
<file path=[Content_Types].xml><?xml version="1.0" encoding="utf-8"?>
<Types xmlns="http://schemas.openxmlformats.org/package/2006/content-types">
  <Override PartName="/ppt/slides/slide47.xml" ContentType="application/vnd.openxmlformats-officedocument.presentationml.slide+xml"/>
  <Override PartName="/ppt/slideMasters/slideMaster3.xml" ContentType="application/vnd.openxmlformats-officedocument.presentationml.slideMaster+xml"/>
  <Override PartName="/ppt/notesSlides/notesSlide2.xml" ContentType="application/vnd.openxmlformats-officedocument.presentationml.notesSlide+xml"/>
  <Override PartName="/ppt/theme/theme5.xml" ContentType="application/vnd.openxmlformats-officedocument.theme+xml"/>
  <Override PartName="/ppt/slides/slide36.xml" ContentType="application/vnd.openxmlformats-officedocument.presentationml.slide+xml"/>
  <Override PartName="/ppt/notesSlides/notesSlide49.xml" ContentType="application/vnd.openxmlformats-officedocument.presentationml.notes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35.xml" ContentType="application/vnd.openxmlformats-officedocument.presentationml.slideLayout+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Slides/notesSlide16.xml" ContentType="application/vnd.openxmlformats-officedocument.presentationml.notesSlide+xml"/>
  <Override PartName="/ppt/slideLayouts/slideLayout24.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notesSlides/notesSlide41.xml" ContentType="application/vnd.openxmlformats-officedocument.presentationml.notesSlide+xml"/>
  <Override PartName="/ppt/tableStyles.xml" ContentType="application/vnd.openxmlformats-officedocument.presentationml.tableStyle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_xmlsignatures/sig1.xml" ContentType="application/vnd.openxmlformats-package.digital-signature-xmlsignature+xml"/>
  <Default Extension="png" ContentType="image/png"/>
  <Override PartName="/ppt/slides/slide19.xml" ContentType="application/vnd.openxmlformats-officedocument.presentationml.slide+xml"/>
  <Override PartName="/ppt/slides/slide5.xml" ContentType="application/vnd.openxmlformats-officedocument.presentationml.slide+xml"/>
  <Override PartName="/ppt/slideLayouts/slideLayout29.xml" ContentType="application/vnd.openxmlformats-officedocument.presentationml.slideLayout+xml"/>
  <Override PartName="/ppt/slideLayouts/slideLayout7.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notesSlides/notesSlide46.xml" ContentType="application/vnd.openxmlformats-officedocument.presentationml.notes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3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Layouts/slideLayout21.xml" ContentType="application/vnd.openxmlformats-officedocument.presentationml.slideLayout+xml"/>
  <Default Extension="sigs" ContentType="application/vnd.openxmlformats-package.digital-signature-origin"/>
  <Override PartName="/ppt/slideLayouts/slideLayout10.xml" ContentType="application/vnd.openxmlformats-officedocument.presentationml.slideLayout+xml"/>
  <Override PartName="/ppt/slides/slide49.xml" ContentType="application/vnd.openxmlformats-officedocument.presentationml.slide+xml"/>
  <Override PartName="/ppt/notesSlides/notesSlide4.xml" ContentType="application/vnd.openxmlformats-officedocument.presentationml.notesSlide+xml"/>
  <Default Extension="tmp" ContentType="image/png"/>
  <Override PartName="/ppt/slides/slide6.xml" ContentType="application/vnd.openxmlformats-officedocument.presentationml.slide+xml"/>
  <Override PartName="/ppt/slides/slide38.xml" ContentType="application/vnd.openxmlformats-officedocument.presentationml.slide+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s/slide27.xml" ContentType="application/vnd.openxmlformats-officedocument.presentationml.slide+xml"/>
  <Override PartName="/ppt/slides/slide45.xml" ContentType="application/vnd.openxmlformats-officedocument.presentationml.slide+xml"/>
  <Override PartName="/ppt/slideMasters/slideMaster1.xml" ContentType="application/vnd.openxmlformats-officedocument.presentationml.slideMaster+xml"/>
  <Override PartName="/ppt/notesSlides/notesSlide47.xml" ContentType="application/vnd.openxmlformats-officedocument.presentationml.notesSlide+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theme/theme3.xml" ContentType="application/vnd.openxmlformats-officedocument.theme+xml"/>
  <Default Extension="wmf" ContentType="image/x-wmf"/>
  <Default Extension="rels" ContentType="application/vnd.openxmlformats-package.relationships+xml"/>
  <Override PartName="/ppt/slides/slide16.xml" ContentType="application/vnd.openxmlformats-officedocument.presentationml.slide+xml"/>
  <Override PartName="/ppt/slides/slide2.xml" ContentType="application/vnd.openxmlformats-officedocument.presentationml.slide+xml"/>
  <Override PartName="/ppt/slides/slide34.xml" ContentType="application/vnd.openxmlformats-officedocument.presentationml.slide+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slideLayouts/slideLayout15.xml" ContentType="application/vnd.openxmlformats-officedocument.presentationml.slideLayout+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25.xml" ContentType="application/vnd.openxmlformats-officedocument.presentationml.notesSlide+xml"/>
  <Override PartName="/ppt/slides/slide30.xml" ContentType="application/vnd.openxmlformats-officedocument.presentationml.slide+xml"/>
  <Override PartName="/ppt/slides/slide12.xml" ContentType="application/vnd.openxmlformats-officedocument.presentationml.slide+xml"/>
  <Override PartName="/ppt/notesSlides/notesSlide14.xml" ContentType="application/vnd.openxmlformats-officedocument.presentationml.notesSlide+xml"/>
  <Override PartName="/ppt/slideLayouts/slideLayout40.xml" ContentType="application/vnd.openxmlformats-officedocument.presentationml.slideLayout+xml"/>
  <Override PartName="/ppt/slideLayouts/slideLayout11.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customXml/itemProps4.xml" ContentType="application/vnd.openxmlformats-officedocument.customXmlProperties+xml"/>
  <Override PartName="/ppt/slides/slide28.xml" ContentType="application/vnd.openxmlformats-officedocument.presentationml.slide+xml"/>
  <Override PartName="/ppt/slides/slide39.xml" ContentType="application/vnd.openxmlformats-officedocument.presentationml.slide+xml"/>
  <Override PartName="/ppt/slideMasters/slideMaster2.xml" ContentType="application/vnd.openxmlformats-officedocument.presentationml.slideMaster+xml"/>
  <Override PartName="/ppt/slideLayouts/slideLayout4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theme/theme4.xml" ContentType="application/vnd.openxmlformats-officedocument.theme+xml"/>
  <Override PartName="/ppt/slides/slide17.xml" ContentType="application/vnd.openxmlformats-officedocument.presentationml.slide+xml"/>
  <Override PartName="/ppt/slides/slide46.xml" ContentType="application/vnd.openxmlformats-officedocument.presentationml.slide+xml"/>
  <Override PartName="/ppt/slides/slide3.xml" ContentType="application/vnd.openxmlformats-officedocument.presentationml.slide+xml"/>
  <Override PartName="/ppt/notesSlides/notesSlide48.xml" ContentType="application/vnd.openxmlformats-officedocument.presentationml.notesSlide+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diagrams/drawing1.xml" ContentType="application/vnd.ms-office.drawingml.diagramDrawing+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Layouts/slideLayout52.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notesSlides/notesSlide44.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notesSlides/notesSlide33.xml" ContentType="application/vnd.openxmlformats-officedocument.presentationml.notesSlide+xml"/>
  <Override PartName="/ppt/slideLayouts/slideLayout12.xml" ContentType="application/vnd.openxmlformats-officedocument.presentationml.slideLayout+xml"/>
  <Override PartName="/ppt/notesSlides/notesSlide22.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Default Extension="jpg" ContentType="image/jpeg"/>
  <Override PartName="/ppt/diagrams/data1.xml" ContentType="application/vnd.openxmlformats-officedocument.drawingml.diagramData+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18.xml" ContentType="application/vnd.openxmlformats-officedocument.presentationml.slide+xml"/>
  <Override PartName="/ppt/slides/slide4.xml" ContentType="application/vnd.openxmlformats-officedocument.presentationml.slide+xml"/>
  <Override PartName="/ppt/slideLayouts/slideLayout28.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theme/theme1.xml" ContentType="application/vnd.openxmlformats-officedocument.them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21.xml" ContentType="application/vnd.openxmlformats-officedocument.presentationml.slide+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9.xml" ContentType="application/vnd.openxmlformats-officedocument.presentationml.slide+xml"/>
  <Override PartName="/ppt/slideMasters/slideMaster4.xml" ContentType="application/vnd.openxmlformats-officedocument.presentationml.slideMaster+xml"/>
  <Override PartName="/ppt/viewProps.xml" ContentType="application/vnd.openxmlformats-officedocument.presentationml.viewProps+xml"/>
  <Default Extension="bin" ContentType="application/vnd.openxmlformats-officedocument.oleObject"/>
  <Override PartName="/ppt/slides/slide48.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Layouts/slideLayout47.xml" ContentType="application/vnd.openxmlformats-officedocument.presentationml.slideLayout+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presProps.xml" ContentType="application/vnd.openxmlformats-officedocument.presentationml.presProps+xml"/>
  <Override PartName="/ppt/slides/slide15.xml" ContentType="application/vnd.openxmlformats-officedocument.presentationml.slide+xml"/>
  <Override PartName="/ppt/slides/slide1.xml" ContentType="application/vnd.openxmlformats-officedocument.presentationml.slide+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31.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package/2006/relationships/digital-signature/origin" Target="_xmlsignatures/origin.sigs"/><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 id="2147483738" r:id="rId3"/>
    <p:sldMasterId id="2147483753" r:id="rId4"/>
  </p:sldMasterIdLst>
  <p:notesMasterIdLst>
    <p:notesMasterId r:id="rId54"/>
  </p:notesMasterIdLst>
  <p:sldIdLst>
    <p:sldId id="392" r:id="rId5"/>
    <p:sldId id="394" r:id="rId6"/>
    <p:sldId id="337" r:id="rId7"/>
    <p:sldId id="342" r:id="rId8"/>
    <p:sldId id="343" r:id="rId9"/>
    <p:sldId id="393" r:id="rId10"/>
    <p:sldId id="381" r:id="rId11"/>
    <p:sldId id="388" r:id="rId12"/>
    <p:sldId id="347" r:id="rId13"/>
    <p:sldId id="260" r:id="rId14"/>
    <p:sldId id="348" r:id="rId15"/>
    <p:sldId id="379" r:id="rId16"/>
    <p:sldId id="380" r:id="rId17"/>
    <p:sldId id="351" r:id="rId18"/>
    <p:sldId id="389" r:id="rId19"/>
    <p:sldId id="387" r:id="rId20"/>
    <p:sldId id="353" r:id="rId21"/>
    <p:sldId id="391" r:id="rId22"/>
    <p:sldId id="304" r:id="rId23"/>
    <p:sldId id="355" r:id="rId24"/>
    <p:sldId id="356" r:id="rId25"/>
    <p:sldId id="317" r:id="rId26"/>
    <p:sldId id="357" r:id="rId27"/>
    <p:sldId id="358" r:id="rId28"/>
    <p:sldId id="390" r:id="rId29"/>
    <p:sldId id="359" r:id="rId30"/>
    <p:sldId id="322" r:id="rId31"/>
    <p:sldId id="360" r:id="rId32"/>
    <p:sldId id="361" r:id="rId33"/>
    <p:sldId id="362" r:id="rId34"/>
    <p:sldId id="382" r:id="rId35"/>
    <p:sldId id="384" r:id="rId36"/>
    <p:sldId id="365" r:id="rId37"/>
    <p:sldId id="367" r:id="rId38"/>
    <p:sldId id="368" r:id="rId39"/>
    <p:sldId id="369" r:id="rId40"/>
    <p:sldId id="370" r:id="rId41"/>
    <p:sldId id="372" r:id="rId42"/>
    <p:sldId id="373" r:id="rId43"/>
    <p:sldId id="287" r:id="rId44"/>
    <p:sldId id="327" r:id="rId45"/>
    <p:sldId id="378" r:id="rId46"/>
    <p:sldId id="331" r:id="rId47"/>
    <p:sldId id="301" r:id="rId48"/>
    <p:sldId id="375" r:id="rId49"/>
    <p:sldId id="374" r:id="rId50"/>
    <p:sldId id="306" r:id="rId51"/>
    <p:sldId id="291" r:id="rId52"/>
    <p:sldId id="338" r:id="rId5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161"/>
    <a:srgbClr val="7D7D7D"/>
    <a:srgbClr val="D9D9D9"/>
    <a:srgbClr val="3939FF"/>
    <a:srgbClr val="6969FF"/>
    <a:srgbClr val="008000"/>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9086" autoAdjust="0"/>
  </p:normalViewPr>
  <p:slideViewPr>
    <p:cSldViewPr>
      <p:cViewPr varScale="1">
        <p:scale>
          <a:sx n="72" d="100"/>
          <a:sy n="72" d="100"/>
        </p:scale>
        <p:origin x="58" y="31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5" d="100"/>
          <a:sy n="75" d="100"/>
        </p:scale>
        <p:origin x="-2654" y="-91"/>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customXml" Target="../customXml/item3.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ustomXml" Target="../customXml/item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6EC29-882B-4317-9AF1-9958D12EA658}"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5C5D1AD4-B9C0-4DCA-942D-4735457DECCE}">
      <dgm:prSet phldrT="[Text]" custT="1"/>
      <dgm:spPr>
        <a:solidFill>
          <a:srgbClr val="FF9900"/>
        </a:solidFill>
      </dgm:spPr>
      <dgm:t>
        <a:bodyPr/>
        <a:lstStyle/>
        <a:p>
          <a:pPr algn="l" defTabSz="914400">
            <a:buNone/>
          </a:pPr>
          <a:r>
            <a:rPr lang="en-US" sz="1800" b="1" i="0" dirty="0">
              <a:latin typeface="Arial"/>
              <a:ea typeface="+mn-ea"/>
              <a:cs typeface="+mn-cs"/>
            </a:rPr>
            <a:t>ÁTOMOS</a:t>
          </a:r>
        </a:p>
        <a:p>
          <a:pPr algn="l" defTabSz="914400">
            <a:buNone/>
          </a:pPr>
          <a:r>
            <a:rPr lang="en-US" sz="1800" b="0" i="0" dirty="0">
              <a:latin typeface="Arial"/>
              <a:ea typeface="+mn-ea"/>
              <a:cs typeface="+mn-cs"/>
            </a:rPr>
            <a:t>﻿</a:t>
          </a:r>
          <a:r>
            <a:rPr lang="en-US" sz="1600" b="0" i="0" dirty="0" err="1">
              <a:latin typeface="Arial"/>
              <a:ea typeface="+mn-ea"/>
              <a:cs typeface="+mn-cs"/>
            </a:rPr>
            <a:t>Espectroscopia</a:t>
          </a:r>
          <a:r>
            <a:rPr lang="en-US" sz="1600" b="0" i="0" dirty="0">
              <a:latin typeface="Arial"/>
              <a:ea typeface="+mn-ea"/>
              <a:cs typeface="+mn-cs"/>
            </a:rPr>
            <a:t> </a:t>
          </a:r>
          <a:r>
            <a:rPr lang="en-US" sz="1600" b="0" i="0" dirty="0" err="1">
              <a:latin typeface="Arial"/>
              <a:ea typeface="+mn-ea"/>
              <a:cs typeface="+mn-cs"/>
            </a:rPr>
            <a:t>atômica</a:t>
          </a:r>
          <a:r>
            <a:rPr lang="en-US" sz="1600" b="0" i="0" dirty="0">
              <a:latin typeface="Arial"/>
              <a:ea typeface="+mn-ea"/>
              <a:cs typeface="+mn-cs"/>
            </a:rPr>
            <a:t> </a:t>
          </a:r>
        </a:p>
      </dgm:t>
    </dgm:pt>
    <dgm:pt modelId="{CC35DE3B-0433-40A8-96E1-4B901CC80FB9}" type="parTrans" cxnId="{18A63FA2-28E9-4A7A-8E75-D3709637F6AA}">
      <dgm:prSet/>
      <dgm:spPr/>
      <dgm:t>
        <a:bodyPr/>
        <a:lstStyle/>
        <a:p>
          <a:endParaRPr lang="en-US"/>
        </a:p>
      </dgm:t>
    </dgm:pt>
    <dgm:pt modelId="{F8141A96-5690-460C-8B05-5029AE8B7D7C}" type="sibTrans" cxnId="{18A63FA2-28E9-4A7A-8E75-D3709637F6AA}">
      <dgm:prSet/>
      <dgm:spPr/>
      <dgm:t>
        <a:bodyPr/>
        <a:lstStyle/>
        <a:p>
          <a:endParaRPr lang="en-US"/>
        </a:p>
      </dgm:t>
    </dgm:pt>
    <dgm:pt modelId="{49974E5F-180E-4600-B853-A304871E6BEA}">
      <dgm:prSet phldrT="[Text]" custT="1"/>
      <dgm:spPr>
        <a:solidFill>
          <a:srgbClr val="FF9900"/>
        </a:solidFill>
      </dgm:spPr>
      <dgm:t>
        <a:bodyPr/>
        <a:lstStyle/>
        <a:p>
          <a:pPr algn="l" defTabSz="914400">
            <a:buNone/>
          </a:pPr>
          <a:r>
            <a:rPr lang="en-US" sz="1600" b="0" i="0" dirty="0">
              <a:latin typeface="Arial"/>
              <a:ea typeface="+mn-ea"/>
              <a:cs typeface="+mn-cs"/>
            </a:rPr>
            <a:t>AAS</a:t>
          </a:r>
        </a:p>
      </dgm:t>
    </dgm:pt>
    <dgm:pt modelId="{61C80A56-57AE-490E-9811-DA85B82FC8D1}" type="parTrans" cxnId="{7D07E2AB-1D0D-4A2D-84F1-BF6A391A83AC}">
      <dgm:prSet/>
      <dgm:spPr/>
      <dgm:t>
        <a:bodyPr/>
        <a:lstStyle/>
        <a:p>
          <a:endParaRPr lang="en-US"/>
        </a:p>
      </dgm:t>
    </dgm:pt>
    <dgm:pt modelId="{7B4529E9-439B-40DB-94E5-6B517E718388}" type="sibTrans" cxnId="{7D07E2AB-1D0D-4A2D-84F1-BF6A391A83AC}">
      <dgm:prSet/>
      <dgm:spPr/>
      <dgm:t>
        <a:bodyPr/>
        <a:lstStyle/>
        <a:p>
          <a:endParaRPr lang="en-US"/>
        </a:p>
      </dgm:t>
    </dgm:pt>
    <dgm:pt modelId="{E7A80483-9A46-4DC6-A315-9725C439C8C8}">
      <dgm:prSet phldrT="[Text]" custT="1"/>
      <dgm:spPr/>
      <dgm:t>
        <a:bodyPr/>
        <a:lstStyle/>
        <a:p>
          <a:pPr algn="l" defTabSz="914400">
            <a:buNone/>
          </a:pPr>
          <a:r>
            <a:rPr lang="en-US" sz="1800" b="1" i="0" dirty="0">
              <a:latin typeface="Arial"/>
              <a:ea typeface="+mn-ea"/>
              <a:cs typeface="+mn-cs"/>
            </a:rPr>
            <a:t>MOLÉCULAS</a:t>
          </a:r>
        </a:p>
        <a:p>
          <a:pPr algn="l" defTabSz="914400">
            <a:buNone/>
          </a:pPr>
          <a:r>
            <a:rPr lang="en-US" sz="1600" b="0" i="0" dirty="0" err="1">
              <a:latin typeface="Arial"/>
              <a:ea typeface="+mn-ea"/>
              <a:cs typeface="+mn-cs"/>
            </a:rPr>
            <a:t>Espectroscopia</a:t>
          </a:r>
          <a:r>
            <a:rPr lang="en-US" sz="1600" b="0" i="0" dirty="0">
              <a:latin typeface="Arial"/>
              <a:ea typeface="+mn-ea"/>
              <a:cs typeface="+mn-cs"/>
            </a:rPr>
            <a:t> molecular</a:t>
          </a:r>
        </a:p>
      </dgm:t>
    </dgm:pt>
    <dgm:pt modelId="{9217F592-4774-4DD3-BA1D-00831BB0AD65}" type="parTrans" cxnId="{3E15C2E3-6995-471A-966A-56C5476C31E4}">
      <dgm:prSet/>
      <dgm:spPr/>
      <dgm:t>
        <a:bodyPr/>
        <a:lstStyle/>
        <a:p>
          <a:endParaRPr lang="en-US"/>
        </a:p>
      </dgm:t>
    </dgm:pt>
    <dgm:pt modelId="{73C2EF81-3CE9-43E3-B823-CB40AD82AA65}" type="sibTrans" cxnId="{3E15C2E3-6995-471A-966A-56C5476C31E4}">
      <dgm:prSet/>
      <dgm:spPr/>
      <dgm:t>
        <a:bodyPr/>
        <a:lstStyle/>
        <a:p>
          <a:endParaRPr lang="en-US"/>
        </a:p>
      </dgm:t>
    </dgm:pt>
    <dgm:pt modelId="{1C3CF5D3-D2DE-4820-9FF2-1D0C9A3F8A3B}">
      <dgm:prSet phldrT="[Text]" custT="1"/>
      <dgm:spPr/>
      <dgm:t>
        <a:bodyPr/>
        <a:lstStyle/>
        <a:p>
          <a:pPr algn="l" defTabSz="914400">
            <a:buNone/>
          </a:pPr>
          <a:r>
            <a:rPr lang="en-US" sz="1600" b="0" i="0" dirty="0">
              <a:latin typeface="Arial"/>
              <a:ea typeface="+mn-ea"/>
              <a:cs typeface="+mn-cs"/>
            </a:rPr>
            <a:t>UV-VIS</a:t>
          </a:r>
        </a:p>
      </dgm:t>
    </dgm:pt>
    <dgm:pt modelId="{69249996-A9A2-4113-AAF4-36FCBBEEE165}" type="parTrans" cxnId="{91BE1FC8-9469-4ECB-9E94-757AA7738CED}">
      <dgm:prSet/>
      <dgm:spPr/>
      <dgm:t>
        <a:bodyPr/>
        <a:lstStyle/>
        <a:p>
          <a:endParaRPr lang="en-US"/>
        </a:p>
      </dgm:t>
    </dgm:pt>
    <dgm:pt modelId="{3A14725E-8DB9-445C-87E8-AD9902561493}" type="sibTrans" cxnId="{91BE1FC8-9469-4ECB-9E94-757AA7738CED}">
      <dgm:prSet/>
      <dgm:spPr/>
      <dgm:t>
        <a:bodyPr/>
        <a:lstStyle/>
        <a:p>
          <a:endParaRPr lang="en-US"/>
        </a:p>
      </dgm:t>
    </dgm:pt>
    <dgm:pt modelId="{145DEF7D-AF9D-4AC4-8DA1-DACCE69CF40E}">
      <dgm:prSet phldrT="[Text]"/>
      <dgm:spPr/>
      <dgm:t>
        <a:bodyPr/>
        <a:lstStyle/>
        <a:p>
          <a:pPr algn="l" defTabSz="914400">
            <a:buNone/>
          </a:pPr>
          <a:r>
            <a:rPr lang="en-US" sz="1800" b="1" i="0" dirty="0">
              <a:latin typeface="Arial"/>
              <a:ea typeface="+mn-ea"/>
              <a:cs typeface="+mn-cs"/>
            </a:rPr>
            <a:t>CRISTAIS</a:t>
          </a:r>
        </a:p>
      </dgm:t>
    </dgm:pt>
    <dgm:pt modelId="{0DC5F50F-ADFE-435D-9910-016D3B1D30DF}" type="parTrans" cxnId="{D8F4ABD0-88F6-491A-A2F7-DEA86CFBF293}">
      <dgm:prSet/>
      <dgm:spPr/>
      <dgm:t>
        <a:bodyPr/>
        <a:lstStyle/>
        <a:p>
          <a:endParaRPr lang="en-US"/>
        </a:p>
      </dgm:t>
    </dgm:pt>
    <dgm:pt modelId="{FA0F7AC9-2A86-4F27-9DE6-6C0492BDC458}" type="sibTrans" cxnId="{D8F4ABD0-88F6-491A-A2F7-DEA86CFBF293}">
      <dgm:prSet/>
      <dgm:spPr/>
      <dgm:t>
        <a:bodyPr/>
        <a:lstStyle/>
        <a:p>
          <a:endParaRPr lang="en-US"/>
        </a:p>
      </dgm:t>
    </dgm:pt>
    <dgm:pt modelId="{214F8B99-12AC-4EE9-B933-CC2D5643E0A6}">
      <dgm:prSet phldrT="[Text]" custT="1"/>
      <dgm:spPr/>
      <dgm:t>
        <a:bodyPr/>
        <a:lstStyle/>
        <a:p>
          <a:pPr algn="l" defTabSz="914400">
            <a:buNone/>
          </a:pPr>
          <a:r>
            <a:rPr lang="en-US" sz="1600" b="0" i="0" dirty="0" err="1">
              <a:latin typeface="Arial"/>
              <a:ea typeface="+mn-ea"/>
              <a:cs typeface="+mn-cs"/>
            </a:rPr>
            <a:t>Cristalografia</a:t>
          </a:r>
          <a:r>
            <a:rPr lang="en-US" sz="1600" b="0" i="0" dirty="0">
              <a:latin typeface="Arial"/>
              <a:ea typeface="+mn-ea"/>
              <a:cs typeface="+mn-cs"/>
            </a:rPr>
            <a:t> </a:t>
          </a:r>
          <a:br>
            <a:rPr lang="en-US" sz="1600" b="0" i="0" dirty="0">
              <a:latin typeface="Arial"/>
              <a:ea typeface="+mn-ea"/>
              <a:cs typeface="+mn-cs"/>
            </a:rPr>
          </a:br>
          <a:r>
            <a:rPr lang="en-US" sz="1600" b="0" i="0" dirty="0">
              <a:latin typeface="Arial"/>
              <a:ea typeface="+mn-ea"/>
              <a:cs typeface="+mn-cs"/>
            </a:rPr>
            <a:t>de </a:t>
          </a:r>
          <a:r>
            <a:rPr lang="en-US" sz="1600" b="0" i="0" dirty="0" err="1">
              <a:latin typeface="Arial"/>
              <a:ea typeface="+mn-ea"/>
              <a:cs typeface="+mn-cs"/>
            </a:rPr>
            <a:t>raio</a:t>
          </a:r>
          <a:r>
            <a:rPr lang="en-US" sz="1600" b="0" i="0" dirty="0">
              <a:latin typeface="Arial"/>
              <a:ea typeface="+mn-ea"/>
              <a:cs typeface="+mn-cs"/>
            </a:rPr>
            <a:t>-X</a:t>
          </a:r>
        </a:p>
      </dgm:t>
    </dgm:pt>
    <dgm:pt modelId="{022DA80C-5225-4984-ABE5-047E31A9257A}" type="parTrans" cxnId="{D1F35DCF-FB65-40C1-B5D1-5EC13E2922B7}">
      <dgm:prSet/>
      <dgm:spPr/>
      <dgm:t>
        <a:bodyPr/>
        <a:lstStyle/>
        <a:p>
          <a:endParaRPr lang="en-US"/>
        </a:p>
      </dgm:t>
    </dgm:pt>
    <dgm:pt modelId="{849771F8-A636-4058-842F-8DED49611164}" type="sibTrans" cxnId="{D1F35DCF-FB65-40C1-B5D1-5EC13E2922B7}">
      <dgm:prSet/>
      <dgm:spPr/>
      <dgm:t>
        <a:bodyPr/>
        <a:lstStyle/>
        <a:p>
          <a:endParaRPr lang="en-US"/>
        </a:p>
      </dgm:t>
    </dgm:pt>
    <dgm:pt modelId="{A5872FC3-7D1F-4121-B989-77DCDFC71479}">
      <dgm:prSet phldrT="[Text]"/>
      <dgm:spPr/>
      <dgm:t>
        <a:bodyPr/>
        <a:lstStyle/>
        <a:p>
          <a:pPr algn="l" defTabSz="914400">
            <a:buNone/>
          </a:pPr>
          <a:r>
            <a:rPr lang="en-US" sz="1800" b="1" i="0" dirty="0">
              <a:latin typeface="Arial"/>
              <a:ea typeface="+mn-ea"/>
              <a:cs typeface="+mn-cs"/>
            </a:rPr>
            <a:t>NÚCLEOS</a:t>
          </a:r>
        </a:p>
      </dgm:t>
    </dgm:pt>
    <dgm:pt modelId="{1F072075-127B-47E3-9AF8-5B46C7BC299B}" type="parTrans" cxnId="{35005404-9FC8-44D1-84BF-631519B8B528}">
      <dgm:prSet/>
      <dgm:spPr/>
      <dgm:t>
        <a:bodyPr/>
        <a:lstStyle/>
        <a:p>
          <a:endParaRPr lang="en-US"/>
        </a:p>
      </dgm:t>
    </dgm:pt>
    <dgm:pt modelId="{3E1816E1-E082-41DE-90F3-90FF750D7BF0}" type="sibTrans" cxnId="{35005404-9FC8-44D1-84BF-631519B8B528}">
      <dgm:prSet/>
      <dgm:spPr/>
      <dgm:t>
        <a:bodyPr/>
        <a:lstStyle/>
        <a:p>
          <a:endParaRPr lang="en-US"/>
        </a:p>
      </dgm:t>
    </dgm:pt>
    <dgm:pt modelId="{09B32527-62DA-488C-BB49-E546CB03D281}">
      <dgm:prSet custT="1"/>
      <dgm:spPr>
        <a:solidFill>
          <a:srgbClr val="FF9900"/>
        </a:solidFill>
      </dgm:spPr>
      <dgm:t>
        <a:bodyPr/>
        <a:lstStyle/>
        <a:p>
          <a:pPr algn="l" defTabSz="914400">
            <a:buNone/>
          </a:pPr>
          <a:r>
            <a:rPr lang="en-US" sz="1600" b="0" i="0" dirty="0">
              <a:latin typeface="Arial"/>
              <a:ea typeface="+mn-ea"/>
              <a:cs typeface="+mn-cs"/>
            </a:rPr>
            <a:t>MP-AES</a:t>
          </a:r>
        </a:p>
      </dgm:t>
    </dgm:pt>
    <dgm:pt modelId="{F2ACB67B-300C-4CEE-B1C0-FDC9C1F30C52}" type="parTrans" cxnId="{EA04A8D6-9237-4429-ACEC-0729214F53AC}">
      <dgm:prSet/>
      <dgm:spPr/>
      <dgm:t>
        <a:bodyPr/>
        <a:lstStyle/>
        <a:p>
          <a:endParaRPr lang="en-US"/>
        </a:p>
      </dgm:t>
    </dgm:pt>
    <dgm:pt modelId="{38D8867D-FEDF-444C-A502-2F97B539903D}" type="sibTrans" cxnId="{EA04A8D6-9237-4429-ACEC-0729214F53AC}">
      <dgm:prSet/>
      <dgm:spPr/>
      <dgm:t>
        <a:bodyPr/>
        <a:lstStyle/>
        <a:p>
          <a:endParaRPr lang="en-US"/>
        </a:p>
      </dgm:t>
    </dgm:pt>
    <dgm:pt modelId="{D2BB0A66-6493-487E-AC93-62BC0C901C44}">
      <dgm:prSet custT="1"/>
      <dgm:spPr>
        <a:solidFill>
          <a:srgbClr val="FF9900"/>
        </a:solidFill>
      </dgm:spPr>
      <dgm:t>
        <a:bodyPr/>
        <a:lstStyle/>
        <a:p>
          <a:pPr algn="l" defTabSz="914400">
            <a:buNone/>
          </a:pPr>
          <a:r>
            <a:rPr lang="en-US" sz="1600" b="0" i="0" dirty="0">
              <a:latin typeface="Arial"/>
              <a:ea typeface="+mn-ea"/>
              <a:cs typeface="+mn-cs"/>
            </a:rPr>
            <a:t>ICP-OES</a:t>
          </a:r>
        </a:p>
      </dgm:t>
    </dgm:pt>
    <dgm:pt modelId="{677E0D7E-BEFF-40D4-B9A3-7821D43C1A91}" type="parTrans" cxnId="{578201CA-331B-4390-849B-27FFBD9C31A6}">
      <dgm:prSet/>
      <dgm:spPr/>
      <dgm:t>
        <a:bodyPr/>
        <a:lstStyle/>
        <a:p>
          <a:endParaRPr lang="en-US"/>
        </a:p>
      </dgm:t>
    </dgm:pt>
    <dgm:pt modelId="{94D3FE82-3661-4001-A1BD-FFB728F3AC34}" type="sibTrans" cxnId="{578201CA-331B-4390-849B-27FFBD9C31A6}">
      <dgm:prSet/>
      <dgm:spPr/>
      <dgm:t>
        <a:bodyPr/>
        <a:lstStyle/>
        <a:p>
          <a:endParaRPr lang="en-US"/>
        </a:p>
      </dgm:t>
    </dgm:pt>
    <dgm:pt modelId="{89C92984-5450-40A5-9C2B-4A20D6181070}">
      <dgm:prSet custT="1"/>
      <dgm:spPr>
        <a:solidFill>
          <a:srgbClr val="FF9900"/>
        </a:solidFill>
      </dgm:spPr>
      <dgm:t>
        <a:bodyPr/>
        <a:lstStyle/>
        <a:p>
          <a:pPr algn="l" defTabSz="914400">
            <a:buNone/>
          </a:pPr>
          <a:r>
            <a:rPr lang="en-US" sz="1600" b="0" i="0" dirty="0">
              <a:latin typeface="Arial"/>
              <a:ea typeface="+mn-ea"/>
              <a:cs typeface="+mn-cs"/>
            </a:rPr>
            <a:t>ICP-MS</a:t>
          </a:r>
        </a:p>
      </dgm:t>
    </dgm:pt>
    <dgm:pt modelId="{EFA707B6-B7CD-4BC5-864C-A659A2E60D8C}" type="parTrans" cxnId="{42256277-AD0D-4042-8AC0-48E2F487AD7A}">
      <dgm:prSet/>
      <dgm:spPr/>
      <dgm:t>
        <a:bodyPr/>
        <a:lstStyle/>
        <a:p>
          <a:endParaRPr lang="en-US"/>
        </a:p>
      </dgm:t>
    </dgm:pt>
    <dgm:pt modelId="{275694E1-3B41-4395-A9F5-723B2E459F3F}" type="sibTrans" cxnId="{42256277-AD0D-4042-8AC0-48E2F487AD7A}">
      <dgm:prSet/>
      <dgm:spPr/>
      <dgm:t>
        <a:bodyPr/>
        <a:lstStyle/>
        <a:p>
          <a:endParaRPr lang="en-US"/>
        </a:p>
      </dgm:t>
    </dgm:pt>
    <dgm:pt modelId="{02F1A47B-32C5-47F8-8B9A-B665B3F6075E}">
      <dgm:prSet custT="1"/>
      <dgm:spPr/>
      <dgm:t>
        <a:bodyPr/>
        <a:lstStyle/>
        <a:p>
          <a:pPr algn="l" defTabSz="914400">
            <a:buNone/>
          </a:pPr>
          <a:r>
            <a:rPr lang="en-US" sz="1600" b="0" i="0" dirty="0">
              <a:latin typeface="Arial"/>
              <a:ea typeface="+mn-ea"/>
              <a:cs typeface="+mn-cs"/>
            </a:rPr>
            <a:t>UV-VIS-NIR</a:t>
          </a:r>
        </a:p>
      </dgm:t>
    </dgm:pt>
    <dgm:pt modelId="{7FA6D72E-1234-4727-A5AC-00A7A03B05A1}" type="parTrans" cxnId="{4F0CF188-CD13-43AA-8BA4-CAC0C3627015}">
      <dgm:prSet/>
      <dgm:spPr/>
      <dgm:t>
        <a:bodyPr/>
        <a:lstStyle/>
        <a:p>
          <a:endParaRPr lang="en-US"/>
        </a:p>
      </dgm:t>
    </dgm:pt>
    <dgm:pt modelId="{87D248DE-993E-44E9-8019-4B4D7FE54841}" type="sibTrans" cxnId="{4F0CF188-CD13-43AA-8BA4-CAC0C3627015}">
      <dgm:prSet/>
      <dgm:spPr/>
      <dgm:t>
        <a:bodyPr/>
        <a:lstStyle/>
        <a:p>
          <a:endParaRPr lang="en-US"/>
        </a:p>
      </dgm:t>
    </dgm:pt>
    <dgm:pt modelId="{112FA5D6-B3B4-4955-90A7-9CF37AE87D27}">
      <dgm:prSet custT="1"/>
      <dgm:spPr/>
      <dgm:t>
        <a:bodyPr/>
        <a:lstStyle/>
        <a:p>
          <a:pPr algn="l" defTabSz="914400">
            <a:buNone/>
          </a:pPr>
          <a:r>
            <a:rPr lang="en-US" sz="1600" b="0" i="0">
              <a:latin typeface="Arial"/>
              <a:ea typeface="+mn-ea"/>
              <a:cs typeface="+mn-cs"/>
            </a:rPr>
            <a:t>FTIR</a:t>
          </a:r>
        </a:p>
      </dgm:t>
    </dgm:pt>
    <dgm:pt modelId="{1A170F86-BA7B-4F86-A689-F53710BFF306}" type="parTrans" cxnId="{CE75BD96-55EB-404A-83E4-87F4F9485BC4}">
      <dgm:prSet/>
      <dgm:spPr/>
      <dgm:t>
        <a:bodyPr/>
        <a:lstStyle/>
        <a:p>
          <a:endParaRPr lang="en-US"/>
        </a:p>
      </dgm:t>
    </dgm:pt>
    <dgm:pt modelId="{5076F528-A1C5-4F57-B30C-D79090BD8704}" type="sibTrans" cxnId="{CE75BD96-55EB-404A-83E4-87F4F9485BC4}">
      <dgm:prSet/>
      <dgm:spPr/>
      <dgm:t>
        <a:bodyPr/>
        <a:lstStyle/>
        <a:p>
          <a:endParaRPr lang="en-US"/>
        </a:p>
      </dgm:t>
    </dgm:pt>
    <dgm:pt modelId="{040B919C-F584-4396-851E-131FAAFB1B83}">
      <dgm:prSet custT="1"/>
      <dgm:spPr/>
      <dgm:t>
        <a:bodyPr/>
        <a:lstStyle/>
        <a:p>
          <a:pPr algn="l" defTabSz="914400">
            <a:buNone/>
          </a:pPr>
          <a:r>
            <a:rPr lang="en-US" sz="1600" b="0" i="0" dirty="0" err="1">
              <a:latin typeface="Arial"/>
              <a:ea typeface="+mn-ea"/>
              <a:cs typeface="+mn-cs"/>
            </a:rPr>
            <a:t>Fluorescência</a:t>
          </a:r>
          <a:endParaRPr lang="en-US" sz="1600" b="0" i="0" dirty="0">
            <a:latin typeface="Arial"/>
            <a:ea typeface="+mn-ea"/>
            <a:cs typeface="+mn-cs"/>
          </a:endParaRPr>
        </a:p>
      </dgm:t>
    </dgm:pt>
    <dgm:pt modelId="{5BC0EB13-923E-4782-8F16-2B1F5CA5ACE2}" type="parTrans" cxnId="{22A63855-4644-434F-9F07-EBA0F6BF930A}">
      <dgm:prSet/>
      <dgm:spPr/>
      <dgm:t>
        <a:bodyPr/>
        <a:lstStyle/>
        <a:p>
          <a:endParaRPr lang="en-US"/>
        </a:p>
      </dgm:t>
    </dgm:pt>
    <dgm:pt modelId="{08D06C67-F33D-4233-85E6-4FBD932A0A76}" type="sibTrans" cxnId="{22A63855-4644-434F-9F07-EBA0F6BF930A}">
      <dgm:prSet/>
      <dgm:spPr/>
      <dgm:t>
        <a:bodyPr/>
        <a:lstStyle/>
        <a:p>
          <a:endParaRPr lang="en-US"/>
        </a:p>
      </dgm:t>
    </dgm:pt>
    <dgm:pt modelId="{C90DB766-ACCA-4EDF-928D-7ED25EC702F4}">
      <dgm:prSet phldrT="[Text]" custT="1"/>
      <dgm:spPr/>
      <dgm:t>
        <a:bodyPr/>
        <a:lstStyle/>
        <a:p>
          <a:pPr algn="l" defTabSz="914400">
            <a:buNone/>
          </a:pPr>
          <a:r>
            <a:rPr lang="en-US" sz="1600" b="0" i="0" dirty="0" err="1">
              <a:latin typeface="Arial"/>
              <a:ea typeface="+mn-ea"/>
              <a:cs typeface="+mn-cs"/>
            </a:rPr>
            <a:t>Ressonância</a:t>
          </a:r>
          <a:r>
            <a:rPr lang="en-US" sz="1600" b="0" i="0" dirty="0">
              <a:latin typeface="Arial"/>
              <a:ea typeface="+mn-ea"/>
              <a:cs typeface="+mn-cs"/>
            </a:rPr>
            <a:t> </a:t>
          </a:r>
          <a:r>
            <a:rPr lang="en-US" sz="1600" b="0" i="0" dirty="0" err="1">
              <a:latin typeface="Arial"/>
              <a:ea typeface="+mn-ea"/>
              <a:cs typeface="+mn-cs"/>
            </a:rPr>
            <a:t>magnética</a:t>
          </a:r>
          <a:r>
            <a:rPr lang="en-US" sz="1600" b="0" i="0" dirty="0">
              <a:latin typeface="Arial"/>
              <a:ea typeface="+mn-ea"/>
              <a:cs typeface="+mn-cs"/>
            </a:rPr>
            <a:t> nuclear</a:t>
          </a:r>
        </a:p>
      </dgm:t>
    </dgm:pt>
    <dgm:pt modelId="{63B5CD19-603D-45C4-9BDF-0F6C88130463}" type="parTrans" cxnId="{60F8B7F2-1867-4505-9C82-CFF815E465EC}">
      <dgm:prSet/>
      <dgm:spPr/>
      <dgm:t>
        <a:bodyPr/>
        <a:lstStyle/>
        <a:p>
          <a:endParaRPr lang="en-US"/>
        </a:p>
      </dgm:t>
    </dgm:pt>
    <dgm:pt modelId="{7799FEEE-D807-449C-BC2A-FA1C8BB2C80D}" type="sibTrans" cxnId="{60F8B7F2-1867-4505-9C82-CFF815E465EC}">
      <dgm:prSet/>
      <dgm:spPr/>
      <dgm:t>
        <a:bodyPr/>
        <a:lstStyle/>
        <a:p>
          <a:endParaRPr lang="en-US"/>
        </a:p>
      </dgm:t>
    </dgm:pt>
    <dgm:pt modelId="{D92EEB30-5AEA-4F91-AAAA-A373E0AB6743}" type="pres">
      <dgm:prSet presAssocID="{3806EC29-882B-4317-9AF1-9958D12EA658}" presName="Name0" presStyleCnt="0">
        <dgm:presLayoutVars>
          <dgm:dir/>
          <dgm:resizeHandles val="exact"/>
        </dgm:presLayoutVars>
      </dgm:prSet>
      <dgm:spPr/>
    </dgm:pt>
    <dgm:pt modelId="{AF533FF5-522D-48C8-A4D2-70DBF6FD8527}" type="pres">
      <dgm:prSet presAssocID="{5C5D1AD4-B9C0-4DCA-942D-4735457DECCE}" presName="node" presStyleLbl="node1" presStyleIdx="0" presStyleCnt="4" custScaleX="102954">
        <dgm:presLayoutVars>
          <dgm:bulletEnabled val="1"/>
        </dgm:presLayoutVars>
      </dgm:prSet>
      <dgm:spPr/>
    </dgm:pt>
    <dgm:pt modelId="{C8DD6C49-C733-4729-A5FE-2A3636BD7BA7}" type="pres">
      <dgm:prSet presAssocID="{F8141A96-5690-460C-8B05-5029AE8B7D7C}" presName="sibTrans" presStyleCnt="0"/>
      <dgm:spPr/>
    </dgm:pt>
    <dgm:pt modelId="{D65F9FF9-CF01-47D6-896D-49AD73C02B2C}" type="pres">
      <dgm:prSet presAssocID="{E7A80483-9A46-4DC6-A315-9725C439C8C8}" presName="node" presStyleLbl="node1" presStyleIdx="1" presStyleCnt="4" custScaleX="103062">
        <dgm:presLayoutVars>
          <dgm:bulletEnabled val="1"/>
        </dgm:presLayoutVars>
      </dgm:prSet>
      <dgm:spPr/>
    </dgm:pt>
    <dgm:pt modelId="{B5E276C0-7490-47E5-87CD-7D617628DE23}" type="pres">
      <dgm:prSet presAssocID="{73C2EF81-3CE9-43E3-B823-CB40AD82AA65}" presName="sibTrans" presStyleCnt="0"/>
      <dgm:spPr/>
    </dgm:pt>
    <dgm:pt modelId="{4C7423B9-6DD0-4687-A6E2-8115F4009BE9}" type="pres">
      <dgm:prSet presAssocID="{145DEF7D-AF9D-4AC4-8DA1-DACCE69CF40E}" presName="node" presStyleLbl="node1" presStyleIdx="2" presStyleCnt="4" custScaleX="103067">
        <dgm:presLayoutVars>
          <dgm:bulletEnabled val="1"/>
        </dgm:presLayoutVars>
      </dgm:prSet>
      <dgm:spPr/>
    </dgm:pt>
    <dgm:pt modelId="{C150502A-23E4-48B0-9C38-E5F9BADF7409}" type="pres">
      <dgm:prSet presAssocID="{FA0F7AC9-2A86-4F27-9DE6-6C0492BDC458}" presName="sibTrans" presStyleCnt="0"/>
      <dgm:spPr/>
    </dgm:pt>
    <dgm:pt modelId="{9A515057-1F19-487D-BAFE-E58EA1AAB8E8}" type="pres">
      <dgm:prSet presAssocID="{A5872FC3-7D1F-4121-B989-77DCDFC71479}" presName="node" presStyleLbl="node1" presStyleIdx="3" presStyleCnt="4" custScaleX="101573">
        <dgm:presLayoutVars>
          <dgm:bulletEnabled val="1"/>
        </dgm:presLayoutVars>
      </dgm:prSet>
      <dgm:spPr/>
    </dgm:pt>
  </dgm:ptLst>
  <dgm:cxnLst>
    <dgm:cxn modelId="{F435EEEE-A4A8-4BFA-9877-FEABF29401E4}" type="presOf" srcId="{112FA5D6-B3B4-4955-90A7-9CF37AE87D27}" destId="{D65F9FF9-CF01-47D6-896D-49AD73C02B2C}" srcOrd="0" destOrd="3" presId="urn:microsoft.com/office/officeart/2005/8/layout/hList6"/>
    <dgm:cxn modelId="{EA04A8D6-9237-4429-ACEC-0729214F53AC}" srcId="{5C5D1AD4-B9C0-4DCA-942D-4735457DECCE}" destId="{09B32527-62DA-488C-BB49-E546CB03D281}" srcOrd="1" destOrd="0" parTransId="{F2ACB67B-300C-4CEE-B1C0-FDC9C1F30C52}" sibTransId="{38D8867D-FEDF-444C-A502-2F97B539903D}"/>
    <dgm:cxn modelId="{D88D75C6-9C0E-44BF-ACC6-017F6C149960}" type="presOf" srcId="{02F1A47B-32C5-47F8-8B9A-B665B3F6075E}" destId="{D65F9FF9-CF01-47D6-896D-49AD73C02B2C}" srcOrd="0" destOrd="2" presId="urn:microsoft.com/office/officeart/2005/8/layout/hList6"/>
    <dgm:cxn modelId="{BD336B16-DFFE-4E8E-9970-7C8E76D8C0A6}" type="presOf" srcId="{3806EC29-882B-4317-9AF1-9958D12EA658}" destId="{D92EEB30-5AEA-4F91-AAAA-A373E0AB6743}" srcOrd="0" destOrd="0" presId="urn:microsoft.com/office/officeart/2005/8/layout/hList6"/>
    <dgm:cxn modelId="{DB8DA843-3579-4216-8F99-A7D2EA69C51F}" type="presOf" srcId="{214F8B99-12AC-4EE9-B933-CC2D5643E0A6}" destId="{4C7423B9-6DD0-4687-A6E2-8115F4009BE9}" srcOrd="0" destOrd="1" presId="urn:microsoft.com/office/officeart/2005/8/layout/hList6"/>
    <dgm:cxn modelId="{8E254D4B-CC10-4AA1-8899-52B356B2E5CC}" type="presOf" srcId="{145DEF7D-AF9D-4AC4-8DA1-DACCE69CF40E}" destId="{4C7423B9-6DD0-4687-A6E2-8115F4009BE9}" srcOrd="0" destOrd="0" presId="urn:microsoft.com/office/officeart/2005/8/layout/hList6"/>
    <dgm:cxn modelId="{D1F35DCF-FB65-40C1-B5D1-5EC13E2922B7}" srcId="{145DEF7D-AF9D-4AC4-8DA1-DACCE69CF40E}" destId="{214F8B99-12AC-4EE9-B933-CC2D5643E0A6}" srcOrd="0" destOrd="0" parTransId="{022DA80C-5225-4984-ABE5-047E31A9257A}" sibTransId="{849771F8-A636-4058-842F-8DED49611164}"/>
    <dgm:cxn modelId="{CE75BD96-55EB-404A-83E4-87F4F9485BC4}" srcId="{E7A80483-9A46-4DC6-A315-9725C439C8C8}" destId="{112FA5D6-B3B4-4955-90A7-9CF37AE87D27}" srcOrd="2" destOrd="0" parTransId="{1A170F86-BA7B-4F86-A689-F53710BFF306}" sibTransId="{5076F528-A1C5-4F57-B30C-D79090BD8704}"/>
    <dgm:cxn modelId="{83FA9D4A-D9E4-4E28-A32F-5D19C97912D2}" type="presOf" srcId="{A5872FC3-7D1F-4121-B989-77DCDFC71479}" destId="{9A515057-1F19-487D-BAFE-E58EA1AAB8E8}" srcOrd="0" destOrd="0" presId="urn:microsoft.com/office/officeart/2005/8/layout/hList6"/>
    <dgm:cxn modelId="{35005404-9FC8-44D1-84BF-631519B8B528}" srcId="{3806EC29-882B-4317-9AF1-9958D12EA658}" destId="{A5872FC3-7D1F-4121-B989-77DCDFC71479}" srcOrd="3" destOrd="0" parTransId="{1F072075-127B-47E3-9AF8-5B46C7BC299B}" sibTransId="{3E1816E1-E082-41DE-90F3-90FF750D7BF0}"/>
    <dgm:cxn modelId="{60F8B7F2-1867-4505-9C82-CFF815E465EC}" srcId="{A5872FC3-7D1F-4121-B989-77DCDFC71479}" destId="{C90DB766-ACCA-4EDF-928D-7ED25EC702F4}" srcOrd="0" destOrd="0" parTransId="{63B5CD19-603D-45C4-9BDF-0F6C88130463}" sibTransId="{7799FEEE-D807-449C-BC2A-FA1C8BB2C80D}"/>
    <dgm:cxn modelId="{42256277-AD0D-4042-8AC0-48E2F487AD7A}" srcId="{5C5D1AD4-B9C0-4DCA-942D-4735457DECCE}" destId="{89C92984-5450-40A5-9C2B-4A20D6181070}" srcOrd="3" destOrd="0" parTransId="{EFA707B6-B7CD-4BC5-864C-A659A2E60D8C}" sibTransId="{275694E1-3B41-4395-A9F5-723B2E459F3F}"/>
    <dgm:cxn modelId="{4F0CF188-CD13-43AA-8BA4-CAC0C3627015}" srcId="{E7A80483-9A46-4DC6-A315-9725C439C8C8}" destId="{02F1A47B-32C5-47F8-8B9A-B665B3F6075E}" srcOrd="1" destOrd="0" parTransId="{7FA6D72E-1234-4727-A5AC-00A7A03B05A1}" sibTransId="{87D248DE-993E-44E9-8019-4B4D7FE54841}"/>
    <dgm:cxn modelId="{D8F4ABD0-88F6-491A-A2F7-DEA86CFBF293}" srcId="{3806EC29-882B-4317-9AF1-9958D12EA658}" destId="{145DEF7D-AF9D-4AC4-8DA1-DACCE69CF40E}" srcOrd="2" destOrd="0" parTransId="{0DC5F50F-ADFE-435D-9910-016D3B1D30DF}" sibTransId="{FA0F7AC9-2A86-4F27-9DE6-6C0492BDC458}"/>
    <dgm:cxn modelId="{37B23746-0135-4218-9C4B-7B95FB0CC6EC}" type="presOf" srcId="{C90DB766-ACCA-4EDF-928D-7ED25EC702F4}" destId="{9A515057-1F19-487D-BAFE-E58EA1AAB8E8}" srcOrd="0" destOrd="1" presId="urn:microsoft.com/office/officeart/2005/8/layout/hList6"/>
    <dgm:cxn modelId="{1B27597E-143B-4532-A364-CAE3E9905FCC}" type="presOf" srcId="{49974E5F-180E-4600-B853-A304871E6BEA}" destId="{AF533FF5-522D-48C8-A4D2-70DBF6FD8527}" srcOrd="0" destOrd="1" presId="urn:microsoft.com/office/officeart/2005/8/layout/hList6"/>
    <dgm:cxn modelId="{275EFB72-5F15-45B1-99FA-C2BD0856F8EA}" type="presOf" srcId="{1C3CF5D3-D2DE-4820-9FF2-1D0C9A3F8A3B}" destId="{D65F9FF9-CF01-47D6-896D-49AD73C02B2C}" srcOrd="0" destOrd="1" presId="urn:microsoft.com/office/officeart/2005/8/layout/hList6"/>
    <dgm:cxn modelId="{22A63855-4644-434F-9F07-EBA0F6BF930A}" srcId="{E7A80483-9A46-4DC6-A315-9725C439C8C8}" destId="{040B919C-F584-4396-851E-131FAAFB1B83}" srcOrd="3" destOrd="0" parTransId="{5BC0EB13-923E-4782-8F16-2B1F5CA5ACE2}" sibTransId="{08D06C67-F33D-4233-85E6-4FBD932A0A76}"/>
    <dgm:cxn modelId="{E3F6F183-42E4-4857-9258-FFE07CACF01F}" type="presOf" srcId="{040B919C-F584-4396-851E-131FAAFB1B83}" destId="{D65F9FF9-CF01-47D6-896D-49AD73C02B2C}" srcOrd="0" destOrd="4" presId="urn:microsoft.com/office/officeart/2005/8/layout/hList6"/>
    <dgm:cxn modelId="{578201CA-331B-4390-849B-27FFBD9C31A6}" srcId="{5C5D1AD4-B9C0-4DCA-942D-4735457DECCE}" destId="{D2BB0A66-6493-487E-AC93-62BC0C901C44}" srcOrd="2" destOrd="0" parTransId="{677E0D7E-BEFF-40D4-B9A3-7821D43C1A91}" sibTransId="{94D3FE82-3661-4001-A1BD-FFB728F3AC34}"/>
    <dgm:cxn modelId="{F61F0142-69A1-4E9E-AB2B-A16C73E571AB}" type="presOf" srcId="{5C5D1AD4-B9C0-4DCA-942D-4735457DECCE}" destId="{AF533FF5-522D-48C8-A4D2-70DBF6FD8527}" srcOrd="0" destOrd="0" presId="urn:microsoft.com/office/officeart/2005/8/layout/hList6"/>
    <dgm:cxn modelId="{78D6A7FB-226B-43A9-958E-9682D9EFF68B}" type="presOf" srcId="{D2BB0A66-6493-487E-AC93-62BC0C901C44}" destId="{AF533FF5-522D-48C8-A4D2-70DBF6FD8527}" srcOrd="0" destOrd="3" presId="urn:microsoft.com/office/officeart/2005/8/layout/hList6"/>
    <dgm:cxn modelId="{3E15C2E3-6995-471A-966A-56C5476C31E4}" srcId="{3806EC29-882B-4317-9AF1-9958D12EA658}" destId="{E7A80483-9A46-4DC6-A315-9725C439C8C8}" srcOrd="1" destOrd="0" parTransId="{9217F592-4774-4DD3-BA1D-00831BB0AD65}" sibTransId="{73C2EF81-3CE9-43E3-B823-CB40AD82AA65}"/>
    <dgm:cxn modelId="{D7643B5C-4A05-4248-A2CC-7E189AD44C1A}" type="presOf" srcId="{09B32527-62DA-488C-BB49-E546CB03D281}" destId="{AF533FF5-522D-48C8-A4D2-70DBF6FD8527}" srcOrd="0" destOrd="2" presId="urn:microsoft.com/office/officeart/2005/8/layout/hList6"/>
    <dgm:cxn modelId="{3126C13A-2243-459D-95CF-5A62DB53AC0B}" type="presOf" srcId="{E7A80483-9A46-4DC6-A315-9725C439C8C8}" destId="{D65F9FF9-CF01-47D6-896D-49AD73C02B2C}" srcOrd="0" destOrd="0" presId="urn:microsoft.com/office/officeart/2005/8/layout/hList6"/>
    <dgm:cxn modelId="{18A63FA2-28E9-4A7A-8E75-D3709637F6AA}" srcId="{3806EC29-882B-4317-9AF1-9958D12EA658}" destId="{5C5D1AD4-B9C0-4DCA-942D-4735457DECCE}" srcOrd="0" destOrd="0" parTransId="{CC35DE3B-0433-40A8-96E1-4B901CC80FB9}" sibTransId="{F8141A96-5690-460C-8B05-5029AE8B7D7C}"/>
    <dgm:cxn modelId="{7D07E2AB-1D0D-4A2D-84F1-BF6A391A83AC}" srcId="{5C5D1AD4-B9C0-4DCA-942D-4735457DECCE}" destId="{49974E5F-180E-4600-B853-A304871E6BEA}" srcOrd="0" destOrd="0" parTransId="{61C80A56-57AE-490E-9811-DA85B82FC8D1}" sibTransId="{7B4529E9-439B-40DB-94E5-6B517E718388}"/>
    <dgm:cxn modelId="{91BE1FC8-9469-4ECB-9E94-757AA7738CED}" srcId="{E7A80483-9A46-4DC6-A315-9725C439C8C8}" destId="{1C3CF5D3-D2DE-4820-9FF2-1D0C9A3F8A3B}" srcOrd="0" destOrd="0" parTransId="{69249996-A9A2-4113-AAF4-36FCBBEEE165}" sibTransId="{3A14725E-8DB9-445C-87E8-AD9902561493}"/>
    <dgm:cxn modelId="{458FD237-7827-4753-8664-E0869280EE3B}" type="presOf" srcId="{89C92984-5450-40A5-9C2B-4A20D6181070}" destId="{AF533FF5-522D-48C8-A4D2-70DBF6FD8527}" srcOrd="0" destOrd="4" presId="urn:microsoft.com/office/officeart/2005/8/layout/hList6"/>
    <dgm:cxn modelId="{2BE77B1B-D500-4217-B767-139D9D3D8B6A}" type="presParOf" srcId="{D92EEB30-5AEA-4F91-AAAA-A373E0AB6743}" destId="{AF533FF5-522D-48C8-A4D2-70DBF6FD8527}" srcOrd="0" destOrd="0" presId="urn:microsoft.com/office/officeart/2005/8/layout/hList6"/>
    <dgm:cxn modelId="{DE91443F-03B3-4E89-9582-BE94175A8F43}" type="presParOf" srcId="{D92EEB30-5AEA-4F91-AAAA-A373E0AB6743}" destId="{C8DD6C49-C733-4729-A5FE-2A3636BD7BA7}" srcOrd="1" destOrd="0" presId="urn:microsoft.com/office/officeart/2005/8/layout/hList6"/>
    <dgm:cxn modelId="{49611017-DACB-42D2-BDA6-BBE4FD481F0B}" type="presParOf" srcId="{D92EEB30-5AEA-4F91-AAAA-A373E0AB6743}" destId="{D65F9FF9-CF01-47D6-896D-49AD73C02B2C}" srcOrd="2" destOrd="0" presId="urn:microsoft.com/office/officeart/2005/8/layout/hList6"/>
    <dgm:cxn modelId="{47CF653E-0865-483F-B860-8CC96A77C058}" type="presParOf" srcId="{D92EEB30-5AEA-4F91-AAAA-A373E0AB6743}" destId="{B5E276C0-7490-47E5-87CD-7D617628DE23}" srcOrd="3" destOrd="0" presId="urn:microsoft.com/office/officeart/2005/8/layout/hList6"/>
    <dgm:cxn modelId="{05D95694-A409-47A3-97C8-85A73C5F85E5}" type="presParOf" srcId="{D92EEB30-5AEA-4F91-AAAA-A373E0AB6743}" destId="{4C7423B9-6DD0-4687-A6E2-8115F4009BE9}" srcOrd="4" destOrd="0" presId="urn:microsoft.com/office/officeart/2005/8/layout/hList6"/>
    <dgm:cxn modelId="{F71A8701-28CB-4C60-B751-80CFEE0B84F6}" type="presParOf" srcId="{D92EEB30-5AEA-4F91-AAAA-A373E0AB6743}" destId="{C150502A-23E4-48B0-9C38-E5F9BADF7409}" srcOrd="5" destOrd="0" presId="urn:microsoft.com/office/officeart/2005/8/layout/hList6"/>
    <dgm:cxn modelId="{10C99070-4C39-4E9E-BC32-6200873C54FF}" type="presParOf" srcId="{D92EEB30-5AEA-4F91-AAAA-A373E0AB6743}" destId="{9A515057-1F19-487D-BAFE-E58EA1AAB8E8}"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33FF5-522D-48C8-A4D2-70DBF6FD8527}">
      <dsp:nvSpPr>
        <dsp:cNvPr id="0" name=""/>
        <dsp:cNvSpPr/>
      </dsp:nvSpPr>
      <dsp:spPr>
        <a:xfrm rot="16200000">
          <a:off x="-613369" y="615982"/>
          <a:ext cx="3132000" cy="1900035"/>
        </a:xfrm>
        <a:prstGeom prst="flowChartManualOperation">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914400">
            <a:lnSpc>
              <a:spcPct val="90000"/>
            </a:lnSpc>
            <a:spcBef>
              <a:spcPct val="0"/>
            </a:spcBef>
            <a:spcAft>
              <a:spcPct val="35000"/>
            </a:spcAft>
            <a:buNone/>
          </a:pPr>
          <a:r>
            <a:rPr lang="en-US" sz="1800" b="1" i="0" kern="1200" dirty="0">
              <a:latin typeface="Arial"/>
              <a:ea typeface="+mn-ea"/>
              <a:cs typeface="+mn-cs"/>
            </a:rPr>
            <a:t>ÁTOMOS</a:t>
          </a:r>
        </a:p>
        <a:p>
          <a:pPr marL="0" lvl="0" indent="0" algn="l" defTabSz="914400">
            <a:lnSpc>
              <a:spcPct val="90000"/>
            </a:lnSpc>
            <a:spcBef>
              <a:spcPct val="0"/>
            </a:spcBef>
            <a:spcAft>
              <a:spcPct val="35000"/>
            </a:spcAft>
            <a:buNone/>
          </a:pPr>
          <a:r>
            <a:rPr lang="en-US" sz="1800" b="0" i="0" kern="1200" dirty="0">
              <a:latin typeface="Arial"/>
              <a:ea typeface="+mn-ea"/>
              <a:cs typeface="+mn-cs"/>
            </a:rPr>
            <a:t>﻿</a:t>
          </a:r>
          <a:r>
            <a:rPr lang="en-US" sz="1600" b="0" i="0" kern="1200" dirty="0" err="1">
              <a:latin typeface="Arial"/>
              <a:ea typeface="+mn-ea"/>
              <a:cs typeface="+mn-cs"/>
            </a:rPr>
            <a:t>Espectroscopia</a:t>
          </a:r>
          <a:r>
            <a:rPr lang="en-US" sz="1600" b="0" i="0" kern="1200" dirty="0">
              <a:latin typeface="Arial"/>
              <a:ea typeface="+mn-ea"/>
              <a:cs typeface="+mn-cs"/>
            </a:rPr>
            <a:t> </a:t>
          </a:r>
          <a:r>
            <a:rPr lang="en-US" sz="1600" b="0" i="0" kern="1200" dirty="0" err="1">
              <a:latin typeface="Arial"/>
              <a:ea typeface="+mn-ea"/>
              <a:cs typeface="+mn-cs"/>
            </a:rPr>
            <a:t>atômica</a:t>
          </a:r>
          <a:r>
            <a:rPr lang="en-US" sz="1600" b="0" i="0" kern="1200" dirty="0">
              <a:latin typeface="Arial"/>
              <a:ea typeface="+mn-ea"/>
              <a:cs typeface="+mn-cs"/>
            </a:rPr>
            <a:t> </a:t>
          </a:r>
        </a:p>
        <a:p>
          <a:pPr marL="171450" lvl="1" indent="-171450" algn="l" defTabSz="914400">
            <a:lnSpc>
              <a:spcPct val="90000"/>
            </a:lnSpc>
            <a:spcBef>
              <a:spcPct val="0"/>
            </a:spcBef>
            <a:spcAft>
              <a:spcPct val="15000"/>
            </a:spcAft>
            <a:buNone/>
          </a:pPr>
          <a:r>
            <a:rPr lang="en-US" sz="1600" b="0" i="0" kern="1200" dirty="0">
              <a:latin typeface="Arial"/>
              <a:ea typeface="+mn-ea"/>
              <a:cs typeface="+mn-cs"/>
            </a:rPr>
            <a:t>AAS</a:t>
          </a:r>
        </a:p>
        <a:p>
          <a:pPr marL="171450" lvl="1" indent="-171450" algn="l" defTabSz="914400">
            <a:lnSpc>
              <a:spcPct val="90000"/>
            </a:lnSpc>
            <a:spcBef>
              <a:spcPct val="0"/>
            </a:spcBef>
            <a:spcAft>
              <a:spcPct val="15000"/>
            </a:spcAft>
            <a:buNone/>
          </a:pPr>
          <a:r>
            <a:rPr lang="en-US" sz="1600" b="0" i="0" kern="1200" dirty="0">
              <a:latin typeface="Arial"/>
              <a:ea typeface="+mn-ea"/>
              <a:cs typeface="+mn-cs"/>
            </a:rPr>
            <a:t>MP-AES</a:t>
          </a:r>
        </a:p>
        <a:p>
          <a:pPr marL="171450" lvl="1" indent="-171450" algn="l" defTabSz="914400">
            <a:lnSpc>
              <a:spcPct val="90000"/>
            </a:lnSpc>
            <a:spcBef>
              <a:spcPct val="0"/>
            </a:spcBef>
            <a:spcAft>
              <a:spcPct val="15000"/>
            </a:spcAft>
            <a:buNone/>
          </a:pPr>
          <a:r>
            <a:rPr lang="en-US" sz="1600" b="0" i="0" kern="1200" dirty="0">
              <a:latin typeface="Arial"/>
              <a:ea typeface="+mn-ea"/>
              <a:cs typeface="+mn-cs"/>
            </a:rPr>
            <a:t>ICP-OES</a:t>
          </a:r>
        </a:p>
        <a:p>
          <a:pPr marL="171450" lvl="1" indent="-171450" algn="l" defTabSz="914400">
            <a:lnSpc>
              <a:spcPct val="90000"/>
            </a:lnSpc>
            <a:spcBef>
              <a:spcPct val="0"/>
            </a:spcBef>
            <a:spcAft>
              <a:spcPct val="15000"/>
            </a:spcAft>
            <a:buNone/>
          </a:pPr>
          <a:r>
            <a:rPr lang="en-US" sz="1600" b="0" i="0" kern="1200" dirty="0">
              <a:latin typeface="Arial"/>
              <a:ea typeface="+mn-ea"/>
              <a:cs typeface="+mn-cs"/>
            </a:rPr>
            <a:t>ICP-MS</a:t>
          </a:r>
        </a:p>
      </dsp:txBody>
      <dsp:txXfrm rot="5400000">
        <a:off x="2614" y="626399"/>
        <a:ext cx="1900035" cy="1879200"/>
      </dsp:txXfrm>
    </dsp:sp>
    <dsp:sp modelId="{D65F9FF9-CF01-47D6-896D-49AD73C02B2C}">
      <dsp:nvSpPr>
        <dsp:cNvPr id="0" name=""/>
        <dsp:cNvSpPr/>
      </dsp:nvSpPr>
      <dsp:spPr>
        <a:xfrm rot="16200000">
          <a:off x="1426076" y="614985"/>
          <a:ext cx="3132000" cy="1902028"/>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914400">
            <a:lnSpc>
              <a:spcPct val="90000"/>
            </a:lnSpc>
            <a:spcBef>
              <a:spcPct val="0"/>
            </a:spcBef>
            <a:spcAft>
              <a:spcPct val="35000"/>
            </a:spcAft>
            <a:buNone/>
          </a:pPr>
          <a:r>
            <a:rPr lang="en-US" sz="1800" b="1" i="0" kern="1200" dirty="0">
              <a:latin typeface="Arial"/>
              <a:ea typeface="+mn-ea"/>
              <a:cs typeface="+mn-cs"/>
            </a:rPr>
            <a:t>MOLÉCULAS</a:t>
          </a:r>
        </a:p>
        <a:p>
          <a:pPr marL="0" lvl="0" indent="0" algn="l" defTabSz="914400">
            <a:lnSpc>
              <a:spcPct val="90000"/>
            </a:lnSpc>
            <a:spcBef>
              <a:spcPct val="0"/>
            </a:spcBef>
            <a:spcAft>
              <a:spcPct val="35000"/>
            </a:spcAft>
            <a:buNone/>
          </a:pPr>
          <a:r>
            <a:rPr lang="en-US" sz="1600" b="0" i="0" kern="1200" dirty="0" err="1">
              <a:latin typeface="Arial"/>
              <a:ea typeface="+mn-ea"/>
              <a:cs typeface="+mn-cs"/>
            </a:rPr>
            <a:t>Espectroscopia</a:t>
          </a:r>
          <a:r>
            <a:rPr lang="en-US" sz="1600" b="0" i="0" kern="1200" dirty="0">
              <a:latin typeface="Arial"/>
              <a:ea typeface="+mn-ea"/>
              <a:cs typeface="+mn-cs"/>
            </a:rPr>
            <a:t> molecular</a:t>
          </a:r>
        </a:p>
        <a:p>
          <a:pPr marL="171450" lvl="1" indent="-171450" algn="l" defTabSz="914400">
            <a:lnSpc>
              <a:spcPct val="90000"/>
            </a:lnSpc>
            <a:spcBef>
              <a:spcPct val="0"/>
            </a:spcBef>
            <a:spcAft>
              <a:spcPct val="15000"/>
            </a:spcAft>
            <a:buNone/>
          </a:pPr>
          <a:r>
            <a:rPr lang="en-US" sz="1600" b="0" i="0" kern="1200" dirty="0">
              <a:latin typeface="Arial"/>
              <a:ea typeface="+mn-ea"/>
              <a:cs typeface="+mn-cs"/>
            </a:rPr>
            <a:t>UV-VIS</a:t>
          </a:r>
        </a:p>
        <a:p>
          <a:pPr marL="171450" lvl="1" indent="-171450" algn="l" defTabSz="914400">
            <a:lnSpc>
              <a:spcPct val="90000"/>
            </a:lnSpc>
            <a:spcBef>
              <a:spcPct val="0"/>
            </a:spcBef>
            <a:spcAft>
              <a:spcPct val="15000"/>
            </a:spcAft>
            <a:buNone/>
          </a:pPr>
          <a:r>
            <a:rPr lang="en-US" sz="1600" b="0" i="0" kern="1200" dirty="0">
              <a:latin typeface="Arial"/>
              <a:ea typeface="+mn-ea"/>
              <a:cs typeface="+mn-cs"/>
            </a:rPr>
            <a:t>UV-VIS-NIR</a:t>
          </a:r>
        </a:p>
        <a:p>
          <a:pPr marL="171450" lvl="1" indent="-171450" algn="l" defTabSz="914400">
            <a:lnSpc>
              <a:spcPct val="90000"/>
            </a:lnSpc>
            <a:spcBef>
              <a:spcPct val="0"/>
            </a:spcBef>
            <a:spcAft>
              <a:spcPct val="15000"/>
            </a:spcAft>
            <a:buNone/>
          </a:pPr>
          <a:r>
            <a:rPr lang="en-US" sz="1600" b="0" i="0" kern="1200">
              <a:latin typeface="Arial"/>
              <a:ea typeface="+mn-ea"/>
              <a:cs typeface="+mn-cs"/>
            </a:rPr>
            <a:t>FTIR</a:t>
          </a:r>
        </a:p>
        <a:p>
          <a:pPr marL="171450" lvl="1" indent="-171450" algn="l" defTabSz="914400">
            <a:lnSpc>
              <a:spcPct val="90000"/>
            </a:lnSpc>
            <a:spcBef>
              <a:spcPct val="0"/>
            </a:spcBef>
            <a:spcAft>
              <a:spcPct val="15000"/>
            </a:spcAft>
            <a:buNone/>
          </a:pPr>
          <a:r>
            <a:rPr lang="en-US" sz="1600" b="0" i="0" kern="1200" dirty="0" err="1">
              <a:latin typeface="Arial"/>
              <a:ea typeface="+mn-ea"/>
              <a:cs typeface="+mn-cs"/>
            </a:rPr>
            <a:t>Fluorescência</a:t>
          </a:r>
          <a:endParaRPr lang="en-US" sz="1600" b="0" i="0" kern="1200" dirty="0">
            <a:latin typeface="Arial"/>
            <a:ea typeface="+mn-ea"/>
            <a:cs typeface="+mn-cs"/>
          </a:endParaRPr>
        </a:p>
      </dsp:txBody>
      <dsp:txXfrm rot="5400000">
        <a:off x="2041062" y="626399"/>
        <a:ext cx="1902028" cy="1879200"/>
      </dsp:txXfrm>
    </dsp:sp>
    <dsp:sp modelId="{4C7423B9-6DD0-4687-A6E2-8115F4009BE9}">
      <dsp:nvSpPr>
        <dsp:cNvPr id="0" name=""/>
        <dsp:cNvSpPr/>
      </dsp:nvSpPr>
      <dsp:spPr>
        <a:xfrm rot="16200000">
          <a:off x="3466564" y="614939"/>
          <a:ext cx="3132000" cy="1902120"/>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914400">
            <a:lnSpc>
              <a:spcPct val="90000"/>
            </a:lnSpc>
            <a:spcBef>
              <a:spcPct val="0"/>
            </a:spcBef>
            <a:spcAft>
              <a:spcPct val="35000"/>
            </a:spcAft>
            <a:buNone/>
          </a:pPr>
          <a:r>
            <a:rPr lang="en-US" sz="1800" b="1" i="0" kern="1200" dirty="0">
              <a:latin typeface="Arial"/>
              <a:ea typeface="+mn-ea"/>
              <a:cs typeface="+mn-cs"/>
            </a:rPr>
            <a:t>CRISTAIS</a:t>
          </a:r>
        </a:p>
        <a:p>
          <a:pPr marL="171450" lvl="1" indent="-171450" algn="l" defTabSz="914400">
            <a:lnSpc>
              <a:spcPct val="90000"/>
            </a:lnSpc>
            <a:spcBef>
              <a:spcPct val="0"/>
            </a:spcBef>
            <a:spcAft>
              <a:spcPct val="15000"/>
            </a:spcAft>
            <a:buNone/>
          </a:pPr>
          <a:r>
            <a:rPr lang="en-US" sz="1600" b="0" i="0" kern="1200" dirty="0" err="1">
              <a:latin typeface="Arial"/>
              <a:ea typeface="+mn-ea"/>
              <a:cs typeface="+mn-cs"/>
            </a:rPr>
            <a:t>Cristalografia</a:t>
          </a:r>
          <a:r>
            <a:rPr lang="en-US" sz="1600" b="0" i="0" kern="1200" dirty="0">
              <a:latin typeface="Arial"/>
              <a:ea typeface="+mn-ea"/>
              <a:cs typeface="+mn-cs"/>
            </a:rPr>
            <a:t> </a:t>
          </a:r>
          <a:br>
            <a:rPr lang="en-US" sz="1600" b="0" i="0" kern="1200" dirty="0">
              <a:latin typeface="Arial"/>
              <a:ea typeface="+mn-ea"/>
              <a:cs typeface="+mn-cs"/>
            </a:rPr>
          </a:br>
          <a:r>
            <a:rPr lang="en-US" sz="1600" b="0" i="0" kern="1200" dirty="0">
              <a:latin typeface="Arial"/>
              <a:ea typeface="+mn-ea"/>
              <a:cs typeface="+mn-cs"/>
            </a:rPr>
            <a:t>de </a:t>
          </a:r>
          <a:r>
            <a:rPr lang="en-US" sz="1600" b="0" i="0" kern="1200" dirty="0" err="1">
              <a:latin typeface="Arial"/>
              <a:ea typeface="+mn-ea"/>
              <a:cs typeface="+mn-cs"/>
            </a:rPr>
            <a:t>raio</a:t>
          </a:r>
          <a:r>
            <a:rPr lang="en-US" sz="1600" b="0" i="0" kern="1200" dirty="0">
              <a:latin typeface="Arial"/>
              <a:ea typeface="+mn-ea"/>
              <a:cs typeface="+mn-cs"/>
            </a:rPr>
            <a:t>-X</a:t>
          </a:r>
        </a:p>
      </dsp:txBody>
      <dsp:txXfrm rot="5400000">
        <a:off x="4081504" y="626399"/>
        <a:ext cx="1902120" cy="1879200"/>
      </dsp:txXfrm>
    </dsp:sp>
    <dsp:sp modelId="{9A515057-1F19-487D-BAFE-E58EA1AAB8E8}">
      <dsp:nvSpPr>
        <dsp:cNvPr id="0" name=""/>
        <dsp:cNvSpPr/>
      </dsp:nvSpPr>
      <dsp:spPr>
        <a:xfrm rot="16200000">
          <a:off x="5493312" y="628725"/>
          <a:ext cx="3132000" cy="1874548"/>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914400">
            <a:lnSpc>
              <a:spcPct val="90000"/>
            </a:lnSpc>
            <a:spcBef>
              <a:spcPct val="0"/>
            </a:spcBef>
            <a:spcAft>
              <a:spcPct val="35000"/>
            </a:spcAft>
            <a:buNone/>
          </a:pPr>
          <a:r>
            <a:rPr lang="en-US" sz="1800" b="1" i="0" kern="1200" dirty="0">
              <a:latin typeface="Arial"/>
              <a:ea typeface="+mn-ea"/>
              <a:cs typeface="+mn-cs"/>
            </a:rPr>
            <a:t>NÚCLEOS</a:t>
          </a:r>
        </a:p>
        <a:p>
          <a:pPr marL="171450" lvl="1" indent="-171450" algn="l" defTabSz="914400">
            <a:lnSpc>
              <a:spcPct val="90000"/>
            </a:lnSpc>
            <a:spcBef>
              <a:spcPct val="0"/>
            </a:spcBef>
            <a:spcAft>
              <a:spcPct val="15000"/>
            </a:spcAft>
            <a:buNone/>
          </a:pPr>
          <a:r>
            <a:rPr lang="en-US" sz="1600" b="0" i="0" kern="1200" dirty="0" err="1">
              <a:latin typeface="Arial"/>
              <a:ea typeface="+mn-ea"/>
              <a:cs typeface="+mn-cs"/>
            </a:rPr>
            <a:t>Ressonância</a:t>
          </a:r>
          <a:r>
            <a:rPr lang="en-US" sz="1600" b="0" i="0" kern="1200" dirty="0">
              <a:latin typeface="Arial"/>
              <a:ea typeface="+mn-ea"/>
              <a:cs typeface="+mn-cs"/>
            </a:rPr>
            <a:t> </a:t>
          </a:r>
          <a:r>
            <a:rPr lang="en-US" sz="1600" b="0" i="0" kern="1200" dirty="0" err="1">
              <a:latin typeface="Arial"/>
              <a:ea typeface="+mn-ea"/>
              <a:cs typeface="+mn-cs"/>
            </a:rPr>
            <a:t>magnética</a:t>
          </a:r>
          <a:r>
            <a:rPr lang="en-US" sz="1600" b="0" i="0" kern="1200" dirty="0">
              <a:latin typeface="Arial"/>
              <a:ea typeface="+mn-ea"/>
              <a:cs typeface="+mn-cs"/>
            </a:rPr>
            <a:t> nuclear</a:t>
          </a:r>
        </a:p>
      </dsp:txBody>
      <dsp:txXfrm rot="5400000">
        <a:off x="6122038" y="626399"/>
        <a:ext cx="1874548" cy="18792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4781D04-310D-4B9B-9449-4F6C1E4AB400}" type="datetimeFigureOut">
              <a:rPr lang="en-US" smtClean="0"/>
              <a:t>7/21/2016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D0B4C0D-C8F9-46C0-A5C0-0801420461FE}" type="slidenum">
              <a:rPr lang="en-US" smtClean="0"/>
              <a:t>‹#›</a:t>
            </a:fld>
            <a:endParaRPr lang="en-US"/>
          </a:p>
        </p:txBody>
      </p:sp>
    </p:spTree>
    <p:extLst>
      <p:ext uri="{BB962C8B-B14F-4D97-AF65-F5344CB8AC3E}">
        <p14:creationId xmlns:p14="http://schemas.microsoft.com/office/powerpoint/2010/main" val="4026090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66612"/>
            <a:r>
              <a:rPr lang="en-US">
                <a:latin typeface="Calibri"/>
              </a:rPr>
              <a:t>Título da apresentação</a:t>
            </a:r>
          </a:p>
        </p:txBody>
      </p:sp>
      <p:sp>
        <p:nvSpPr>
          <p:cNvPr id="5" name="Date Placeholder 4"/>
          <p:cNvSpPr>
            <a:spLocks noGrp="1"/>
          </p:cNvSpPr>
          <p:nvPr>
            <p:ph type="dt" idx="11"/>
          </p:nvPr>
        </p:nvSpPr>
        <p:spPr/>
        <p:txBody>
          <a:bodyPr/>
          <a:lstStyle/>
          <a:p>
            <a:pPr defTabSz="966612"/>
            <a:fld id="{74F2F392-6618-4FB2-BB41-91534959C136}" type="datetime1">
              <a:rPr lang="en-US">
                <a:latin typeface="Calibri"/>
              </a:rPr>
              <a:pPr defTabSz="966612"/>
              <a:t>7/21/2016</a:t>
            </a:fld>
            <a:endParaRPr lang="en-US">
              <a:latin typeface="Calibri"/>
            </a:endParaRPr>
          </a:p>
        </p:txBody>
      </p:sp>
      <p:sp>
        <p:nvSpPr>
          <p:cNvPr id="6" name="Footer Placeholder 5"/>
          <p:cNvSpPr>
            <a:spLocks noGrp="1"/>
          </p:cNvSpPr>
          <p:nvPr>
            <p:ph type="ftr" sz="quarter" idx="12"/>
          </p:nvPr>
        </p:nvSpPr>
        <p:spPr/>
        <p:txBody>
          <a:bodyPr/>
          <a:lstStyle/>
          <a:p>
            <a:pPr defTabSz="966612"/>
            <a:r>
              <a:rPr lang="en-US">
                <a:latin typeface="Calibri"/>
              </a:rPr>
              <a:t>Selo de confidencialidade</a:t>
            </a:r>
          </a:p>
        </p:txBody>
      </p:sp>
      <p:sp>
        <p:nvSpPr>
          <p:cNvPr id="7" name="Slide Number Placeholder 6"/>
          <p:cNvSpPr>
            <a:spLocks noGrp="1"/>
          </p:cNvSpPr>
          <p:nvPr>
            <p:ph type="sldNum" sz="quarter" idx="13"/>
          </p:nvPr>
        </p:nvSpPr>
        <p:spPr/>
        <p:txBody>
          <a:bodyPr/>
          <a:lstStyle/>
          <a:p>
            <a:pPr defTabSz="966612"/>
            <a:fld id="{57788AFD-C26B-478C-B2D8-3A933D69C95F}" type="slidenum">
              <a:rPr lang="en-US">
                <a:latin typeface="Calibri"/>
              </a:rPr>
              <a:pPr defTabSz="966612"/>
              <a:t>1</a:t>
            </a:fld>
            <a:endParaRPr lang="en-US">
              <a:latin typeface="Calibri"/>
            </a:endParaRPr>
          </a:p>
        </p:txBody>
      </p:sp>
    </p:spTree>
    <p:extLst>
      <p:ext uri="{BB962C8B-B14F-4D97-AF65-F5344CB8AC3E}">
        <p14:creationId xmlns:p14="http://schemas.microsoft.com/office/powerpoint/2010/main" val="3229712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10</a:t>
            </a:fld>
            <a:endParaRPr lang="en-US">
              <a:latin typeface="Calibri"/>
            </a:endParaRPr>
          </a:p>
        </p:txBody>
      </p:sp>
    </p:spTree>
    <p:extLst>
      <p:ext uri="{BB962C8B-B14F-4D97-AF65-F5344CB8AC3E}">
        <p14:creationId xmlns:p14="http://schemas.microsoft.com/office/powerpoint/2010/main" val="1583721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11</a:t>
            </a:fld>
            <a:endParaRPr lang="en-US">
              <a:latin typeface="Calibri"/>
            </a:endParaRPr>
          </a:p>
        </p:txBody>
      </p:sp>
    </p:spTree>
    <p:extLst>
      <p:ext uri="{BB962C8B-B14F-4D97-AF65-F5344CB8AC3E}">
        <p14:creationId xmlns:p14="http://schemas.microsoft.com/office/powerpoint/2010/main" val="267460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12</a:t>
            </a:fld>
            <a:endParaRPr lang="en-US">
              <a:latin typeface="Calibri"/>
            </a:endParaRPr>
          </a:p>
        </p:txBody>
      </p:sp>
    </p:spTree>
    <p:extLst>
      <p:ext uri="{BB962C8B-B14F-4D97-AF65-F5344CB8AC3E}">
        <p14:creationId xmlns:p14="http://schemas.microsoft.com/office/powerpoint/2010/main" val="381472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13</a:t>
            </a:fld>
            <a:endParaRPr lang="en-US">
              <a:latin typeface="Calibri"/>
            </a:endParaRPr>
          </a:p>
        </p:txBody>
      </p:sp>
    </p:spTree>
    <p:extLst>
      <p:ext uri="{BB962C8B-B14F-4D97-AF65-F5344CB8AC3E}">
        <p14:creationId xmlns:p14="http://schemas.microsoft.com/office/powerpoint/2010/main" val="2851105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966612"/>
            <a:r>
              <a:rPr lang="en-US">
                <a:latin typeface="Calibri"/>
              </a:rPr>
              <a:t>Título da apresentação</a:t>
            </a:r>
          </a:p>
        </p:txBody>
      </p:sp>
      <p:sp>
        <p:nvSpPr>
          <p:cNvPr id="5" name="Date Placeholder 4"/>
          <p:cNvSpPr>
            <a:spLocks noGrp="1"/>
          </p:cNvSpPr>
          <p:nvPr>
            <p:ph type="dt" idx="11"/>
          </p:nvPr>
        </p:nvSpPr>
        <p:spPr/>
        <p:txBody>
          <a:bodyPr/>
          <a:lstStyle/>
          <a:p>
            <a:pPr defTabSz="966612"/>
            <a:fld id="{74F2F392-6618-4FB2-BB41-91534959C136}" type="datetime1">
              <a:rPr lang="en-US">
                <a:latin typeface="Calibri"/>
              </a:rPr>
              <a:pPr defTabSz="966612"/>
              <a:t>7/21/2016</a:t>
            </a:fld>
            <a:endParaRPr lang="en-US">
              <a:latin typeface="Calibri"/>
            </a:endParaRPr>
          </a:p>
        </p:txBody>
      </p:sp>
      <p:sp>
        <p:nvSpPr>
          <p:cNvPr id="6" name="Footer Placeholder 5"/>
          <p:cNvSpPr>
            <a:spLocks noGrp="1"/>
          </p:cNvSpPr>
          <p:nvPr>
            <p:ph type="ftr" sz="quarter" idx="12"/>
          </p:nvPr>
        </p:nvSpPr>
        <p:spPr/>
        <p:txBody>
          <a:bodyPr/>
          <a:lstStyle/>
          <a:p>
            <a:pPr defTabSz="966612"/>
            <a:r>
              <a:rPr lang="en-US">
                <a:latin typeface="Calibri"/>
              </a:rPr>
              <a:t>Selo de confidencialidade</a:t>
            </a:r>
          </a:p>
        </p:txBody>
      </p:sp>
      <p:sp>
        <p:nvSpPr>
          <p:cNvPr id="7" name="Slide Number Placeholder 6"/>
          <p:cNvSpPr>
            <a:spLocks noGrp="1"/>
          </p:cNvSpPr>
          <p:nvPr>
            <p:ph type="sldNum" sz="quarter" idx="13"/>
          </p:nvPr>
        </p:nvSpPr>
        <p:spPr/>
        <p:txBody>
          <a:bodyPr/>
          <a:lstStyle/>
          <a:p>
            <a:pPr defTabSz="966612"/>
            <a:fld id="{57788AFD-C26B-478C-B2D8-3A933D69C95F}" type="slidenum">
              <a:rPr lang="en-US">
                <a:latin typeface="Calibri"/>
              </a:rPr>
              <a:pPr defTabSz="966612"/>
              <a:t>14</a:t>
            </a:fld>
            <a:endParaRPr lang="en-US">
              <a:latin typeface="Calibri"/>
            </a:endParaRPr>
          </a:p>
        </p:txBody>
      </p:sp>
    </p:spTree>
    <p:extLst>
      <p:ext uri="{BB962C8B-B14F-4D97-AF65-F5344CB8AC3E}">
        <p14:creationId xmlns:p14="http://schemas.microsoft.com/office/powerpoint/2010/main" val="1921361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94CE244C-A080-4901-9D67-E2CC9CBA29B1}" type="slidenum">
              <a:rPr lang="en-US">
                <a:latin typeface="Calibri"/>
              </a:rPr>
              <a:pPr defTabSz="966612"/>
              <a:t>15</a:t>
            </a:fld>
            <a:endParaRPr lang="en-US">
              <a:latin typeface="Calibri"/>
            </a:endParaRPr>
          </a:p>
        </p:txBody>
      </p:sp>
    </p:spTree>
    <p:extLst>
      <p:ext uri="{BB962C8B-B14F-4D97-AF65-F5344CB8AC3E}">
        <p14:creationId xmlns:p14="http://schemas.microsoft.com/office/powerpoint/2010/main" val="1356095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16</a:t>
            </a:fld>
            <a:endParaRPr lang="en-US">
              <a:latin typeface="Calibri"/>
            </a:endParaRPr>
          </a:p>
        </p:txBody>
      </p:sp>
    </p:spTree>
    <p:extLst>
      <p:ext uri="{BB962C8B-B14F-4D97-AF65-F5344CB8AC3E}">
        <p14:creationId xmlns:p14="http://schemas.microsoft.com/office/powerpoint/2010/main" val="1602581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66612"/>
            <a:fld id="{F3FDB44D-E24D-45BF-89F1-233F3A6FABAF}" type="slidenum">
              <a:rPr lang="en-US">
                <a:latin typeface="Calibri"/>
              </a:rPr>
              <a:pPr defTabSz="966612"/>
              <a:t>17</a:t>
            </a:fld>
            <a:endParaRPr lang="en-US">
              <a:latin typeface="Calibri"/>
            </a:endParaRPr>
          </a:p>
        </p:txBody>
      </p:sp>
    </p:spTree>
    <p:extLst>
      <p:ext uri="{BB962C8B-B14F-4D97-AF65-F5344CB8AC3E}">
        <p14:creationId xmlns:p14="http://schemas.microsoft.com/office/powerpoint/2010/main" val="405144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18</a:t>
            </a:fld>
            <a:endParaRPr lang="en-US">
              <a:latin typeface="Calibri"/>
            </a:endParaRPr>
          </a:p>
        </p:txBody>
      </p:sp>
    </p:spTree>
    <p:extLst>
      <p:ext uri="{BB962C8B-B14F-4D97-AF65-F5344CB8AC3E}">
        <p14:creationId xmlns:p14="http://schemas.microsoft.com/office/powerpoint/2010/main" val="2736097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19</a:t>
            </a:fld>
            <a:endParaRPr lang="en-US">
              <a:latin typeface="Calibri"/>
            </a:endParaRPr>
          </a:p>
        </p:txBody>
      </p:sp>
    </p:spTree>
    <p:extLst>
      <p:ext uri="{BB962C8B-B14F-4D97-AF65-F5344CB8AC3E}">
        <p14:creationId xmlns:p14="http://schemas.microsoft.com/office/powerpoint/2010/main" val="150406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pPr marL="0" marR="0" lvl="0" indent="0" defTabSz="966612" eaLnBrk="1" fontAlgn="auto" latinLnBrk="0" hangingPunct="1">
              <a:lnSpc>
                <a:spcPct val="100000"/>
              </a:lnSpc>
              <a:spcBef>
                <a:spcPts val="0"/>
              </a:spcBef>
              <a:spcAft>
                <a:spcPts val="0"/>
              </a:spcAft>
              <a:buClrTx/>
              <a:buSzTx/>
              <a:buFontTx/>
              <a:buNone/>
              <a:tabLst/>
              <a:defRPr/>
            </a:pPr>
            <a:fld id="{74F2F392-6618-4FB2-BB41-91534959C136}" type="datetime1">
              <a:rPr kumimoji="0" lang="en-US" sz="1800" b="0" i="0" u="none" strike="noStrike" kern="0" cap="none" spc="0" normalizeH="0" baseline="0" noProof="0">
                <a:ln>
                  <a:noFill/>
                </a:ln>
                <a:solidFill>
                  <a:sysClr val="windowText" lastClr="000000"/>
                </a:solidFill>
                <a:effectLst/>
                <a:uLnTx/>
                <a:uFillTx/>
                <a:latin typeface="Arial"/>
              </a:rPr>
              <a:pPr marL="0" marR="0" lvl="0" indent="0" defTabSz="966612" eaLnBrk="1" fontAlgn="auto" latinLnBrk="0" hangingPunct="1">
                <a:lnSpc>
                  <a:spcPct val="100000"/>
                </a:lnSpc>
                <a:spcBef>
                  <a:spcPts val="0"/>
                </a:spcBef>
                <a:spcAft>
                  <a:spcPts val="0"/>
                </a:spcAft>
                <a:buClrTx/>
                <a:buSzTx/>
                <a:buFontTx/>
                <a:buNone/>
                <a:tabLst/>
                <a:defRPr/>
              </a:pPr>
              <a:t>7/21/2016</a:t>
            </a:fld>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7" name="Slide Number Placeholder 6"/>
          <p:cNvSpPr>
            <a:spLocks noGrp="1"/>
          </p:cNvSpPr>
          <p:nvPr>
            <p:ph type="sldNum" sz="quarter" idx="13"/>
          </p:nvPr>
        </p:nvSpPr>
        <p:spPr/>
        <p:txBody>
          <a:bodyPr/>
          <a:lstStyle/>
          <a:p>
            <a:pPr marL="0" marR="0" lvl="0" indent="0" defTabSz="966612" eaLnBrk="1" fontAlgn="auto" latinLnBrk="0" hangingPunct="1">
              <a:lnSpc>
                <a:spcPct val="100000"/>
              </a:lnSpc>
              <a:spcBef>
                <a:spcPts val="0"/>
              </a:spcBef>
              <a:spcAft>
                <a:spcPts val="0"/>
              </a:spcAft>
              <a:buClrTx/>
              <a:buSzTx/>
              <a:buFontTx/>
              <a:buNone/>
              <a:tabLst/>
              <a:defRPr/>
            </a:pPr>
            <a:fld id="{57788AFD-C26B-478C-B2D8-3A933D69C95F}" type="slidenum">
              <a:rPr kumimoji="0" lang="en-US" sz="1800" b="0" i="0" u="none" strike="noStrike" kern="0" cap="none" spc="0" normalizeH="0" baseline="0" noProof="0">
                <a:ln>
                  <a:noFill/>
                </a:ln>
                <a:solidFill>
                  <a:sysClr val="windowText" lastClr="000000"/>
                </a:solidFill>
                <a:effectLst/>
                <a:uLnTx/>
                <a:uFillTx/>
                <a:latin typeface="Arial"/>
              </a:rPr>
              <a:pPr marL="0" marR="0" lvl="0" indent="0" defTabSz="966612"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latin typeface="Arial"/>
            </a:endParaRPr>
          </a:p>
        </p:txBody>
      </p:sp>
      <p:sp>
        <p:nvSpPr>
          <p:cNvPr id="8" name="7 Marcador de pie de página"/>
          <p:cNvSpPr>
            <a:spLocks noGrp="1"/>
          </p:cNvSpPr>
          <p:nvPr>
            <p:ph type="ftr" sz="quarter" idx="1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Confidentiality Label</a:t>
            </a:r>
          </a:p>
        </p:txBody>
      </p:sp>
      <p:sp>
        <p:nvSpPr>
          <p:cNvPr id="9" name="8 Marcador de encabezado"/>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Presentation Title</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87175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20</a:t>
            </a:fld>
            <a:endParaRPr lang="en-US">
              <a:latin typeface="Calibri"/>
            </a:endParaRPr>
          </a:p>
        </p:txBody>
      </p:sp>
    </p:spTree>
    <p:extLst>
      <p:ext uri="{BB962C8B-B14F-4D97-AF65-F5344CB8AC3E}">
        <p14:creationId xmlns:p14="http://schemas.microsoft.com/office/powerpoint/2010/main" val="2285486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21</a:t>
            </a:fld>
            <a:endParaRPr lang="en-US">
              <a:latin typeface="Calibri"/>
            </a:endParaRPr>
          </a:p>
        </p:txBody>
      </p:sp>
    </p:spTree>
    <p:extLst>
      <p:ext uri="{BB962C8B-B14F-4D97-AF65-F5344CB8AC3E}">
        <p14:creationId xmlns:p14="http://schemas.microsoft.com/office/powerpoint/2010/main" val="3656557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66612"/>
            <a:r>
              <a:rPr lang="en-US">
                <a:latin typeface="Calibri"/>
              </a:rPr>
              <a:t>Título da apresentação</a:t>
            </a:r>
          </a:p>
        </p:txBody>
      </p:sp>
      <p:sp>
        <p:nvSpPr>
          <p:cNvPr id="5" name="Date Placeholder 4"/>
          <p:cNvSpPr>
            <a:spLocks noGrp="1"/>
          </p:cNvSpPr>
          <p:nvPr>
            <p:ph type="dt" idx="11"/>
          </p:nvPr>
        </p:nvSpPr>
        <p:spPr/>
        <p:txBody>
          <a:bodyPr/>
          <a:lstStyle/>
          <a:p>
            <a:pPr defTabSz="966612"/>
            <a:fld id="{74F2F392-6618-4FB2-BB41-91534959C136}" type="datetime1">
              <a:rPr lang="en-US">
                <a:latin typeface="Calibri"/>
              </a:rPr>
              <a:pPr defTabSz="966612"/>
              <a:t>7/21/2016</a:t>
            </a:fld>
            <a:endParaRPr lang="en-US">
              <a:latin typeface="Calibri"/>
            </a:endParaRPr>
          </a:p>
        </p:txBody>
      </p:sp>
      <p:sp>
        <p:nvSpPr>
          <p:cNvPr id="6" name="Footer Placeholder 5"/>
          <p:cNvSpPr>
            <a:spLocks noGrp="1"/>
          </p:cNvSpPr>
          <p:nvPr>
            <p:ph type="ftr" sz="quarter" idx="12"/>
          </p:nvPr>
        </p:nvSpPr>
        <p:spPr/>
        <p:txBody>
          <a:bodyPr/>
          <a:lstStyle/>
          <a:p>
            <a:pPr defTabSz="966612"/>
            <a:r>
              <a:rPr lang="en-US">
                <a:latin typeface="Calibri"/>
              </a:rPr>
              <a:t>Selo de confidencialidade</a:t>
            </a:r>
          </a:p>
        </p:txBody>
      </p:sp>
      <p:sp>
        <p:nvSpPr>
          <p:cNvPr id="7" name="Slide Number Placeholder 6"/>
          <p:cNvSpPr>
            <a:spLocks noGrp="1"/>
          </p:cNvSpPr>
          <p:nvPr>
            <p:ph type="sldNum" sz="quarter" idx="13"/>
          </p:nvPr>
        </p:nvSpPr>
        <p:spPr/>
        <p:txBody>
          <a:bodyPr/>
          <a:lstStyle/>
          <a:p>
            <a:pPr defTabSz="966612"/>
            <a:fld id="{57788AFD-C26B-478C-B2D8-3A933D69C95F}" type="slidenum">
              <a:rPr lang="en-US">
                <a:latin typeface="Calibri"/>
              </a:rPr>
              <a:pPr defTabSz="966612"/>
              <a:t>22</a:t>
            </a:fld>
            <a:endParaRPr lang="en-US">
              <a:latin typeface="Calibri"/>
            </a:endParaRPr>
          </a:p>
        </p:txBody>
      </p:sp>
    </p:spTree>
    <p:extLst>
      <p:ext uri="{BB962C8B-B14F-4D97-AF65-F5344CB8AC3E}">
        <p14:creationId xmlns:p14="http://schemas.microsoft.com/office/powerpoint/2010/main" val="652671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fld id="{23C96944-299D-426A-850B-3D3D19489849}" type="slidenum">
              <a:rPr lang="en-US">
                <a:latin typeface="Calibri"/>
              </a:rPr>
              <a:pPr defTabSz="966612"/>
              <a:t>23</a:t>
            </a:fld>
            <a:endParaRPr lang="en-US">
              <a:latin typeface="Calibri"/>
            </a:endParaRPr>
          </a:p>
        </p:txBody>
      </p:sp>
      <p:sp>
        <p:nvSpPr>
          <p:cNvPr id="32770" name="Rectangle 2"/>
          <p:cNvSpPr>
            <a:spLocks noGrp="1" noRot="1" noChangeAspect="1" noChangeArrowheads="1" noTextEdit="1"/>
          </p:cNvSpPr>
          <p:nvPr>
            <p:ph type="sldImg"/>
          </p:nvPr>
        </p:nvSpPr>
        <p:spPr>
          <a:xfrm>
            <a:off x="511175" y="977900"/>
            <a:ext cx="3124200" cy="2343150"/>
          </a:xfrm>
          <a:ln/>
        </p:spPr>
      </p:sp>
      <p:sp>
        <p:nvSpPr>
          <p:cNvPr id="32771" name="Rectangle 3"/>
          <p:cNvSpPr>
            <a:spLocks noGrp="1" noChangeArrowheads="1"/>
          </p:cNvSpPr>
          <p:nvPr>
            <p:ph type="body" idx="1"/>
          </p:nvPr>
        </p:nvSpPr>
        <p:spPr>
          <a:xfrm>
            <a:off x="973669" y="4560570"/>
            <a:ext cx="5367867" cy="4320540"/>
          </a:xfrm>
        </p:spPr>
        <p:txBody>
          <a:bodyPr/>
          <a:lstStyle/>
          <a:p>
            <a:endParaRPr lang="en-US"/>
          </a:p>
        </p:txBody>
      </p:sp>
    </p:spTree>
    <p:extLst>
      <p:ext uri="{BB962C8B-B14F-4D97-AF65-F5344CB8AC3E}">
        <p14:creationId xmlns:p14="http://schemas.microsoft.com/office/powerpoint/2010/main" val="3701946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24</a:t>
            </a:fld>
            <a:endParaRPr lang="en-US">
              <a:latin typeface="Calibri"/>
            </a:endParaRPr>
          </a:p>
        </p:txBody>
      </p:sp>
    </p:spTree>
    <p:extLst>
      <p:ext uri="{BB962C8B-B14F-4D97-AF65-F5344CB8AC3E}">
        <p14:creationId xmlns:p14="http://schemas.microsoft.com/office/powerpoint/2010/main" val="383451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25</a:t>
            </a:fld>
            <a:endParaRPr lang="en-US">
              <a:latin typeface="Calibri"/>
            </a:endParaRPr>
          </a:p>
        </p:txBody>
      </p:sp>
    </p:spTree>
    <p:extLst>
      <p:ext uri="{BB962C8B-B14F-4D97-AF65-F5344CB8AC3E}">
        <p14:creationId xmlns:p14="http://schemas.microsoft.com/office/powerpoint/2010/main" val="3520583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966612"/>
            <a:r>
              <a:rPr lang="en-US">
                <a:latin typeface="Calibri"/>
              </a:rPr>
              <a:t>Título da apresentação</a:t>
            </a:r>
          </a:p>
        </p:txBody>
      </p:sp>
      <p:sp>
        <p:nvSpPr>
          <p:cNvPr id="5" name="Date Placeholder 4"/>
          <p:cNvSpPr>
            <a:spLocks noGrp="1"/>
          </p:cNvSpPr>
          <p:nvPr>
            <p:ph type="dt" idx="11"/>
          </p:nvPr>
        </p:nvSpPr>
        <p:spPr/>
        <p:txBody>
          <a:bodyPr/>
          <a:lstStyle/>
          <a:p>
            <a:pPr defTabSz="966612"/>
            <a:fld id="{74F2F392-6618-4FB2-BB41-91534959C136}" type="datetime1">
              <a:rPr lang="en-US">
                <a:latin typeface="Calibri"/>
              </a:rPr>
              <a:pPr defTabSz="966612"/>
              <a:t>7/21/2016</a:t>
            </a:fld>
            <a:endParaRPr lang="en-US">
              <a:latin typeface="Calibri"/>
            </a:endParaRPr>
          </a:p>
        </p:txBody>
      </p:sp>
      <p:sp>
        <p:nvSpPr>
          <p:cNvPr id="6" name="Footer Placeholder 5"/>
          <p:cNvSpPr>
            <a:spLocks noGrp="1"/>
          </p:cNvSpPr>
          <p:nvPr>
            <p:ph type="ftr" sz="quarter" idx="12"/>
          </p:nvPr>
        </p:nvSpPr>
        <p:spPr/>
        <p:txBody>
          <a:bodyPr/>
          <a:lstStyle/>
          <a:p>
            <a:pPr defTabSz="966612"/>
            <a:r>
              <a:rPr lang="en-US">
                <a:latin typeface="Calibri"/>
              </a:rPr>
              <a:t>Selo de confidencialidade</a:t>
            </a:r>
          </a:p>
        </p:txBody>
      </p:sp>
      <p:sp>
        <p:nvSpPr>
          <p:cNvPr id="7" name="Slide Number Placeholder 6"/>
          <p:cNvSpPr>
            <a:spLocks noGrp="1"/>
          </p:cNvSpPr>
          <p:nvPr>
            <p:ph type="sldNum" sz="quarter" idx="13"/>
          </p:nvPr>
        </p:nvSpPr>
        <p:spPr/>
        <p:txBody>
          <a:bodyPr/>
          <a:lstStyle/>
          <a:p>
            <a:pPr defTabSz="966612"/>
            <a:fld id="{57788AFD-C26B-478C-B2D8-3A933D69C95F}" type="slidenum">
              <a:rPr lang="en-US">
                <a:latin typeface="Calibri"/>
              </a:rPr>
              <a:pPr defTabSz="966612"/>
              <a:t>26</a:t>
            </a:fld>
            <a:endParaRPr lang="en-US">
              <a:latin typeface="Calibri"/>
            </a:endParaRPr>
          </a:p>
        </p:txBody>
      </p:sp>
    </p:spTree>
    <p:extLst>
      <p:ext uri="{BB962C8B-B14F-4D97-AF65-F5344CB8AC3E}">
        <p14:creationId xmlns:p14="http://schemas.microsoft.com/office/powerpoint/2010/main" val="960583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66612"/>
            <a:fld id="{F3FDB44D-E24D-45BF-89F1-233F3A6FABAF}" type="slidenum">
              <a:rPr lang="en-US">
                <a:latin typeface="Calibri"/>
              </a:rPr>
              <a:pPr defTabSz="966612"/>
              <a:t>27</a:t>
            </a:fld>
            <a:endParaRPr lang="en-US">
              <a:latin typeface="Calibri"/>
            </a:endParaRPr>
          </a:p>
        </p:txBody>
      </p:sp>
    </p:spTree>
    <p:extLst>
      <p:ext uri="{BB962C8B-B14F-4D97-AF65-F5344CB8AC3E}">
        <p14:creationId xmlns:p14="http://schemas.microsoft.com/office/powerpoint/2010/main" val="2499926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28</a:t>
            </a:fld>
            <a:endParaRPr lang="en-US">
              <a:latin typeface="Calibri"/>
            </a:endParaRPr>
          </a:p>
        </p:txBody>
      </p:sp>
    </p:spTree>
    <p:extLst>
      <p:ext uri="{BB962C8B-B14F-4D97-AF65-F5344CB8AC3E}">
        <p14:creationId xmlns:p14="http://schemas.microsoft.com/office/powerpoint/2010/main" val="2047662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29</a:t>
            </a:fld>
            <a:endParaRPr lang="en-US">
              <a:latin typeface="Calibri"/>
            </a:endParaRPr>
          </a:p>
        </p:txBody>
      </p:sp>
    </p:spTree>
    <p:extLst>
      <p:ext uri="{BB962C8B-B14F-4D97-AF65-F5344CB8AC3E}">
        <p14:creationId xmlns:p14="http://schemas.microsoft.com/office/powerpoint/2010/main" val="351698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66612"/>
            <a:r>
              <a:rPr lang="en-US">
                <a:latin typeface="Calibri"/>
              </a:rPr>
              <a:t>Título da apresentação</a:t>
            </a:r>
          </a:p>
        </p:txBody>
      </p:sp>
      <p:sp>
        <p:nvSpPr>
          <p:cNvPr id="5" name="Date Placeholder 4"/>
          <p:cNvSpPr>
            <a:spLocks noGrp="1"/>
          </p:cNvSpPr>
          <p:nvPr>
            <p:ph type="dt" idx="11"/>
          </p:nvPr>
        </p:nvSpPr>
        <p:spPr/>
        <p:txBody>
          <a:bodyPr/>
          <a:lstStyle/>
          <a:p>
            <a:pPr defTabSz="966612"/>
            <a:fld id="{74F2F392-6618-4FB2-BB41-91534959C136}" type="datetime1">
              <a:rPr lang="en-US">
                <a:latin typeface="Calibri"/>
              </a:rPr>
              <a:pPr defTabSz="966612"/>
              <a:t>7/21/2016</a:t>
            </a:fld>
            <a:endParaRPr lang="en-US">
              <a:latin typeface="Calibri"/>
            </a:endParaRPr>
          </a:p>
        </p:txBody>
      </p:sp>
      <p:sp>
        <p:nvSpPr>
          <p:cNvPr id="6" name="Footer Placeholder 5"/>
          <p:cNvSpPr>
            <a:spLocks noGrp="1"/>
          </p:cNvSpPr>
          <p:nvPr>
            <p:ph type="ftr" sz="quarter" idx="12"/>
          </p:nvPr>
        </p:nvSpPr>
        <p:spPr/>
        <p:txBody>
          <a:bodyPr/>
          <a:lstStyle/>
          <a:p>
            <a:pPr defTabSz="966612"/>
            <a:r>
              <a:rPr lang="en-US">
                <a:latin typeface="Calibri"/>
              </a:rPr>
              <a:t>Selo de confidencialidade</a:t>
            </a:r>
          </a:p>
        </p:txBody>
      </p:sp>
      <p:sp>
        <p:nvSpPr>
          <p:cNvPr id="7" name="Slide Number Placeholder 6"/>
          <p:cNvSpPr>
            <a:spLocks noGrp="1"/>
          </p:cNvSpPr>
          <p:nvPr>
            <p:ph type="sldNum" sz="quarter" idx="13"/>
          </p:nvPr>
        </p:nvSpPr>
        <p:spPr/>
        <p:txBody>
          <a:bodyPr/>
          <a:lstStyle/>
          <a:p>
            <a:pPr defTabSz="966612"/>
            <a:fld id="{57788AFD-C26B-478C-B2D8-3A933D69C95F}" type="slidenum">
              <a:rPr lang="en-US">
                <a:latin typeface="Calibri"/>
              </a:rPr>
              <a:pPr defTabSz="966612"/>
              <a:t>3</a:t>
            </a:fld>
            <a:endParaRPr lang="en-US">
              <a:latin typeface="Calibri"/>
            </a:endParaRPr>
          </a:p>
        </p:txBody>
      </p:sp>
    </p:spTree>
    <p:extLst>
      <p:ext uri="{BB962C8B-B14F-4D97-AF65-F5344CB8AC3E}">
        <p14:creationId xmlns:p14="http://schemas.microsoft.com/office/powerpoint/2010/main" val="38111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30</a:t>
            </a:fld>
            <a:endParaRPr lang="en-US">
              <a:latin typeface="Calibri"/>
            </a:endParaRPr>
          </a:p>
        </p:txBody>
      </p:sp>
    </p:spTree>
    <p:extLst>
      <p:ext uri="{BB962C8B-B14F-4D97-AF65-F5344CB8AC3E}">
        <p14:creationId xmlns:p14="http://schemas.microsoft.com/office/powerpoint/2010/main" val="2651426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31</a:t>
            </a:fld>
            <a:endParaRPr lang="en-US">
              <a:latin typeface="Calibri"/>
            </a:endParaRPr>
          </a:p>
        </p:txBody>
      </p:sp>
    </p:spTree>
    <p:extLst>
      <p:ext uri="{BB962C8B-B14F-4D97-AF65-F5344CB8AC3E}">
        <p14:creationId xmlns:p14="http://schemas.microsoft.com/office/powerpoint/2010/main" val="2084451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fld id="{23C96944-299D-426A-850B-3D3D19489849}" type="slidenum">
              <a:rPr lang="en-US">
                <a:latin typeface="Calibri"/>
              </a:rPr>
              <a:pPr defTabSz="966612"/>
              <a:t>32</a:t>
            </a:fld>
            <a:endParaRPr lang="en-US">
              <a:latin typeface="Calibri"/>
            </a:endParaRPr>
          </a:p>
        </p:txBody>
      </p:sp>
      <p:sp>
        <p:nvSpPr>
          <p:cNvPr id="32770" name="Rectangle 2"/>
          <p:cNvSpPr>
            <a:spLocks noGrp="1" noRot="1" noChangeAspect="1" noChangeArrowheads="1" noTextEdit="1"/>
          </p:cNvSpPr>
          <p:nvPr>
            <p:ph type="sldImg"/>
          </p:nvPr>
        </p:nvSpPr>
        <p:spPr>
          <a:xfrm>
            <a:off x="511175" y="977900"/>
            <a:ext cx="3124200" cy="2343150"/>
          </a:xfrm>
          <a:ln/>
        </p:spPr>
      </p:sp>
      <p:sp>
        <p:nvSpPr>
          <p:cNvPr id="32771" name="Rectangle 3"/>
          <p:cNvSpPr>
            <a:spLocks noGrp="1" noChangeArrowheads="1"/>
          </p:cNvSpPr>
          <p:nvPr>
            <p:ph type="body" idx="1"/>
          </p:nvPr>
        </p:nvSpPr>
        <p:spPr>
          <a:xfrm>
            <a:off x="973669" y="4560570"/>
            <a:ext cx="5367867" cy="4320540"/>
          </a:xfrm>
        </p:spPr>
        <p:txBody>
          <a:bodyPr/>
          <a:lstStyle/>
          <a:p>
            <a:endParaRPr lang="en-US"/>
          </a:p>
        </p:txBody>
      </p:sp>
    </p:spTree>
    <p:extLst>
      <p:ext uri="{BB962C8B-B14F-4D97-AF65-F5344CB8AC3E}">
        <p14:creationId xmlns:p14="http://schemas.microsoft.com/office/powerpoint/2010/main" val="3091858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fld id="{23C96944-299D-426A-850B-3D3D19489849}" type="slidenum">
              <a:rPr lang="en-US">
                <a:latin typeface="Calibri"/>
              </a:rPr>
              <a:pPr defTabSz="966612"/>
              <a:t>33</a:t>
            </a:fld>
            <a:endParaRPr lang="en-US">
              <a:latin typeface="Calibri"/>
            </a:endParaRPr>
          </a:p>
        </p:txBody>
      </p:sp>
      <p:sp>
        <p:nvSpPr>
          <p:cNvPr id="32770" name="Rectangle 2"/>
          <p:cNvSpPr>
            <a:spLocks noGrp="1" noRot="1" noChangeAspect="1" noChangeArrowheads="1" noTextEdit="1"/>
          </p:cNvSpPr>
          <p:nvPr>
            <p:ph type="sldImg"/>
          </p:nvPr>
        </p:nvSpPr>
        <p:spPr>
          <a:xfrm>
            <a:off x="511175" y="977900"/>
            <a:ext cx="3124200" cy="2343150"/>
          </a:xfrm>
          <a:ln/>
        </p:spPr>
      </p:sp>
      <p:sp>
        <p:nvSpPr>
          <p:cNvPr id="32771" name="Rectangle 3"/>
          <p:cNvSpPr>
            <a:spLocks noGrp="1" noChangeArrowheads="1"/>
          </p:cNvSpPr>
          <p:nvPr>
            <p:ph type="body" idx="1"/>
          </p:nvPr>
        </p:nvSpPr>
        <p:spPr>
          <a:xfrm>
            <a:off x="973669" y="4560570"/>
            <a:ext cx="5367867" cy="4320540"/>
          </a:xfrm>
        </p:spPr>
        <p:txBody>
          <a:bodyPr/>
          <a:lstStyle/>
          <a:p>
            <a:endParaRPr lang="en-US"/>
          </a:p>
        </p:txBody>
      </p:sp>
    </p:spTree>
    <p:extLst>
      <p:ext uri="{BB962C8B-B14F-4D97-AF65-F5344CB8AC3E}">
        <p14:creationId xmlns:p14="http://schemas.microsoft.com/office/powerpoint/2010/main" val="810754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fld id="{23C96944-299D-426A-850B-3D3D19489849}" type="slidenum">
              <a:rPr lang="en-US">
                <a:latin typeface="Calibri"/>
              </a:rPr>
              <a:pPr defTabSz="966612"/>
              <a:t>34</a:t>
            </a:fld>
            <a:endParaRPr lang="en-US">
              <a:latin typeface="Calibri"/>
            </a:endParaRPr>
          </a:p>
        </p:txBody>
      </p:sp>
      <p:sp>
        <p:nvSpPr>
          <p:cNvPr id="32770" name="Rectangle 2"/>
          <p:cNvSpPr>
            <a:spLocks noGrp="1" noRot="1" noChangeAspect="1" noChangeArrowheads="1" noTextEdit="1"/>
          </p:cNvSpPr>
          <p:nvPr>
            <p:ph type="sldImg"/>
          </p:nvPr>
        </p:nvSpPr>
        <p:spPr>
          <a:xfrm>
            <a:off x="511175" y="977900"/>
            <a:ext cx="3124200" cy="2343150"/>
          </a:xfrm>
          <a:ln/>
        </p:spPr>
      </p:sp>
      <p:sp>
        <p:nvSpPr>
          <p:cNvPr id="32771" name="Rectangle 3"/>
          <p:cNvSpPr>
            <a:spLocks noGrp="1" noChangeArrowheads="1"/>
          </p:cNvSpPr>
          <p:nvPr>
            <p:ph type="body" idx="1"/>
          </p:nvPr>
        </p:nvSpPr>
        <p:spPr>
          <a:xfrm>
            <a:off x="973669" y="4560570"/>
            <a:ext cx="5367867" cy="4320540"/>
          </a:xfrm>
        </p:spPr>
        <p:txBody>
          <a:bodyPr/>
          <a:lstStyle/>
          <a:p>
            <a:endParaRPr lang="en-US"/>
          </a:p>
        </p:txBody>
      </p:sp>
    </p:spTree>
    <p:extLst>
      <p:ext uri="{BB962C8B-B14F-4D97-AF65-F5344CB8AC3E}">
        <p14:creationId xmlns:p14="http://schemas.microsoft.com/office/powerpoint/2010/main" val="2245386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fld id="{23C96944-299D-426A-850B-3D3D19489849}" type="slidenum">
              <a:rPr lang="en-US">
                <a:latin typeface="Calibri"/>
              </a:rPr>
              <a:pPr defTabSz="966612"/>
              <a:t>35</a:t>
            </a:fld>
            <a:endParaRPr lang="en-US">
              <a:latin typeface="Calibri"/>
            </a:endParaRPr>
          </a:p>
        </p:txBody>
      </p:sp>
      <p:sp>
        <p:nvSpPr>
          <p:cNvPr id="32770" name="Rectangle 2"/>
          <p:cNvSpPr>
            <a:spLocks noGrp="1" noRot="1" noChangeAspect="1" noChangeArrowheads="1" noTextEdit="1"/>
          </p:cNvSpPr>
          <p:nvPr>
            <p:ph type="sldImg"/>
          </p:nvPr>
        </p:nvSpPr>
        <p:spPr>
          <a:xfrm>
            <a:off x="511175" y="977900"/>
            <a:ext cx="3124200" cy="2343150"/>
          </a:xfrm>
          <a:ln/>
        </p:spPr>
      </p:sp>
      <p:sp>
        <p:nvSpPr>
          <p:cNvPr id="32771" name="Rectangle 3"/>
          <p:cNvSpPr>
            <a:spLocks noGrp="1" noChangeArrowheads="1"/>
          </p:cNvSpPr>
          <p:nvPr>
            <p:ph type="body" idx="1"/>
          </p:nvPr>
        </p:nvSpPr>
        <p:spPr>
          <a:xfrm>
            <a:off x="973669" y="4560570"/>
            <a:ext cx="5367867" cy="4320540"/>
          </a:xfrm>
        </p:spPr>
        <p:txBody>
          <a:bodyPr/>
          <a:lstStyle/>
          <a:p>
            <a:endParaRPr lang="en-US" dirty="0"/>
          </a:p>
        </p:txBody>
      </p:sp>
    </p:spTree>
    <p:extLst>
      <p:ext uri="{BB962C8B-B14F-4D97-AF65-F5344CB8AC3E}">
        <p14:creationId xmlns:p14="http://schemas.microsoft.com/office/powerpoint/2010/main" val="2069932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fld id="{23C96944-299D-426A-850B-3D3D19489849}" type="slidenum">
              <a:rPr lang="en-US">
                <a:latin typeface="Calibri"/>
              </a:rPr>
              <a:pPr defTabSz="966612"/>
              <a:t>36</a:t>
            </a:fld>
            <a:endParaRPr lang="en-US">
              <a:latin typeface="Calibri"/>
            </a:endParaRPr>
          </a:p>
        </p:txBody>
      </p:sp>
      <p:sp>
        <p:nvSpPr>
          <p:cNvPr id="32770" name="Rectangle 2"/>
          <p:cNvSpPr>
            <a:spLocks noGrp="1" noRot="1" noChangeAspect="1" noChangeArrowheads="1" noTextEdit="1"/>
          </p:cNvSpPr>
          <p:nvPr>
            <p:ph type="sldImg"/>
          </p:nvPr>
        </p:nvSpPr>
        <p:spPr>
          <a:xfrm>
            <a:off x="511175" y="977900"/>
            <a:ext cx="3124200" cy="2343150"/>
          </a:xfrm>
          <a:ln/>
        </p:spPr>
      </p:sp>
      <p:sp>
        <p:nvSpPr>
          <p:cNvPr id="32771" name="Rectangle 3"/>
          <p:cNvSpPr>
            <a:spLocks noGrp="1" noChangeArrowheads="1"/>
          </p:cNvSpPr>
          <p:nvPr>
            <p:ph type="body" idx="1"/>
          </p:nvPr>
        </p:nvSpPr>
        <p:spPr>
          <a:xfrm>
            <a:off x="973669" y="4560570"/>
            <a:ext cx="5367867" cy="4320540"/>
          </a:xfrm>
        </p:spPr>
        <p:txBody>
          <a:bodyPr/>
          <a:lstStyle/>
          <a:p>
            <a:endParaRPr lang="en-US" dirty="0"/>
          </a:p>
        </p:txBody>
      </p:sp>
    </p:spTree>
    <p:extLst>
      <p:ext uri="{BB962C8B-B14F-4D97-AF65-F5344CB8AC3E}">
        <p14:creationId xmlns:p14="http://schemas.microsoft.com/office/powerpoint/2010/main" val="3124417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fld id="{23C96944-299D-426A-850B-3D3D19489849}" type="slidenum">
              <a:rPr lang="en-US">
                <a:latin typeface="Calibri"/>
              </a:rPr>
              <a:pPr defTabSz="966612"/>
              <a:t>37</a:t>
            </a:fld>
            <a:endParaRPr lang="en-US">
              <a:latin typeface="Calibri"/>
            </a:endParaRPr>
          </a:p>
        </p:txBody>
      </p:sp>
      <p:sp>
        <p:nvSpPr>
          <p:cNvPr id="32770" name="Rectangle 2"/>
          <p:cNvSpPr>
            <a:spLocks noGrp="1" noRot="1" noChangeAspect="1" noChangeArrowheads="1" noTextEdit="1"/>
          </p:cNvSpPr>
          <p:nvPr>
            <p:ph type="sldImg"/>
          </p:nvPr>
        </p:nvSpPr>
        <p:spPr>
          <a:xfrm>
            <a:off x="511175" y="977900"/>
            <a:ext cx="3124200" cy="2343150"/>
          </a:xfrm>
          <a:ln/>
        </p:spPr>
      </p:sp>
      <p:sp>
        <p:nvSpPr>
          <p:cNvPr id="32771" name="Rectangle 3"/>
          <p:cNvSpPr>
            <a:spLocks noGrp="1" noChangeArrowheads="1"/>
          </p:cNvSpPr>
          <p:nvPr>
            <p:ph type="body" idx="1"/>
          </p:nvPr>
        </p:nvSpPr>
        <p:spPr>
          <a:xfrm>
            <a:off x="973669" y="4560570"/>
            <a:ext cx="5367867" cy="4320540"/>
          </a:xfrm>
        </p:spPr>
        <p:txBody>
          <a:bodyPr/>
          <a:lstStyle/>
          <a:p>
            <a:endParaRPr lang="en-US" dirty="0"/>
          </a:p>
        </p:txBody>
      </p:sp>
    </p:spTree>
    <p:extLst>
      <p:ext uri="{BB962C8B-B14F-4D97-AF65-F5344CB8AC3E}">
        <p14:creationId xmlns:p14="http://schemas.microsoft.com/office/powerpoint/2010/main" val="183836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fld id="{23C96944-299D-426A-850B-3D3D19489849}" type="slidenum">
              <a:rPr lang="en-US">
                <a:latin typeface="Calibri"/>
              </a:rPr>
              <a:pPr defTabSz="966612"/>
              <a:t>38</a:t>
            </a:fld>
            <a:endParaRPr lang="en-US">
              <a:latin typeface="Calibri"/>
            </a:endParaRPr>
          </a:p>
        </p:txBody>
      </p:sp>
      <p:sp>
        <p:nvSpPr>
          <p:cNvPr id="32770" name="Rectangle 2"/>
          <p:cNvSpPr>
            <a:spLocks noGrp="1" noRot="1" noChangeAspect="1" noChangeArrowheads="1" noTextEdit="1"/>
          </p:cNvSpPr>
          <p:nvPr>
            <p:ph type="sldImg"/>
          </p:nvPr>
        </p:nvSpPr>
        <p:spPr>
          <a:xfrm>
            <a:off x="511175" y="977900"/>
            <a:ext cx="3124200" cy="2343150"/>
          </a:xfrm>
          <a:ln/>
        </p:spPr>
      </p:sp>
      <p:sp>
        <p:nvSpPr>
          <p:cNvPr id="32771" name="Rectangle 3"/>
          <p:cNvSpPr>
            <a:spLocks noGrp="1" noChangeArrowheads="1"/>
          </p:cNvSpPr>
          <p:nvPr>
            <p:ph type="body" idx="1"/>
          </p:nvPr>
        </p:nvSpPr>
        <p:spPr>
          <a:xfrm>
            <a:off x="973669" y="4560570"/>
            <a:ext cx="5367867" cy="4320540"/>
          </a:xfrm>
        </p:spPr>
        <p:txBody>
          <a:bodyPr/>
          <a:lstStyle/>
          <a:p>
            <a:endParaRPr lang="en-US" dirty="0"/>
          </a:p>
        </p:txBody>
      </p:sp>
    </p:spTree>
    <p:extLst>
      <p:ext uri="{BB962C8B-B14F-4D97-AF65-F5344CB8AC3E}">
        <p14:creationId xmlns:p14="http://schemas.microsoft.com/office/powerpoint/2010/main" val="2522135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fld id="{23C96944-299D-426A-850B-3D3D19489849}" type="slidenum">
              <a:rPr lang="en-US">
                <a:latin typeface="Calibri"/>
              </a:rPr>
              <a:pPr defTabSz="966612"/>
              <a:t>39</a:t>
            </a:fld>
            <a:endParaRPr lang="en-US">
              <a:latin typeface="Calibri"/>
            </a:endParaRPr>
          </a:p>
        </p:txBody>
      </p:sp>
      <p:sp>
        <p:nvSpPr>
          <p:cNvPr id="32770" name="Rectangle 2"/>
          <p:cNvSpPr>
            <a:spLocks noGrp="1" noRot="1" noChangeAspect="1" noChangeArrowheads="1" noTextEdit="1"/>
          </p:cNvSpPr>
          <p:nvPr>
            <p:ph type="sldImg"/>
          </p:nvPr>
        </p:nvSpPr>
        <p:spPr>
          <a:xfrm>
            <a:off x="511175" y="977900"/>
            <a:ext cx="3124200" cy="2343150"/>
          </a:xfrm>
          <a:ln/>
        </p:spPr>
      </p:sp>
      <p:sp>
        <p:nvSpPr>
          <p:cNvPr id="32771" name="Rectangle 3"/>
          <p:cNvSpPr>
            <a:spLocks noGrp="1" noChangeArrowheads="1"/>
          </p:cNvSpPr>
          <p:nvPr>
            <p:ph type="body" idx="1"/>
          </p:nvPr>
        </p:nvSpPr>
        <p:spPr>
          <a:xfrm>
            <a:off x="973669" y="4560570"/>
            <a:ext cx="5367867" cy="4320540"/>
          </a:xfrm>
        </p:spPr>
        <p:txBody>
          <a:bodyPr/>
          <a:lstStyle/>
          <a:p>
            <a:endParaRPr lang="en-US" dirty="0"/>
          </a:p>
        </p:txBody>
      </p:sp>
    </p:spTree>
    <p:extLst>
      <p:ext uri="{BB962C8B-B14F-4D97-AF65-F5344CB8AC3E}">
        <p14:creationId xmlns:p14="http://schemas.microsoft.com/office/powerpoint/2010/main" val="158122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fld id="{23C96944-299D-426A-850B-3D3D19489849}" type="slidenum">
              <a:rPr lang="en-US">
                <a:latin typeface="Calibri"/>
              </a:rPr>
              <a:pPr defTabSz="966612"/>
              <a:t>4</a:t>
            </a:fld>
            <a:endParaRPr lang="en-US">
              <a:latin typeface="Calibri"/>
            </a:endParaRPr>
          </a:p>
        </p:txBody>
      </p:sp>
      <p:sp>
        <p:nvSpPr>
          <p:cNvPr id="32770" name="Rectangle 2"/>
          <p:cNvSpPr>
            <a:spLocks noGrp="1" noRot="1" noChangeAspect="1" noChangeArrowheads="1" noTextEdit="1"/>
          </p:cNvSpPr>
          <p:nvPr>
            <p:ph type="sldImg"/>
          </p:nvPr>
        </p:nvSpPr>
        <p:spPr>
          <a:xfrm>
            <a:off x="511175" y="977900"/>
            <a:ext cx="3124200" cy="2343150"/>
          </a:xfrm>
          <a:ln/>
        </p:spPr>
      </p:sp>
      <p:sp>
        <p:nvSpPr>
          <p:cNvPr id="32771" name="Rectangle 3"/>
          <p:cNvSpPr>
            <a:spLocks noGrp="1" noChangeArrowheads="1"/>
          </p:cNvSpPr>
          <p:nvPr>
            <p:ph type="body" idx="1"/>
          </p:nvPr>
        </p:nvSpPr>
        <p:spPr>
          <a:xfrm>
            <a:off x="973669" y="4560570"/>
            <a:ext cx="5367867" cy="4320540"/>
          </a:xfrm>
        </p:spPr>
        <p:txBody>
          <a:bodyPr/>
          <a:lstStyle/>
          <a:p>
            <a:endParaRPr lang="en-US" dirty="0"/>
          </a:p>
        </p:txBody>
      </p:sp>
    </p:spTree>
    <p:extLst>
      <p:ext uri="{BB962C8B-B14F-4D97-AF65-F5344CB8AC3E}">
        <p14:creationId xmlns:p14="http://schemas.microsoft.com/office/powerpoint/2010/main" val="864449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66612"/>
            <a:r>
              <a:rPr lang="en-US">
                <a:latin typeface="Calibri"/>
              </a:rPr>
              <a:t>Título da apresentação</a:t>
            </a:r>
          </a:p>
        </p:txBody>
      </p:sp>
      <p:sp>
        <p:nvSpPr>
          <p:cNvPr id="5" name="Date Placeholder 4"/>
          <p:cNvSpPr>
            <a:spLocks noGrp="1"/>
          </p:cNvSpPr>
          <p:nvPr>
            <p:ph type="dt" idx="11"/>
          </p:nvPr>
        </p:nvSpPr>
        <p:spPr/>
        <p:txBody>
          <a:bodyPr/>
          <a:lstStyle/>
          <a:p>
            <a:pPr defTabSz="966612"/>
            <a:fld id="{74F2F392-6618-4FB2-BB41-91534959C136}" type="datetime1">
              <a:rPr lang="en-US">
                <a:latin typeface="Calibri"/>
              </a:rPr>
              <a:pPr defTabSz="966612"/>
              <a:t>7/21/2016</a:t>
            </a:fld>
            <a:endParaRPr lang="en-US">
              <a:latin typeface="Calibri"/>
            </a:endParaRPr>
          </a:p>
        </p:txBody>
      </p:sp>
      <p:sp>
        <p:nvSpPr>
          <p:cNvPr id="6" name="Footer Placeholder 5"/>
          <p:cNvSpPr>
            <a:spLocks noGrp="1"/>
          </p:cNvSpPr>
          <p:nvPr>
            <p:ph type="ftr" sz="quarter" idx="12"/>
          </p:nvPr>
        </p:nvSpPr>
        <p:spPr/>
        <p:txBody>
          <a:bodyPr/>
          <a:lstStyle/>
          <a:p>
            <a:pPr defTabSz="966612"/>
            <a:r>
              <a:rPr lang="en-US">
                <a:latin typeface="Calibri"/>
              </a:rPr>
              <a:t>Selo de confidencialidade</a:t>
            </a:r>
          </a:p>
        </p:txBody>
      </p:sp>
      <p:sp>
        <p:nvSpPr>
          <p:cNvPr id="7" name="Slide Number Placeholder 6"/>
          <p:cNvSpPr>
            <a:spLocks noGrp="1"/>
          </p:cNvSpPr>
          <p:nvPr>
            <p:ph type="sldNum" sz="quarter" idx="13"/>
          </p:nvPr>
        </p:nvSpPr>
        <p:spPr/>
        <p:txBody>
          <a:bodyPr/>
          <a:lstStyle/>
          <a:p>
            <a:pPr defTabSz="966612"/>
            <a:fld id="{57788AFD-C26B-478C-B2D8-3A933D69C95F}" type="slidenum">
              <a:rPr lang="en-US">
                <a:latin typeface="Calibri"/>
              </a:rPr>
              <a:pPr defTabSz="966612"/>
              <a:t>40</a:t>
            </a:fld>
            <a:endParaRPr lang="en-US">
              <a:latin typeface="Calibri"/>
            </a:endParaRPr>
          </a:p>
        </p:txBody>
      </p:sp>
    </p:spTree>
    <p:extLst>
      <p:ext uri="{BB962C8B-B14F-4D97-AF65-F5344CB8AC3E}">
        <p14:creationId xmlns:p14="http://schemas.microsoft.com/office/powerpoint/2010/main" val="3140835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66612"/>
            <a:fld id="{F3FDB44D-E24D-45BF-89F1-233F3A6FABAF}" type="slidenum">
              <a:rPr lang="en-US">
                <a:latin typeface="Calibri"/>
              </a:rPr>
              <a:pPr defTabSz="966612"/>
              <a:t>41</a:t>
            </a:fld>
            <a:endParaRPr lang="en-US">
              <a:latin typeface="Calibri"/>
            </a:endParaRPr>
          </a:p>
        </p:txBody>
      </p:sp>
    </p:spTree>
    <p:extLst>
      <p:ext uri="{BB962C8B-B14F-4D97-AF65-F5344CB8AC3E}">
        <p14:creationId xmlns:p14="http://schemas.microsoft.com/office/powerpoint/2010/main" val="4125991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966612"/>
            <a:r>
              <a:rPr lang="en-US">
                <a:latin typeface="Calibri"/>
              </a:rPr>
              <a:t>Título da apresentação</a:t>
            </a:r>
          </a:p>
        </p:txBody>
      </p:sp>
      <p:sp>
        <p:nvSpPr>
          <p:cNvPr id="5" name="Date Placeholder 4"/>
          <p:cNvSpPr>
            <a:spLocks noGrp="1"/>
          </p:cNvSpPr>
          <p:nvPr>
            <p:ph type="dt" idx="11"/>
          </p:nvPr>
        </p:nvSpPr>
        <p:spPr/>
        <p:txBody>
          <a:bodyPr/>
          <a:lstStyle/>
          <a:p>
            <a:pPr defTabSz="966612"/>
            <a:fld id="{74F2F392-6618-4FB2-BB41-91534959C136}" type="datetime1">
              <a:rPr lang="en-US">
                <a:latin typeface="Calibri"/>
              </a:rPr>
              <a:pPr defTabSz="966612"/>
              <a:t>7/21/2016</a:t>
            </a:fld>
            <a:endParaRPr lang="en-US">
              <a:latin typeface="Calibri"/>
            </a:endParaRPr>
          </a:p>
        </p:txBody>
      </p:sp>
      <p:sp>
        <p:nvSpPr>
          <p:cNvPr id="6" name="Footer Placeholder 5"/>
          <p:cNvSpPr>
            <a:spLocks noGrp="1"/>
          </p:cNvSpPr>
          <p:nvPr>
            <p:ph type="ftr" sz="quarter" idx="12"/>
          </p:nvPr>
        </p:nvSpPr>
        <p:spPr/>
        <p:txBody>
          <a:bodyPr/>
          <a:lstStyle/>
          <a:p>
            <a:pPr defTabSz="966612"/>
            <a:r>
              <a:rPr lang="en-US">
                <a:latin typeface="Calibri"/>
              </a:rPr>
              <a:t>Selo de confidencialidade</a:t>
            </a:r>
          </a:p>
        </p:txBody>
      </p:sp>
      <p:sp>
        <p:nvSpPr>
          <p:cNvPr id="7" name="Slide Number Placeholder 6"/>
          <p:cNvSpPr>
            <a:spLocks noGrp="1"/>
          </p:cNvSpPr>
          <p:nvPr>
            <p:ph type="sldNum" sz="quarter" idx="13"/>
          </p:nvPr>
        </p:nvSpPr>
        <p:spPr/>
        <p:txBody>
          <a:bodyPr/>
          <a:lstStyle/>
          <a:p>
            <a:pPr defTabSz="966612"/>
            <a:fld id="{57788AFD-C26B-478C-B2D8-3A933D69C95F}" type="slidenum">
              <a:rPr lang="en-US">
                <a:latin typeface="Calibri"/>
              </a:rPr>
              <a:pPr defTabSz="966612"/>
              <a:t>42</a:t>
            </a:fld>
            <a:endParaRPr lang="en-US">
              <a:latin typeface="Calibri"/>
            </a:endParaRPr>
          </a:p>
        </p:txBody>
      </p:sp>
    </p:spTree>
    <p:extLst>
      <p:ext uri="{BB962C8B-B14F-4D97-AF65-F5344CB8AC3E}">
        <p14:creationId xmlns:p14="http://schemas.microsoft.com/office/powerpoint/2010/main" val="502312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43</a:t>
            </a:fld>
            <a:endParaRPr lang="en-US">
              <a:latin typeface="Calibri"/>
            </a:endParaRPr>
          </a:p>
        </p:txBody>
      </p:sp>
    </p:spTree>
    <p:extLst>
      <p:ext uri="{BB962C8B-B14F-4D97-AF65-F5344CB8AC3E}">
        <p14:creationId xmlns:p14="http://schemas.microsoft.com/office/powerpoint/2010/main" val="2860596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44</a:t>
            </a:fld>
            <a:endParaRPr lang="en-US">
              <a:latin typeface="Calibri"/>
            </a:endParaRPr>
          </a:p>
        </p:txBody>
      </p:sp>
    </p:spTree>
    <p:extLst>
      <p:ext uri="{BB962C8B-B14F-4D97-AF65-F5344CB8AC3E}">
        <p14:creationId xmlns:p14="http://schemas.microsoft.com/office/powerpoint/2010/main" val="2981874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45</a:t>
            </a:fld>
            <a:endParaRPr lang="en-US">
              <a:latin typeface="Calibri"/>
            </a:endParaRPr>
          </a:p>
        </p:txBody>
      </p:sp>
    </p:spTree>
    <p:extLst>
      <p:ext uri="{BB962C8B-B14F-4D97-AF65-F5344CB8AC3E}">
        <p14:creationId xmlns:p14="http://schemas.microsoft.com/office/powerpoint/2010/main" val="1920333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46</a:t>
            </a:fld>
            <a:endParaRPr lang="en-US">
              <a:latin typeface="Calibri"/>
            </a:endParaRPr>
          </a:p>
        </p:txBody>
      </p:sp>
    </p:spTree>
    <p:extLst>
      <p:ext uri="{BB962C8B-B14F-4D97-AF65-F5344CB8AC3E}">
        <p14:creationId xmlns:p14="http://schemas.microsoft.com/office/powerpoint/2010/main" val="2765761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47</a:t>
            </a:fld>
            <a:endParaRPr lang="en-US">
              <a:latin typeface="Calibri"/>
            </a:endParaRPr>
          </a:p>
        </p:txBody>
      </p:sp>
    </p:spTree>
    <p:extLst>
      <p:ext uri="{BB962C8B-B14F-4D97-AF65-F5344CB8AC3E}">
        <p14:creationId xmlns:p14="http://schemas.microsoft.com/office/powerpoint/2010/main" val="8798855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48</a:t>
            </a:fld>
            <a:endParaRPr lang="en-US">
              <a:latin typeface="Calibri"/>
            </a:endParaRPr>
          </a:p>
        </p:txBody>
      </p:sp>
    </p:spTree>
    <p:extLst>
      <p:ext uri="{BB962C8B-B14F-4D97-AF65-F5344CB8AC3E}">
        <p14:creationId xmlns:p14="http://schemas.microsoft.com/office/powerpoint/2010/main" val="6757333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ED0B4C0D-C8F9-46C0-A5C0-0801420461FE}" type="slidenum">
              <a:rPr lang="en-US">
                <a:latin typeface="Calibri"/>
              </a:rPr>
              <a:pPr defTabSz="966612"/>
              <a:t>49</a:t>
            </a:fld>
            <a:endParaRPr lang="en-US">
              <a:latin typeface="Calibri"/>
            </a:endParaRPr>
          </a:p>
        </p:txBody>
      </p:sp>
    </p:spTree>
    <p:extLst>
      <p:ext uri="{BB962C8B-B14F-4D97-AF65-F5344CB8AC3E}">
        <p14:creationId xmlns:p14="http://schemas.microsoft.com/office/powerpoint/2010/main" val="384864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fld id="{23C96944-299D-426A-850B-3D3D19489849}" type="slidenum">
              <a:rPr lang="en-US">
                <a:latin typeface="Calibri"/>
              </a:rPr>
              <a:pPr defTabSz="966612"/>
              <a:t>5</a:t>
            </a:fld>
            <a:endParaRPr lang="en-US">
              <a:latin typeface="Calibri"/>
            </a:endParaRPr>
          </a:p>
        </p:txBody>
      </p:sp>
      <p:sp>
        <p:nvSpPr>
          <p:cNvPr id="32770" name="Rectangle 2"/>
          <p:cNvSpPr>
            <a:spLocks noGrp="1" noRot="1" noChangeAspect="1" noChangeArrowheads="1" noTextEdit="1"/>
          </p:cNvSpPr>
          <p:nvPr>
            <p:ph type="sldImg"/>
          </p:nvPr>
        </p:nvSpPr>
        <p:spPr>
          <a:xfrm>
            <a:off x="511175" y="977900"/>
            <a:ext cx="3124200" cy="2343150"/>
          </a:xfrm>
          <a:ln/>
        </p:spPr>
      </p:sp>
      <p:sp>
        <p:nvSpPr>
          <p:cNvPr id="32771" name="Rectangle 3"/>
          <p:cNvSpPr>
            <a:spLocks noGrp="1" noChangeArrowheads="1"/>
          </p:cNvSpPr>
          <p:nvPr>
            <p:ph type="body" idx="1"/>
          </p:nvPr>
        </p:nvSpPr>
        <p:spPr>
          <a:xfrm>
            <a:off x="973669" y="4560570"/>
            <a:ext cx="5367867" cy="4320540"/>
          </a:xfrm>
        </p:spPr>
        <p:txBody>
          <a:bodyPr/>
          <a:lstStyle/>
          <a:p>
            <a:endParaRPr lang="en-US" dirty="0"/>
          </a:p>
        </p:txBody>
      </p:sp>
    </p:spTree>
    <p:extLst>
      <p:ext uri="{BB962C8B-B14F-4D97-AF65-F5344CB8AC3E}">
        <p14:creationId xmlns:p14="http://schemas.microsoft.com/office/powerpoint/2010/main" val="2924149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fld id="{23C96944-299D-426A-850B-3D3D19489849}" type="slidenum">
              <a:rPr lang="en-US">
                <a:latin typeface="Calibri"/>
              </a:rPr>
              <a:pPr defTabSz="966612"/>
              <a:t>6</a:t>
            </a:fld>
            <a:endParaRPr lang="en-US">
              <a:latin typeface="Calibri"/>
            </a:endParaRPr>
          </a:p>
        </p:txBody>
      </p:sp>
      <p:sp>
        <p:nvSpPr>
          <p:cNvPr id="32770" name="Rectangle 2"/>
          <p:cNvSpPr>
            <a:spLocks noGrp="1" noRot="1" noChangeAspect="1" noChangeArrowheads="1" noTextEdit="1"/>
          </p:cNvSpPr>
          <p:nvPr>
            <p:ph type="sldImg"/>
          </p:nvPr>
        </p:nvSpPr>
        <p:spPr>
          <a:xfrm>
            <a:off x="511175" y="977900"/>
            <a:ext cx="3124200" cy="2343150"/>
          </a:xfrm>
          <a:ln/>
        </p:spPr>
      </p:sp>
      <p:sp>
        <p:nvSpPr>
          <p:cNvPr id="32771" name="Rectangle 3"/>
          <p:cNvSpPr>
            <a:spLocks noGrp="1" noChangeArrowheads="1"/>
          </p:cNvSpPr>
          <p:nvPr>
            <p:ph type="body" idx="1"/>
          </p:nvPr>
        </p:nvSpPr>
        <p:spPr>
          <a:xfrm>
            <a:off x="973669" y="4560570"/>
            <a:ext cx="5367867" cy="4320540"/>
          </a:xfrm>
        </p:spPr>
        <p:txBody>
          <a:bodyPr/>
          <a:lstStyle/>
          <a:p>
            <a:endParaRPr lang="en-US" baseline="0" dirty="0"/>
          </a:p>
          <a:p>
            <a:endParaRPr lang="en-US" dirty="0"/>
          </a:p>
        </p:txBody>
      </p:sp>
    </p:spTree>
    <p:extLst>
      <p:ext uri="{BB962C8B-B14F-4D97-AF65-F5344CB8AC3E}">
        <p14:creationId xmlns:p14="http://schemas.microsoft.com/office/powerpoint/2010/main" val="1363692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66612"/>
            <a:r>
              <a:rPr lang="en-US">
                <a:latin typeface="Calibri"/>
              </a:rPr>
              <a:t>Título da apresentação</a:t>
            </a:r>
          </a:p>
        </p:txBody>
      </p:sp>
      <p:sp>
        <p:nvSpPr>
          <p:cNvPr id="5" name="Date Placeholder 4"/>
          <p:cNvSpPr>
            <a:spLocks noGrp="1"/>
          </p:cNvSpPr>
          <p:nvPr>
            <p:ph type="dt" idx="11"/>
          </p:nvPr>
        </p:nvSpPr>
        <p:spPr/>
        <p:txBody>
          <a:bodyPr/>
          <a:lstStyle/>
          <a:p>
            <a:pPr defTabSz="966612"/>
            <a:fld id="{74F2F392-6618-4FB2-BB41-91534959C136}" type="datetime1">
              <a:rPr lang="en-US">
                <a:latin typeface="Calibri"/>
              </a:rPr>
              <a:pPr defTabSz="966612"/>
              <a:t>7/21/2016</a:t>
            </a:fld>
            <a:endParaRPr lang="en-US">
              <a:latin typeface="Calibri"/>
            </a:endParaRPr>
          </a:p>
        </p:txBody>
      </p:sp>
      <p:sp>
        <p:nvSpPr>
          <p:cNvPr id="6" name="Footer Placeholder 5"/>
          <p:cNvSpPr>
            <a:spLocks noGrp="1"/>
          </p:cNvSpPr>
          <p:nvPr>
            <p:ph type="ftr" sz="quarter" idx="12"/>
          </p:nvPr>
        </p:nvSpPr>
        <p:spPr/>
        <p:txBody>
          <a:bodyPr/>
          <a:lstStyle/>
          <a:p>
            <a:pPr defTabSz="966612"/>
            <a:r>
              <a:rPr lang="en-US">
                <a:latin typeface="Calibri"/>
              </a:rPr>
              <a:t>Selo de confidencialidade</a:t>
            </a:r>
          </a:p>
        </p:txBody>
      </p:sp>
      <p:sp>
        <p:nvSpPr>
          <p:cNvPr id="7" name="Slide Number Placeholder 6"/>
          <p:cNvSpPr>
            <a:spLocks noGrp="1"/>
          </p:cNvSpPr>
          <p:nvPr>
            <p:ph type="sldNum" sz="quarter" idx="13"/>
          </p:nvPr>
        </p:nvSpPr>
        <p:spPr/>
        <p:txBody>
          <a:bodyPr/>
          <a:lstStyle/>
          <a:p>
            <a:pPr defTabSz="966612"/>
            <a:fld id="{57788AFD-C26B-478C-B2D8-3A933D69C95F}" type="slidenum">
              <a:rPr lang="en-US">
                <a:latin typeface="Calibri"/>
              </a:rPr>
              <a:pPr defTabSz="966612"/>
              <a:t>7</a:t>
            </a:fld>
            <a:endParaRPr lang="en-US">
              <a:latin typeface="Calibri"/>
            </a:endParaRPr>
          </a:p>
        </p:txBody>
      </p:sp>
    </p:spTree>
    <p:extLst>
      <p:ext uri="{BB962C8B-B14F-4D97-AF65-F5344CB8AC3E}">
        <p14:creationId xmlns:p14="http://schemas.microsoft.com/office/powerpoint/2010/main" val="465364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66612"/>
            <a:r>
              <a:rPr lang="en-US">
                <a:latin typeface="Calibri"/>
              </a:rPr>
              <a:t>Título da apresentação</a:t>
            </a:r>
          </a:p>
        </p:txBody>
      </p:sp>
      <p:sp>
        <p:nvSpPr>
          <p:cNvPr id="5" name="Date Placeholder 4"/>
          <p:cNvSpPr>
            <a:spLocks noGrp="1"/>
          </p:cNvSpPr>
          <p:nvPr>
            <p:ph type="dt" idx="11"/>
          </p:nvPr>
        </p:nvSpPr>
        <p:spPr/>
        <p:txBody>
          <a:bodyPr/>
          <a:lstStyle/>
          <a:p>
            <a:pPr defTabSz="966612"/>
            <a:fld id="{74F2F392-6618-4FB2-BB41-91534959C136}" type="datetime1">
              <a:rPr lang="en-US">
                <a:latin typeface="Calibri"/>
              </a:rPr>
              <a:pPr defTabSz="966612"/>
              <a:t>7/21/2016</a:t>
            </a:fld>
            <a:endParaRPr lang="en-US">
              <a:latin typeface="Calibri"/>
            </a:endParaRPr>
          </a:p>
        </p:txBody>
      </p:sp>
      <p:sp>
        <p:nvSpPr>
          <p:cNvPr id="6" name="Footer Placeholder 5"/>
          <p:cNvSpPr>
            <a:spLocks noGrp="1"/>
          </p:cNvSpPr>
          <p:nvPr>
            <p:ph type="ftr" sz="quarter" idx="12"/>
          </p:nvPr>
        </p:nvSpPr>
        <p:spPr/>
        <p:txBody>
          <a:bodyPr/>
          <a:lstStyle/>
          <a:p>
            <a:pPr defTabSz="966612"/>
            <a:r>
              <a:rPr lang="en-US">
                <a:latin typeface="Calibri"/>
              </a:rPr>
              <a:t>Selo de confidencialidade</a:t>
            </a:r>
          </a:p>
        </p:txBody>
      </p:sp>
      <p:sp>
        <p:nvSpPr>
          <p:cNvPr id="7" name="Slide Number Placeholder 6"/>
          <p:cNvSpPr>
            <a:spLocks noGrp="1"/>
          </p:cNvSpPr>
          <p:nvPr>
            <p:ph type="sldNum" sz="quarter" idx="13"/>
          </p:nvPr>
        </p:nvSpPr>
        <p:spPr/>
        <p:txBody>
          <a:bodyPr/>
          <a:lstStyle/>
          <a:p>
            <a:pPr defTabSz="966612"/>
            <a:fld id="{57788AFD-C26B-478C-B2D8-3A933D69C95F}" type="slidenum">
              <a:rPr lang="en-US">
                <a:latin typeface="Calibri"/>
              </a:rPr>
              <a:pPr defTabSz="966612"/>
              <a:t>8</a:t>
            </a:fld>
            <a:endParaRPr lang="en-US">
              <a:latin typeface="Calibri"/>
            </a:endParaRPr>
          </a:p>
        </p:txBody>
      </p:sp>
    </p:spTree>
    <p:extLst>
      <p:ext uri="{BB962C8B-B14F-4D97-AF65-F5344CB8AC3E}">
        <p14:creationId xmlns:p14="http://schemas.microsoft.com/office/powerpoint/2010/main" val="2068009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6612"/>
            <a:fld id="{23C96944-299D-426A-850B-3D3D19489849}" type="slidenum">
              <a:rPr lang="en-US">
                <a:latin typeface="Calibri"/>
              </a:rPr>
              <a:pPr defTabSz="966612"/>
              <a:t>9</a:t>
            </a:fld>
            <a:endParaRPr lang="en-US">
              <a:latin typeface="Calibri"/>
            </a:endParaRPr>
          </a:p>
        </p:txBody>
      </p:sp>
      <p:sp>
        <p:nvSpPr>
          <p:cNvPr id="32770" name="Rectangle 2"/>
          <p:cNvSpPr>
            <a:spLocks noGrp="1" noRot="1" noChangeAspect="1" noChangeArrowheads="1" noTextEdit="1"/>
          </p:cNvSpPr>
          <p:nvPr>
            <p:ph type="sldImg"/>
          </p:nvPr>
        </p:nvSpPr>
        <p:spPr>
          <a:xfrm>
            <a:off x="511175" y="977900"/>
            <a:ext cx="3124200" cy="2343150"/>
          </a:xfrm>
          <a:ln/>
        </p:spPr>
      </p:sp>
      <p:sp>
        <p:nvSpPr>
          <p:cNvPr id="32771" name="Rectangle 3"/>
          <p:cNvSpPr>
            <a:spLocks noGrp="1" noChangeArrowheads="1"/>
          </p:cNvSpPr>
          <p:nvPr>
            <p:ph type="body" idx="1"/>
          </p:nvPr>
        </p:nvSpPr>
        <p:spPr>
          <a:xfrm>
            <a:off x="973669" y="4560570"/>
            <a:ext cx="5367867" cy="4320540"/>
          </a:xfrm>
        </p:spPr>
        <p:txBody>
          <a:bodyPr/>
          <a:lstStyle/>
          <a:p>
            <a:endParaRPr lang="en-US" dirty="0"/>
          </a:p>
        </p:txBody>
      </p:sp>
    </p:spTree>
    <p:extLst>
      <p:ext uri="{BB962C8B-B14F-4D97-AF65-F5344CB8AC3E}">
        <p14:creationId xmlns:p14="http://schemas.microsoft.com/office/powerpoint/2010/main" val="17686872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22" name="Picture 21"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b="20909"/>
          <a:stretch>
            <a:fillRect/>
          </a:stretch>
        </p:blipFill>
        <p:spPr>
          <a:xfrm>
            <a:off x="0" y="0"/>
            <a:ext cx="5674409" cy="68580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56911"/>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81518"/>
            <a:ext cx="1787410" cy="599649"/>
          </a:xfrm>
          <a:prstGeom prst="rect">
            <a:avLst/>
          </a:prstGeom>
        </p:spPr>
      </p:pic>
      <p:pic>
        <p:nvPicPr>
          <p:cNvPr id="13" name="Picture 12" descr="academic_block.png"/>
          <p:cNvPicPr>
            <a:picLocks noChangeAspect="1"/>
          </p:cNvPicPr>
          <p:nvPr userDrawn="1"/>
        </p:nvPicPr>
        <p:blipFill>
          <a:blip r:embed="rId6"/>
          <a:stretch>
            <a:fillRect/>
          </a:stretch>
        </p:blipFill>
        <p:spPr>
          <a:xfrm>
            <a:off x="8207865" y="6411015"/>
            <a:ext cx="652229" cy="359640"/>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b="0" i="0" dirty="0" err="1">
                <a:latin typeface="Arial"/>
                <a:ea typeface="+mn-ea"/>
                <a:cs typeface="+mn-cs"/>
              </a:rPr>
              <a:t>Apenas</a:t>
            </a:r>
            <a:r>
              <a:rPr lang="en-US" sz="600" b="0" i="0" dirty="0">
                <a:latin typeface="Arial"/>
                <a:ea typeface="+mn-ea"/>
                <a:cs typeface="+mn-cs"/>
              </a:rPr>
              <a:t> </a:t>
            </a:r>
            <a:r>
              <a:rPr lang="en-US" sz="600" b="0" i="0" dirty="0" err="1">
                <a:latin typeface="Arial"/>
                <a:ea typeface="+mn-ea"/>
                <a:cs typeface="+mn-cs"/>
              </a:rPr>
              <a:t>para</a:t>
            </a:r>
            <a:r>
              <a:rPr lang="en-US" sz="600" b="0" i="0" dirty="0">
                <a:latin typeface="Arial"/>
                <a:ea typeface="+mn-ea"/>
                <a:cs typeface="+mn-cs"/>
              </a:rPr>
              <a:t> </a:t>
            </a:r>
            <a:r>
              <a:rPr lang="en-US" sz="600" b="0" i="0" dirty="0" err="1">
                <a:latin typeface="Arial"/>
                <a:ea typeface="+mn-ea"/>
                <a:cs typeface="+mn-cs"/>
              </a:rPr>
              <a:t>finalidades</a:t>
            </a:r>
            <a:r>
              <a:rPr lang="en-US" sz="600" b="0" i="0" dirty="0">
                <a:latin typeface="Arial"/>
                <a:ea typeface="+mn-ea"/>
                <a:cs typeface="+mn-cs"/>
              </a:rPr>
              <a:t> de </a:t>
            </a:r>
            <a:r>
              <a:rPr lang="en-US" sz="600" b="0" i="0" dirty="0" err="1">
                <a:latin typeface="Arial"/>
                <a:ea typeface="+mn-ea"/>
                <a:cs typeface="+mn-cs"/>
              </a:rPr>
              <a:t>ensino</a:t>
            </a:r>
            <a:endParaRPr lang="en-US" sz="600" b="0" i="0" dirty="0">
              <a:latin typeface="Arial"/>
              <a:ea typeface="+mn-ea"/>
              <a:cs typeface="+mn-cs"/>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873E9FF6-3B60-48A6-AA12-C7A3F7B349EE}" type="datetime4">
              <a:rPr lang="en-US" sz="600" b="0" i="0" smtClean="0">
                <a:latin typeface="Arial"/>
                <a:ea typeface="+mn-ea"/>
                <a:cs typeface="+mn-cs"/>
              </a:rPr>
              <a:t>July 21, 2016</a:t>
            </a:fld>
            <a:endParaRPr lang="en-US" sz="600" b="0" i="0" dirty="0">
              <a:latin typeface="Arial"/>
              <a:ea typeface="+mn-ea"/>
              <a:cs typeface="+mn-cs"/>
            </a:endParaRPr>
          </a:p>
          <a:p>
            <a:pPr algn="l" defTabSz="914400">
              <a:buNone/>
            </a:pPr>
            <a:r>
              <a:rPr lang="en-US" sz="600" kern="1200" dirty="0">
                <a:solidFill>
                  <a:srgbClr val="BFE0F4"/>
                </a:solidFill>
                <a:effectLst/>
                <a:latin typeface="+mn-lt"/>
                <a:ea typeface="+mn-ea"/>
                <a:cs typeface="Arial" panose="020B0604020202020204" pitchFamily="34" charset="0"/>
              </a:rPr>
              <a:t>© Agilent Technologies, Inc. 2016</a:t>
            </a:r>
            <a:endParaRPr lang="en-US" sz="600" b="0" i="0" dirty="0">
              <a:latin typeface="Arial"/>
              <a:ea typeface="+mn-ea"/>
              <a:cs typeface="+mn-cs"/>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BD803B2-A378-42BD-B5EC-F7748F169FE0}" type="slidenum">
              <a:rPr sz="600" b="0" i="0">
                <a:latin typeface="Arial"/>
                <a:ea typeface="+mn-ea"/>
                <a:cs typeface="+mn-cs"/>
              </a:rPr>
              <a:t>‹#›</a:t>
            </a:fld>
            <a:endParaRPr sz="600" b="0" i="0" dirty="0">
              <a:latin typeface="Arial"/>
              <a:ea typeface="+mn-ea"/>
              <a:cs typeface="+mn-cs"/>
            </a:endParaRPr>
          </a:p>
        </p:txBody>
      </p:sp>
      <p:pic>
        <p:nvPicPr>
          <p:cNvPr id="14" name="Picture 1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1260346"/>
            <a:ext cx="7998434" cy="4337307"/>
          </a:xfrm>
          <a:prstGeom prst="rect">
            <a:avLst/>
          </a:prstGeom>
          <a:effectLst>
            <a:outerShdw blurRad="292100" dist="38100" dir="4980000" algn="tl" rotWithShape="0">
              <a:prstClr val="black">
                <a:alpha val="40000"/>
              </a:prstClr>
            </a:outerShdw>
          </a:effectLst>
        </p:spPr>
      </p:pic>
      <p:pic>
        <p:nvPicPr>
          <p:cNvPr id="19" name="Picture 18" descr="academia_wheel_nu.png"/>
          <p:cNvPicPr>
            <a:picLocks noChangeAspect="1"/>
          </p:cNvPicPr>
          <p:nvPr userDrawn="1"/>
        </p:nvPicPr>
        <p:blipFill>
          <a:blip r:embed="rId8" cstate="email">
            <a:alphaModFix amt="12000"/>
            <a:extLst>
              <a:ext uri="{28A0092B-C50C-407E-A947-70E740481C1C}">
                <a14:useLocalDpi xmlns:a14="http://schemas.microsoft.com/office/drawing/2010/main"/>
              </a:ext>
            </a:extLst>
          </a:blip>
          <a:srcRect/>
          <a:stretch>
            <a:fillRect/>
          </a:stretch>
        </p:blipFill>
        <p:spPr>
          <a:xfrm>
            <a:off x="0" y="1257300"/>
            <a:ext cx="5674409" cy="4330700"/>
          </a:xfrm>
          <a:prstGeom prst="rect">
            <a:avLst/>
          </a:prstGeom>
        </p:spPr>
      </p:pic>
      <p:sp>
        <p:nvSpPr>
          <p:cNvPr id="23" name="Title 1"/>
          <p:cNvSpPr txBox="1">
            <a:spLocks/>
          </p:cNvSpPr>
          <p:nvPr userDrawn="1"/>
        </p:nvSpPr>
        <p:spPr bwMode="white">
          <a:xfrm>
            <a:off x="4568913" y="3466158"/>
            <a:ext cx="3253766" cy="1947672"/>
          </a:xfrm>
          <a:prstGeom prst="rect">
            <a:avLst/>
          </a:prstGeom>
        </p:spPr>
        <p:txBody>
          <a:bodyPr vert="horz" lIns="0" tIns="0" rIns="0" bIns="0" rtlCol="0" anchor="ctr">
            <a:normAutofit/>
          </a:bodyPr>
          <a:lstStyle>
            <a:lvl1pPr algn="l">
              <a:defRPr sz="3200" b="0">
                <a:solidFill>
                  <a:schemeClr val="bg2"/>
                </a:solidFill>
                <a:latin typeface="+mn-lt"/>
              </a:defRPr>
            </a:lvl1pPr>
          </a:lstStyle>
          <a:p>
            <a:pPr>
              <a:lnSpc>
                <a:spcPct val="90000"/>
              </a:lnSpc>
              <a:spcBef>
                <a:spcPct val="0"/>
              </a:spcBef>
            </a:pPr>
            <a:endParaRPr lang="en-US" sz="1400" cap="all" dirty="0">
              <a:solidFill>
                <a:srgbClr val="FFD700"/>
              </a:solidFill>
              <a:latin typeface="Arial Narrow"/>
              <a:cs typeface="Arial Narrow"/>
            </a:endParaRPr>
          </a:p>
        </p:txBody>
      </p:sp>
      <p:sp>
        <p:nvSpPr>
          <p:cNvPr id="24" name="Text Placeholder 19"/>
          <p:cNvSpPr txBox="1">
            <a:spLocks/>
          </p:cNvSpPr>
          <p:nvPr userDrawn="1"/>
        </p:nvSpPr>
        <p:spPr>
          <a:xfrm>
            <a:off x="4569434" y="1371600"/>
            <a:ext cx="3202966" cy="1947672"/>
          </a:xfrm>
          <a:prstGeom prst="rect">
            <a:avLst/>
          </a:prstGeom>
        </p:spPr>
        <p:txBody>
          <a:bodyPr vert="horz" lIns="0" tIns="45720" rIns="91440" bIns="45720" rtlCol="0" anchor="ctr">
            <a:normAutofit lnSpcReduction="10000"/>
          </a:bodyPr>
          <a:lstStyle>
            <a:lvl1pPr marL="0" marR="0" indent="0" algn="l" defTabSz="914400" rtl="0" eaLnBrk="1" fontAlgn="auto" latinLnBrk="0" hangingPunct="1">
              <a:lnSpc>
                <a:spcPct val="100000"/>
              </a:lnSpc>
              <a:spcBef>
                <a:spcPct val="0"/>
              </a:spcBef>
              <a:spcAft>
                <a:spcPts val="300"/>
              </a:spcAft>
              <a:buClrTx/>
              <a:buSzTx/>
              <a:buFontTx/>
              <a:buNone/>
              <a:tabLst/>
              <a:defRPr kumimoji="0" lang="en-US" sz="2400" b="0" i="0" u="none" strike="noStrike" kern="1200" cap="none" spc="0" normalizeH="0" baseline="0" noProof="0">
                <a:ln>
                  <a:noFill/>
                </a:ln>
                <a:solidFill>
                  <a:schemeClr val="bg2"/>
                </a:solidFill>
                <a:effectLst/>
                <a:uLnTx/>
                <a:uFillTx/>
              </a:defRPr>
            </a:lvl1pPr>
          </a:lstStyle>
          <a:p>
            <a:pPr algn="l" defTabSz="914400">
              <a:lnSpc>
                <a:spcPct val="110000"/>
              </a:lnSpc>
              <a:spcAft>
                <a:spcPts val="600"/>
              </a:spcAft>
              <a:buNone/>
            </a:pPr>
            <a:r>
              <a:rPr sz="3200" b="1" i="0">
                <a:solidFill>
                  <a:srgbClr val="FFFFFF"/>
                </a:solidFill>
                <a:latin typeface="Arial"/>
                <a:ea typeface="+mn-ea"/>
                <a:cs typeface="+mn-cs"/>
              </a:rPr>
              <a:t> </a:t>
            </a:r>
          </a:p>
        </p:txBody>
      </p:sp>
      <p:sp>
        <p:nvSpPr>
          <p:cNvPr id="30" name="Text Placeholder 29"/>
          <p:cNvSpPr>
            <a:spLocks noGrp="1"/>
          </p:cNvSpPr>
          <p:nvPr>
            <p:ph type="body" sz="quarter" idx="10"/>
          </p:nvPr>
        </p:nvSpPr>
        <p:spPr>
          <a:xfrm>
            <a:off x="4570413" y="1376363"/>
            <a:ext cx="3097212" cy="1959159"/>
          </a:xfrm>
        </p:spPr>
        <p:txBody>
          <a:bodyPr anchor="ctr">
            <a:noAutofit/>
          </a:bodyPr>
          <a:lstStyle>
            <a:lvl1pPr>
              <a:defRPr sz="3200">
                <a:solidFill>
                  <a:schemeClr val="bg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Click to edit Master text styles</a:t>
            </a:r>
          </a:p>
        </p:txBody>
      </p:sp>
      <p:sp>
        <p:nvSpPr>
          <p:cNvPr id="31" name="Text Placeholder 29"/>
          <p:cNvSpPr>
            <a:spLocks noGrp="1"/>
          </p:cNvSpPr>
          <p:nvPr>
            <p:ph type="body" sz="quarter" idx="11" hasCustomPrompt="1"/>
          </p:nvPr>
        </p:nvSpPr>
        <p:spPr>
          <a:xfrm>
            <a:off x="4568509" y="3427993"/>
            <a:ext cx="3097212" cy="2041525"/>
          </a:xfrm>
        </p:spPr>
        <p:txBody>
          <a:bodyPr anchor="ctr">
            <a:noAutofit/>
          </a:bodyPr>
          <a:lstStyle>
            <a:lvl1pPr>
              <a:defRPr kumimoji="0" lang="en-US" sz="3200" u="none" strike="noStrike" kern="1200" cap="all" spc="0" normalizeH="0" baseline="0" noProof="0" dirty="0">
                <a:ln>
                  <a:noFill/>
                </a:ln>
                <a:solidFill>
                  <a:srgbClr val="FFD700"/>
                </a:solidFill>
                <a:effectLst/>
                <a:uLnTx/>
                <a:uFillTx/>
                <a:latin typeface="Arial Narrow"/>
                <a:cs typeface="Arial Narrow"/>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lnSpc>
                <a:spcPct val="90000"/>
              </a:lnSpc>
              <a:spcBef>
                <a:spcPct val="0"/>
              </a:spcBef>
            </a:pPr>
            <a:r>
              <a:rPr lang="en-US" sz="3400" b="1" cap="all" dirty="0">
                <a:solidFill>
                  <a:srgbClr val="FFD700"/>
                </a:solidFill>
                <a:latin typeface="Arial Narrow"/>
                <a:cs typeface="Arial Narrow"/>
              </a:rPr>
              <a:t>Building</a:t>
            </a:r>
          </a:p>
          <a:p>
            <a:pPr lvl="0">
              <a:lnSpc>
                <a:spcPct val="80000"/>
              </a:lnSpc>
              <a:spcBef>
                <a:spcPct val="0"/>
              </a:spcBef>
              <a:spcAft>
                <a:spcPts val="1200"/>
              </a:spcAft>
            </a:pPr>
            <a:r>
              <a:rPr kumimoji="0" lang="en-US" sz="1900" u="none" strike="noStrike" kern="1200" cap="all" spc="0" normalizeH="0" baseline="0" noProof="0" dirty="0">
                <a:ln>
                  <a:noFill/>
                </a:ln>
                <a:solidFill>
                  <a:schemeClr val="bg1"/>
                </a:solidFill>
                <a:effectLst/>
                <a:uLnTx/>
                <a:uFillTx/>
                <a:latin typeface="Arial Narrow"/>
                <a:ea typeface="+mj-ea"/>
                <a:cs typeface="Arial Narrow"/>
              </a:rPr>
              <a:t>Better</a:t>
            </a:r>
            <a:r>
              <a:rPr kumimoji="0" lang="en-US" sz="1900" u="none" strike="noStrike" kern="1200" cap="all" spc="0" normalizeH="0" noProof="0" dirty="0">
                <a:ln>
                  <a:noFill/>
                </a:ln>
                <a:solidFill>
                  <a:schemeClr val="bg1"/>
                </a:solidFill>
                <a:effectLst/>
                <a:uLnTx/>
                <a:uFillTx/>
                <a:latin typeface="Arial Narrow"/>
                <a:ea typeface="+mj-ea"/>
                <a:cs typeface="Arial Narrow"/>
              </a:rPr>
              <a:t> Science</a:t>
            </a:r>
          </a:p>
          <a:p>
            <a:pPr lvl="0">
              <a:lnSpc>
                <a:spcPct val="90000"/>
              </a:lnSpc>
              <a:spcBef>
                <a:spcPct val="0"/>
              </a:spcBef>
            </a:pPr>
            <a:r>
              <a:rPr lang="en-US" sz="1400" cap="all" baseline="0" dirty="0">
                <a:solidFill>
                  <a:srgbClr val="FFD700"/>
                </a:solidFill>
                <a:latin typeface="Arial Narrow"/>
                <a:ea typeface="+mj-ea"/>
                <a:cs typeface="Arial Narrow"/>
              </a:rPr>
              <a:t>Agilent</a:t>
            </a:r>
            <a:r>
              <a:rPr lang="en-US" sz="1400" cap="all" dirty="0">
                <a:solidFill>
                  <a:srgbClr val="FFD700"/>
                </a:solidFill>
                <a:latin typeface="Arial Narrow"/>
                <a:ea typeface="+mj-ea"/>
                <a:cs typeface="Arial Narrow"/>
              </a:rPr>
              <a:t> and You</a:t>
            </a:r>
            <a:endParaRPr kumimoji="0" lang="en-US" sz="1400" u="none" strike="noStrike" kern="1200" cap="all" spc="0" normalizeH="0" baseline="0" noProof="0" dirty="0">
              <a:ln>
                <a:noFill/>
              </a:ln>
              <a:solidFill>
                <a:srgbClr val="FFD700"/>
              </a:solidFill>
              <a:effectLst/>
              <a:uLnTx/>
              <a:uFillTx/>
              <a:latin typeface="Arial Narrow"/>
              <a:ea typeface="+mj-ea"/>
              <a:cs typeface="Arial Narrow"/>
            </a:endParaRPr>
          </a:p>
        </p:txBody>
      </p:sp>
    </p:spTree>
    <p:extLst>
      <p:ext uri="{BB962C8B-B14F-4D97-AF65-F5344CB8AC3E}">
        <p14:creationId xmlns:p14="http://schemas.microsoft.com/office/powerpoint/2010/main" val="255905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ilent 4x3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8549" y="4800600"/>
            <a:ext cx="5486400" cy="533400"/>
          </a:xfrm>
        </p:spPr>
        <p:txBody>
          <a:bodyPr tIns="0" rIns="0" bIns="0" anchor="b">
            <a:noAutofit/>
          </a:bodyPr>
          <a:lstStyle>
            <a:lvl1pPr>
              <a:defRPr sz="1800" b="1">
                <a:latin typeface="+mn-lt"/>
              </a:defRPr>
            </a:lvl1pPr>
          </a:lstStyle>
          <a:p>
            <a:endParaRPr lang="en-US" dirty="0"/>
          </a:p>
        </p:txBody>
      </p:sp>
      <p:sp>
        <p:nvSpPr>
          <p:cNvPr id="3" name="Picture Placeholder 2"/>
          <p:cNvSpPr>
            <a:spLocks noGrp="1"/>
          </p:cNvSpPr>
          <p:nvPr>
            <p:ph type="pic" idx="1"/>
          </p:nvPr>
        </p:nvSpPr>
        <p:spPr>
          <a:xfrm>
            <a:off x="1788549" y="612648"/>
            <a:ext cx="5486400" cy="4114800"/>
          </a:xfrm>
        </p:spPr>
        <p:txBody>
          <a:bodyPr>
            <a:normAutofit/>
          </a:bodyPr>
          <a:lstStyle>
            <a:lvl1pPr marL="0" indent="0">
              <a:buNone/>
              <a:defRPr sz="32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88549" y="5370688"/>
            <a:ext cx="5486400" cy="804672"/>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96606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Agilent 4x3 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91160"/>
            <a:ext cx="8686800" cy="1143000"/>
          </a:xfrm>
        </p:spPr>
        <p:txBody>
          <a:bodyPr tIns="0" rIns="0" bIns="0"/>
          <a:lstStyle/>
          <a:p>
            <a:r>
              <a:rPr lang="en-US" dirty="0"/>
              <a:t>Click to edit Master title style</a:t>
            </a:r>
          </a:p>
        </p:txBody>
      </p:sp>
      <p:sp>
        <p:nvSpPr>
          <p:cNvPr id="3" name="Vertical Text Placeholder 2"/>
          <p:cNvSpPr>
            <a:spLocks noGrp="1"/>
          </p:cNvSpPr>
          <p:nvPr>
            <p:ph type="body" orient="vert" idx="1"/>
          </p:nvPr>
        </p:nvSpPr>
        <p:spPr>
          <a:xfrm>
            <a:off x="228600" y="1508760"/>
            <a:ext cx="8686800" cy="4672584"/>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43800" y="6534293"/>
            <a:ext cx="1371600" cy="118872"/>
          </a:xfrm>
          <a:prstGeom prst="rect">
            <a:avLst/>
          </a:prstGeom>
        </p:spPr>
        <p:txBody>
          <a:bodyPr/>
          <a:lstStyle/>
          <a:p>
            <a:endParaRPr lang="en-US">
              <a:solidFill>
                <a:srgbClr val="4D4D4D"/>
              </a:solidFill>
            </a:endParaRPr>
          </a:p>
        </p:txBody>
      </p:sp>
      <p:sp>
        <p:nvSpPr>
          <p:cNvPr id="5" name="Footer Placeholder 4"/>
          <p:cNvSpPr>
            <a:spLocks noGrp="1"/>
          </p:cNvSpPr>
          <p:nvPr>
            <p:ph type="ftr" sz="quarter" idx="11"/>
          </p:nvPr>
        </p:nvSpPr>
        <p:spPr>
          <a:xfrm>
            <a:off x="6858000" y="6392947"/>
            <a:ext cx="2057400" cy="118872"/>
          </a:xfrm>
          <a:prstGeom prst="rect">
            <a:avLst/>
          </a:prstGeom>
        </p:spPr>
        <p:txBody>
          <a:bodyPr/>
          <a:lstStyle/>
          <a:p>
            <a:r>
              <a:rPr lang="en-US">
                <a:solidFill>
                  <a:srgbClr val="4D4D4D"/>
                </a:solidFill>
              </a:rPr>
              <a:t>For teaching purpose only</a:t>
            </a:r>
            <a:endParaRPr lang="en-US" dirty="0">
              <a:solidFill>
                <a:srgbClr val="4D4D4D"/>
              </a:solidFill>
            </a:endParaRPr>
          </a:p>
        </p:txBody>
      </p:sp>
      <p:sp>
        <p:nvSpPr>
          <p:cNvPr id="6" name="Slide Number Placeholder 5"/>
          <p:cNvSpPr>
            <a:spLocks noGrp="1"/>
          </p:cNvSpPr>
          <p:nvPr>
            <p:ph type="sldNum" sz="quarter" idx="12"/>
          </p:nvPr>
        </p:nvSpPr>
        <p:spPr>
          <a:xfrm>
            <a:off x="8455914" y="6675639"/>
            <a:ext cx="459486" cy="118872"/>
          </a:xfrm>
          <a:prstGeom prst="rect">
            <a:avLst/>
          </a:prstGeom>
        </p:spPr>
        <p:txBody>
          <a:bodyPr/>
          <a:lstStyle/>
          <a:p>
            <a:fld id="{3969F854-F447-4CCF-9255-9A1E8DF091B8}" type="slidenum">
              <a:rPr lang="en-US">
                <a:solidFill>
                  <a:srgbClr val="4D4D4D"/>
                </a:solidFill>
              </a:rPr>
              <a:pPr/>
              <a:t>‹#›</a:t>
            </a:fld>
            <a:endParaRPr lang="en-US">
              <a:solidFill>
                <a:srgbClr val="4D4D4D"/>
              </a:solidFill>
            </a:endParaRPr>
          </a:p>
        </p:txBody>
      </p:sp>
    </p:spTree>
    <p:extLst>
      <p:ext uri="{BB962C8B-B14F-4D97-AF65-F5344CB8AC3E}">
        <p14:creationId xmlns:p14="http://schemas.microsoft.com/office/powerpoint/2010/main" val="2644209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ilent 4x3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340" y="304801"/>
            <a:ext cx="2048256" cy="5844729"/>
          </a:xfrm>
        </p:spPr>
        <p:txBody>
          <a:bodyPr vert="eaVert" tIns="0" rIns="0" bIns="0"/>
          <a:lstStyle/>
          <a:p>
            <a:r>
              <a:rPr lang="en-US" dirty="0"/>
              <a:t>Click to edit Master title style</a:t>
            </a:r>
          </a:p>
        </p:txBody>
      </p:sp>
      <p:sp>
        <p:nvSpPr>
          <p:cNvPr id="3" name="Vertical Text Placeholder 2"/>
          <p:cNvSpPr>
            <a:spLocks noGrp="1"/>
          </p:cNvSpPr>
          <p:nvPr>
            <p:ph type="body" orient="vert" idx="1"/>
          </p:nvPr>
        </p:nvSpPr>
        <p:spPr>
          <a:xfrm>
            <a:off x="369710" y="304801"/>
            <a:ext cx="6025896" cy="5844729"/>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5497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p:spTree>
      <p:nvGrpSpPr>
        <p:cNvPr id="1" name=""/>
        <p:cNvGrpSpPr/>
        <p:nvPr/>
      </p:nvGrpSpPr>
      <p:grpSpPr>
        <a:xfrm>
          <a:off x="0" y="0"/>
          <a:ext cx="0" cy="0"/>
          <a:chOff x="0" y="0"/>
          <a:chExt cx="0" cy="0"/>
        </a:xfrm>
      </p:grpSpPr>
      <p:sp>
        <p:nvSpPr>
          <p:cNvPr id="1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873E9FF6-3B60-48A6-AA12-C7A3F7B349EE}" type="datetime4">
              <a:rPr lang="en-US" sz="600" b="0" i="0">
                <a:latin typeface="Arial"/>
                <a:ea typeface="+mn-ea"/>
                <a:cs typeface="+mn-cs"/>
              </a:rPr>
              <a:t>July 21, 2016</a:t>
            </a:fld>
            <a:endParaRPr lang="en-US" sz="600" b="0" i="0" dirty="0">
              <a:latin typeface="Arial"/>
              <a:ea typeface="+mn-ea"/>
              <a:cs typeface="+mn-cs"/>
            </a:endParaRPr>
          </a:p>
        </p:txBody>
      </p:sp>
      <p:sp>
        <p:nvSpPr>
          <p:cNvPr id="1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b="0" i="0" dirty="0" err="1">
                <a:latin typeface="Arial"/>
                <a:ea typeface="+mn-ea"/>
                <a:cs typeface="+mn-cs"/>
              </a:rPr>
              <a:t>Selo</a:t>
            </a:r>
            <a:r>
              <a:rPr lang="en-US" sz="600" b="0" i="0" dirty="0">
                <a:latin typeface="Arial"/>
                <a:ea typeface="+mn-ea"/>
                <a:cs typeface="+mn-cs"/>
              </a:rPr>
              <a:t> de </a:t>
            </a:r>
            <a:r>
              <a:rPr lang="en-US" sz="600" b="0" i="0" dirty="0" err="1">
                <a:latin typeface="Arial"/>
                <a:ea typeface="+mn-ea"/>
                <a:cs typeface="+mn-cs"/>
              </a:rPr>
              <a:t>confidencialidade</a:t>
            </a:r>
            <a:endParaRPr lang="en-US" sz="600" b="0" i="0" dirty="0">
              <a:latin typeface="Arial"/>
              <a:ea typeface="+mn-ea"/>
              <a:cs typeface="+mn-cs"/>
            </a:endParaRPr>
          </a:p>
        </p:txBody>
      </p:sp>
      <p:sp>
        <p:nvSpPr>
          <p:cNvPr id="15"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BD803B2-A378-42BD-B5EC-F7748F169FE0}" type="slidenum">
              <a:rPr sz="600" b="0" i="0">
                <a:latin typeface="Arial"/>
                <a:ea typeface="+mn-ea"/>
                <a:cs typeface="+mn-cs"/>
              </a:rPr>
              <a:t>‹#›</a:t>
            </a:fld>
            <a:endParaRPr sz="600" b="0" i="0" dirty="0">
              <a:latin typeface="Arial"/>
              <a:ea typeface="+mn-ea"/>
              <a:cs typeface="+mn-cs"/>
            </a:endParaRPr>
          </a:p>
        </p:txBody>
      </p:sp>
    </p:spTree>
    <p:extLst>
      <p:ext uri="{BB962C8B-B14F-4D97-AF65-F5344CB8AC3E}">
        <p14:creationId xmlns:p14="http://schemas.microsoft.com/office/powerpoint/2010/main" val="2565890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543800" y="6662738"/>
            <a:ext cx="1371600" cy="119062"/>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6858000" y="6543675"/>
            <a:ext cx="2057400" cy="119063"/>
          </a:xfrm>
          <a:prstGeom prst="rect">
            <a:avLst/>
          </a:prstGeom>
        </p:spPr>
        <p:txBody>
          <a:bodyPr/>
          <a:lstStyle>
            <a:lvl1pPr>
              <a:defRPr/>
            </a:lvl1pPr>
          </a:lstStyle>
          <a:p>
            <a:pPr>
              <a:defRPr/>
            </a:pPr>
            <a:r>
              <a:rPr lang="en-US"/>
              <a:t>For teaching purpose only</a:t>
            </a:r>
            <a:endParaRPr lang="en-US" dirty="0"/>
          </a:p>
        </p:txBody>
      </p:sp>
    </p:spTree>
    <p:extLst>
      <p:ext uri="{BB962C8B-B14F-4D97-AF65-F5344CB8AC3E}">
        <p14:creationId xmlns:p14="http://schemas.microsoft.com/office/powerpoint/2010/main" val="252125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22" name="Picture 21"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b="20909"/>
          <a:stretch>
            <a:fillRect/>
          </a:stretch>
        </p:blipFill>
        <p:spPr>
          <a:xfrm>
            <a:off x="0" y="0"/>
            <a:ext cx="5674409" cy="68580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56911"/>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81518"/>
            <a:ext cx="1787410" cy="599649"/>
          </a:xfrm>
          <a:prstGeom prst="rect">
            <a:avLst/>
          </a:prstGeom>
        </p:spPr>
      </p:pic>
      <p:pic>
        <p:nvPicPr>
          <p:cNvPr id="13" name="Picture 12" descr="academic_block.png"/>
          <p:cNvPicPr>
            <a:picLocks noChangeAspect="1"/>
          </p:cNvPicPr>
          <p:nvPr userDrawn="1"/>
        </p:nvPicPr>
        <p:blipFill>
          <a:blip r:embed="rId6"/>
          <a:stretch>
            <a:fillRect/>
          </a:stretch>
        </p:blipFill>
        <p:spPr>
          <a:xfrm>
            <a:off x="8207865" y="6411015"/>
            <a:ext cx="652229" cy="359640"/>
          </a:xfrm>
          <a:prstGeom prst="rect">
            <a:avLst/>
          </a:prstGeom>
        </p:spPr>
      </p:pic>
      <p:sp>
        <p:nvSpPr>
          <p:cNvPr id="15" name="Footer Placeholder 4"/>
          <p:cNvSpPr>
            <a:spLocks noGrp="1"/>
          </p:cNvSpPr>
          <p:nvPr userDrawn="1"/>
        </p:nvSpPr>
        <p:spPr bwMode="white">
          <a:xfrm>
            <a:off x="228600" y="6407727"/>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b="0" i="0" dirty="0" err="1">
                <a:latin typeface="Arial"/>
                <a:ea typeface="+mn-ea"/>
                <a:cs typeface="+mn-cs"/>
              </a:rPr>
              <a:t>Apenas</a:t>
            </a:r>
            <a:r>
              <a:rPr lang="en-US" sz="600" b="0" i="0" dirty="0">
                <a:latin typeface="Arial"/>
                <a:ea typeface="+mn-ea"/>
                <a:cs typeface="+mn-cs"/>
              </a:rPr>
              <a:t> </a:t>
            </a:r>
            <a:r>
              <a:rPr lang="en-US" sz="600" b="0" i="0" dirty="0" err="1">
                <a:latin typeface="Arial"/>
                <a:ea typeface="+mn-ea"/>
                <a:cs typeface="+mn-cs"/>
              </a:rPr>
              <a:t>para</a:t>
            </a:r>
            <a:r>
              <a:rPr lang="en-US" sz="600" b="0" i="0" dirty="0">
                <a:latin typeface="Arial"/>
                <a:ea typeface="+mn-ea"/>
                <a:cs typeface="+mn-cs"/>
              </a:rPr>
              <a:t> </a:t>
            </a:r>
            <a:r>
              <a:rPr lang="en-US" sz="600" b="0" i="0" dirty="0" err="1">
                <a:latin typeface="Arial"/>
                <a:ea typeface="+mn-ea"/>
                <a:cs typeface="+mn-cs"/>
              </a:rPr>
              <a:t>finalidades</a:t>
            </a:r>
            <a:r>
              <a:rPr lang="en-US" sz="600" b="0" i="0" dirty="0">
                <a:latin typeface="Arial"/>
                <a:ea typeface="+mn-ea"/>
                <a:cs typeface="+mn-cs"/>
              </a:rPr>
              <a:t> de</a:t>
            </a:r>
            <a:r>
              <a:rPr lang="en-US" sz="600" b="0" i="0" baseline="0" dirty="0">
                <a:latin typeface="Arial"/>
                <a:ea typeface="+mn-ea"/>
                <a:cs typeface="+mn-cs"/>
              </a:rPr>
              <a:t> </a:t>
            </a:r>
            <a:r>
              <a:rPr lang="en-US" sz="600" b="0" i="0" baseline="0" dirty="0" err="1">
                <a:latin typeface="Arial"/>
                <a:ea typeface="+mn-ea"/>
                <a:cs typeface="+mn-cs"/>
              </a:rPr>
              <a:t>ensino</a:t>
            </a:r>
            <a:endParaRPr lang="en-US" sz="600" b="0" i="0" baseline="0" dirty="0">
              <a:latin typeface="Arial"/>
              <a:ea typeface="+mn-ea"/>
              <a:cs typeface="+mn-cs"/>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873E9FF6-3B60-48A6-AA12-C7A3F7B349EE}" type="datetime4">
              <a:rPr lang="en-US" sz="600" b="0" i="0" smtClean="0">
                <a:latin typeface="Arial"/>
                <a:ea typeface="+mn-ea"/>
                <a:cs typeface="+mn-cs"/>
              </a:rPr>
              <a:t>July 21, 2016</a:t>
            </a:fld>
            <a:endParaRPr lang="en-US" sz="600" b="0" i="0" dirty="0">
              <a:latin typeface="Arial"/>
              <a:ea typeface="+mn-ea"/>
              <a:cs typeface="+mn-cs"/>
            </a:endParaRPr>
          </a:p>
          <a:p>
            <a:pPr algn="l" defTabSz="914400">
              <a:buNone/>
            </a:pPr>
            <a:r>
              <a:rPr lang="en-US" sz="600" kern="1200" dirty="0">
                <a:solidFill>
                  <a:srgbClr val="BFE0F4"/>
                </a:solidFill>
                <a:effectLst/>
                <a:latin typeface="+mn-lt"/>
                <a:ea typeface="+mn-ea"/>
                <a:cs typeface="Arial" panose="020B0604020202020204" pitchFamily="34" charset="0"/>
              </a:rPr>
              <a:t>© Agilent Technologies, Inc. 2016</a:t>
            </a:r>
            <a:endParaRPr lang="en-US" sz="600" b="0" i="0" dirty="0">
              <a:latin typeface="Arial"/>
              <a:ea typeface="+mn-ea"/>
              <a:cs typeface="+mn-cs"/>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BD803B2-A378-42BD-B5EC-F7748F169FE0}" type="slidenum">
              <a:rPr sz="600" b="0" i="0">
                <a:latin typeface="Arial"/>
                <a:ea typeface="+mn-ea"/>
                <a:cs typeface="+mn-cs"/>
              </a:rPr>
              <a:t>‹#›</a:t>
            </a:fld>
            <a:endParaRPr sz="600" b="0" i="0" dirty="0">
              <a:latin typeface="Arial"/>
              <a:ea typeface="+mn-ea"/>
              <a:cs typeface="+mn-cs"/>
            </a:endParaRPr>
          </a:p>
        </p:txBody>
      </p:sp>
      <p:pic>
        <p:nvPicPr>
          <p:cNvPr id="14" name="Picture 1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1260346"/>
            <a:ext cx="7998434" cy="4337307"/>
          </a:xfrm>
          <a:prstGeom prst="rect">
            <a:avLst/>
          </a:prstGeom>
          <a:effectLst>
            <a:outerShdw blurRad="292100" dist="38100" dir="4980000" algn="tl" rotWithShape="0">
              <a:prstClr val="black">
                <a:alpha val="40000"/>
              </a:prstClr>
            </a:outerShdw>
          </a:effectLst>
        </p:spPr>
      </p:pic>
      <p:pic>
        <p:nvPicPr>
          <p:cNvPr id="19" name="Picture 18" descr="academia_wheel_nu.png"/>
          <p:cNvPicPr>
            <a:picLocks noChangeAspect="1"/>
          </p:cNvPicPr>
          <p:nvPr userDrawn="1"/>
        </p:nvPicPr>
        <p:blipFill>
          <a:blip r:embed="rId8" cstate="email">
            <a:alphaModFix amt="12000"/>
            <a:extLst>
              <a:ext uri="{28A0092B-C50C-407E-A947-70E740481C1C}">
                <a14:useLocalDpi xmlns:a14="http://schemas.microsoft.com/office/drawing/2010/main"/>
              </a:ext>
            </a:extLst>
          </a:blip>
          <a:srcRect/>
          <a:stretch>
            <a:fillRect/>
          </a:stretch>
        </p:blipFill>
        <p:spPr>
          <a:xfrm>
            <a:off x="0" y="1257300"/>
            <a:ext cx="5674409" cy="4330700"/>
          </a:xfrm>
          <a:prstGeom prst="rect">
            <a:avLst/>
          </a:prstGeom>
        </p:spPr>
      </p:pic>
      <p:sp>
        <p:nvSpPr>
          <p:cNvPr id="23" name="Title 1"/>
          <p:cNvSpPr txBox="1">
            <a:spLocks/>
          </p:cNvSpPr>
          <p:nvPr userDrawn="1"/>
        </p:nvSpPr>
        <p:spPr bwMode="white">
          <a:xfrm>
            <a:off x="4568913" y="3466158"/>
            <a:ext cx="3253766" cy="1947672"/>
          </a:xfrm>
          <a:prstGeom prst="rect">
            <a:avLst/>
          </a:prstGeom>
        </p:spPr>
        <p:txBody>
          <a:bodyPr vert="horz" lIns="0" tIns="0" rIns="0" bIns="0" rtlCol="0" anchor="ctr">
            <a:normAutofit/>
          </a:bodyPr>
          <a:lstStyle>
            <a:lvl1pPr algn="l">
              <a:defRPr sz="3200" b="0">
                <a:solidFill>
                  <a:schemeClr val="bg2"/>
                </a:solidFill>
                <a:latin typeface="+mn-lt"/>
              </a:defRPr>
            </a:lvl1pPr>
          </a:lstStyle>
          <a:p>
            <a:pPr>
              <a:lnSpc>
                <a:spcPct val="90000"/>
              </a:lnSpc>
              <a:spcBef>
                <a:spcPct val="0"/>
              </a:spcBef>
            </a:pPr>
            <a:endParaRPr lang="en-US" sz="1400" cap="all" dirty="0">
              <a:solidFill>
                <a:srgbClr val="FFD700"/>
              </a:solidFill>
              <a:latin typeface="Arial Narrow"/>
              <a:cs typeface="Arial Narrow"/>
            </a:endParaRPr>
          </a:p>
        </p:txBody>
      </p:sp>
      <p:sp>
        <p:nvSpPr>
          <p:cNvPr id="24" name="Text Placeholder 19"/>
          <p:cNvSpPr txBox="1">
            <a:spLocks/>
          </p:cNvSpPr>
          <p:nvPr userDrawn="1"/>
        </p:nvSpPr>
        <p:spPr>
          <a:xfrm>
            <a:off x="4569434" y="1371600"/>
            <a:ext cx="3202966" cy="1947672"/>
          </a:xfrm>
          <a:prstGeom prst="rect">
            <a:avLst/>
          </a:prstGeom>
        </p:spPr>
        <p:txBody>
          <a:bodyPr vert="horz" lIns="0" tIns="45720" rIns="91440" bIns="45720" rtlCol="0" anchor="ctr">
            <a:normAutofit/>
          </a:bodyPr>
          <a:lstStyle>
            <a:lvl1pPr marL="0" marR="0" indent="0" algn="l" defTabSz="914400" rtl="0" eaLnBrk="1" fontAlgn="auto" latinLnBrk="0" hangingPunct="1">
              <a:lnSpc>
                <a:spcPct val="100000"/>
              </a:lnSpc>
              <a:spcBef>
                <a:spcPct val="0"/>
              </a:spcBef>
              <a:spcAft>
                <a:spcPts val="300"/>
              </a:spcAft>
              <a:buClrTx/>
              <a:buSzTx/>
              <a:buFontTx/>
              <a:buNone/>
              <a:tabLst/>
              <a:defRPr kumimoji="0" lang="en-US" sz="2400" b="0" i="0" u="none" strike="noStrike" kern="1200" cap="none" spc="0" normalizeH="0" baseline="0" noProof="0">
                <a:ln>
                  <a:noFill/>
                </a:ln>
                <a:solidFill>
                  <a:schemeClr val="bg2"/>
                </a:solidFill>
                <a:effectLst/>
                <a:uLnTx/>
                <a:uFillTx/>
              </a:defRPr>
            </a:lvl1pPr>
          </a:lstStyle>
          <a:p>
            <a:pPr algn="l" defTabSz="914400">
              <a:lnSpc>
                <a:spcPct val="110000"/>
              </a:lnSpc>
              <a:spcAft>
                <a:spcPts val="600"/>
              </a:spcAft>
              <a:buNone/>
            </a:pPr>
            <a:r>
              <a:rPr sz="3200" b="1" i="0">
                <a:solidFill>
                  <a:srgbClr val="FFFFFF"/>
                </a:solidFill>
                <a:latin typeface="Arial"/>
                <a:ea typeface="+mn-ea"/>
                <a:cs typeface="+mn-cs"/>
              </a:rPr>
              <a:t> </a:t>
            </a:r>
          </a:p>
        </p:txBody>
      </p:sp>
      <p:sp>
        <p:nvSpPr>
          <p:cNvPr id="30" name="Text Placeholder 29"/>
          <p:cNvSpPr>
            <a:spLocks noGrp="1"/>
          </p:cNvSpPr>
          <p:nvPr>
            <p:ph type="body" sz="quarter" idx="10"/>
          </p:nvPr>
        </p:nvSpPr>
        <p:spPr>
          <a:xfrm>
            <a:off x="4570413" y="1376363"/>
            <a:ext cx="3097212" cy="1959159"/>
          </a:xfrm>
        </p:spPr>
        <p:txBody>
          <a:bodyPr anchor="ctr">
            <a:noAutofit/>
          </a:bodyPr>
          <a:lstStyle>
            <a:lvl1pPr>
              <a:defRPr sz="3200">
                <a:solidFill>
                  <a:schemeClr val="bg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Click to edit Master text styles</a:t>
            </a:r>
          </a:p>
        </p:txBody>
      </p:sp>
      <p:sp>
        <p:nvSpPr>
          <p:cNvPr id="31" name="Text Placeholder 29"/>
          <p:cNvSpPr>
            <a:spLocks noGrp="1"/>
          </p:cNvSpPr>
          <p:nvPr>
            <p:ph type="body" sz="quarter" idx="11" hasCustomPrompt="1"/>
          </p:nvPr>
        </p:nvSpPr>
        <p:spPr>
          <a:xfrm>
            <a:off x="4568509" y="3427993"/>
            <a:ext cx="3097212" cy="2041525"/>
          </a:xfrm>
        </p:spPr>
        <p:txBody>
          <a:bodyPr anchor="ctr">
            <a:noAutofit/>
          </a:bodyPr>
          <a:lstStyle>
            <a:lvl1pPr>
              <a:defRPr kumimoji="0" lang="en-US" sz="3200" u="none" strike="noStrike" kern="1200" cap="all" spc="0" normalizeH="0" baseline="0" noProof="0" dirty="0">
                <a:ln>
                  <a:noFill/>
                </a:ln>
                <a:solidFill>
                  <a:srgbClr val="FFD700"/>
                </a:solidFill>
                <a:effectLst/>
                <a:uLnTx/>
                <a:uFillTx/>
                <a:latin typeface="Arial Narrow"/>
                <a:cs typeface="Arial Narrow"/>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lnSpc>
                <a:spcPct val="90000"/>
              </a:lnSpc>
              <a:spcBef>
                <a:spcPct val="0"/>
              </a:spcBef>
            </a:pPr>
            <a:r>
              <a:rPr lang="en-US" sz="3400" b="1" cap="all" dirty="0">
                <a:solidFill>
                  <a:srgbClr val="FFD700"/>
                </a:solidFill>
                <a:latin typeface="Arial Narrow"/>
                <a:cs typeface="Arial Narrow"/>
              </a:rPr>
              <a:t>Building</a:t>
            </a:r>
          </a:p>
          <a:p>
            <a:pPr lvl="0">
              <a:lnSpc>
                <a:spcPct val="80000"/>
              </a:lnSpc>
              <a:spcBef>
                <a:spcPct val="0"/>
              </a:spcBef>
              <a:spcAft>
                <a:spcPts val="1200"/>
              </a:spcAft>
            </a:pPr>
            <a:r>
              <a:rPr kumimoji="0" lang="en-US" sz="1900" u="none" strike="noStrike" kern="1200" cap="all" spc="0" normalizeH="0" baseline="0" noProof="0" dirty="0">
                <a:ln>
                  <a:noFill/>
                </a:ln>
                <a:solidFill>
                  <a:schemeClr val="bg1"/>
                </a:solidFill>
                <a:effectLst/>
                <a:uLnTx/>
                <a:uFillTx/>
                <a:latin typeface="Arial Narrow"/>
                <a:ea typeface="+mj-ea"/>
                <a:cs typeface="Arial Narrow"/>
              </a:rPr>
              <a:t>Better</a:t>
            </a:r>
            <a:r>
              <a:rPr kumimoji="0" lang="en-US" sz="1900" u="none" strike="noStrike" kern="1200" cap="all" spc="0" normalizeH="0" noProof="0" dirty="0">
                <a:ln>
                  <a:noFill/>
                </a:ln>
                <a:solidFill>
                  <a:schemeClr val="bg1"/>
                </a:solidFill>
                <a:effectLst/>
                <a:uLnTx/>
                <a:uFillTx/>
                <a:latin typeface="Arial Narrow"/>
                <a:ea typeface="+mj-ea"/>
                <a:cs typeface="Arial Narrow"/>
              </a:rPr>
              <a:t> Science</a:t>
            </a:r>
          </a:p>
          <a:p>
            <a:pPr lvl="0">
              <a:lnSpc>
                <a:spcPct val="90000"/>
              </a:lnSpc>
              <a:spcBef>
                <a:spcPct val="0"/>
              </a:spcBef>
            </a:pPr>
            <a:r>
              <a:rPr lang="en-US" sz="1400" cap="all" baseline="0" dirty="0">
                <a:solidFill>
                  <a:srgbClr val="FFD700"/>
                </a:solidFill>
                <a:latin typeface="Arial Narrow"/>
                <a:ea typeface="+mj-ea"/>
                <a:cs typeface="Arial Narrow"/>
              </a:rPr>
              <a:t>Agilent</a:t>
            </a:r>
            <a:r>
              <a:rPr lang="en-US" sz="1400" cap="all" dirty="0">
                <a:solidFill>
                  <a:srgbClr val="FFD700"/>
                </a:solidFill>
                <a:latin typeface="Arial Narrow"/>
                <a:ea typeface="+mj-ea"/>
                <a:cs typeface="Arial Narrow"/>
              </a:rPr>
              <a:t> and You</a:t>
            </a:r>
            <a:endParaRPr kumimoji="0" lang="en-US" sz="1400" u="none" strike="noStrike" kern="1200" cap="all" spc="0" normalizeH="0" baseline="0" noProof="0" dirty="0">
              <a:ln>
                <a:noFill/>
              </a:ln>
              <a:solidFill>
                <a:srgbClr val="FFD700"/>
              </a:solidFill>
              <a:effectLst/>
              <a:uLnTx/>
              <a:uFillTx/>
              <a:latin typeface="Arial Narrow"/>
              <a:ea typeface="+mj-ea"/>
              <a:cs typeface="Arial Narrow"/>
            </a:endParaRPr>
          </a:p>
        </p:txBody>
      </p:sp>
    </p:spTree>
    <p:extLst>
      <p:ext uri="{BB962C8B-B14F-4D97-AF65-F5344CB8AC3E}">
        <p14:creationId xmlns:p14="http://schemas.microsoft.com/office/powerpoint/2010/main" val="2696220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11" name="Picture 10"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a:stretch>
            <a:fillRect/>
          </a:stretch>
        </p:blipFill>
        <p:spPr>
          <a:xfrm>
            <a:off x="0" y="0"/>
            <a:ext cx="4521200" cy="69088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68818"/>
            <a:ext cx="1787410" cy="599649"/>
          </a:xfrm>
          <a:prstGeom prst="rect">
            <a:avLst/>
          </a:prstGeom>
        </p:spPr>
      </p:pic>
      <p:pic>
        <p:nvPicPr>
          <p:cNvPr id="13" name="Picture 12" descr="academic_block.png"/>
          <p:cNvPicPr>
            <a:picLocks noChangeAspect="1"/>
          </p:cNvPicPr>
          <p:nvPr userDrawn="1"/>
        </p:nvPicPr>
        <p:blipFill>
          <a:blip r:embed="rId6"/>
          <a:stretch>
            <a:fillRect/>
          </a:stretch>
        </p:blipFill>
        <p:spPr>
          <a:xfrm>
            <a:off x="8207865" y="6411015"/>
            <a:ext cx="652229" cy="359640"/>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b="0" i="0" dirty="0" err="1">
                <a:latin typeface="Arial"/>
                <a:ea typeface="+mn-ea"/>
                <a:cs typeface="+mn-cs"/>
              </a:rPr>
              <a:t>Apenas</a:t>
            </a:r>
            <a:r>
              <a:rPr lang="en-US" sz="600" b="0" i="0" dirty="0">
                <a:latin typeface="Arial"/>
                <a:ea typeface="+mn-ea"/>
                <a:cs typeface="+mn-cs"/>
              </a:rPr>
              <a:t> </a:t>
            </a:r>
            <a:r>
              <a:rPr lang="en-US" sz="600" b="0" i="0" dirty="0" err="1">
                <a:latin typeface="Arial"/>
                <a:ea typeface="+mn-ea"/>
                <a:cs typeface="+mn-cs"/>
              </a:rPr>
              <a:t>para</a:t>
            </a:r>
            <a:r>
              <a:rPr lang="en-US" sz="600" b="0" i="0" dirty="0">
                <a:latin typeface="Arial"/>
                <a:ea typeface="+mn-ea"/>
                <a:cs typeface="+mn-cs"/>
              </a:rPr>
              <a:t> </a:t>
            </a:r>
            <a:r>
              <a:rPr lang="en-US" sz="600" b="0" i="0" dirty="0" err="1">
                <a:latin typeface="Arial"/>
                <a:ea typeface="+mn-ea"/>
                <a:cs typeface="+mn-cs"/>
              </a:rPr>
              <a:t>finalidades</a:t>
            </a:r>
            <a:r>
              <a:rPr lang="en-US" sz="600" b="0" i="0" dirty="0">
                <a:latin typeface="Arial"/>
                <a:ea typeface="+mn-ea"/>
                <a:cs typeface="+mn-cs"/>
              </a:rPr>
              <a:t> de </a:t>
            </a:r>
            <a:r>
              <a:rPr lang="en-US" sz="600" b="0" i="0" dirty="0" err="1">
                <a:latin typeface="Arial"/>
                <a:ea typeface="+mn-ea"/>
                <a:cs typeface="+mn-cs"/>
              </a:rPr>
              <a:t>ensino</a:t>
            </a:r>
            <a:endParaRPr lang="en-US" sz="600" b="0" i="0" dirty="0">
              <a:latin typeface="Arial"/>
              <a:ea typeface="+mn-ea"/>
              <a:cs typeface="+mn-cs"/>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873E9FF6-3B60-48A6-AA12-C7A3F7B349EE}" type="datetime4">
              <a:rPr lang="en-US" sz="600" b="0" i="0" smtClean="0">
                <a:latin typeface="Arial"/>
                <a:ea typeface="+mn-ea"/>
                <a:cs typeface="+mn-cs"/>
              </a:rPr>
              <a:t>July 21, 2016</a:t>
            </a:fld>
            <a:endParaRPr lang="en-US" sz="600" b="0" i="0" dirty="0">
              <a:latin typeface="Arial"/>
              <a:ea typeface="+mn-ea"/>
              <a:cs typeface="+mn-cs"/>
            </a:endParaRPr>
          </a:p>
          <a:p>
            <a:pPr algn="l" defTabSz="914400">
              <a:buNone/>
            </a:pPr>
            <a:r>
              <a:rPr lang="en-US" sz="600" kern="1200" dirty="0">
                <a:solidFill>
                  <a:srgbClr val="BFE0F4"/>
                </a:solidFill>
                <a:effectLst/>
                <a:latin typeface="+mn-lt"/>
                <a:ea typeface="+mn-ea"/>
                <a:cs typeface="Arial" panose="020B0604020202020204" pitchFamily="34" charset="0"/>
              </a:rPr>
              <a:t>© Agilent Technologies, Inc. 2016</a:t>
            </a:r>
            <a:endParaRPr lang="en-US" sz="600" b="0" i="0" dirty="0">
              <a:latin typeface="Arial"/>
              <a:ea typeface="+mn-ea"/>
              <a:cs typeface="+mn-cs"/>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BD803B2-A378-42BD-B5EC-F7748F169FE0}" type="slidenum">
              <a:rPr sz="600" b="0" i="0">
                <a:latin typeface="Arial"/>
                <a:ea typeface="+mn-ea"/>
                <a:cs typeface="+mn-cs"/>
              </a:rPr>
              <a:t>‹#›</a:t>
            </a:fld>
            <a:endParaRPr sz="600" b="0" i="0" dirty="0">
              <a:latin typeface="Arial"/>
              <a:ea typeface="+mn-ea"/>
              <a:cs typeface="+mn-cs"/>
            </a:endParaRPr>
          </a:p>
        </p:txBody>
      </p:sp>
    </p:spTree>
    <p:extLst>
      <p:ext uri="{BB962C8B-B14F-4D97-AF65-F5344CB8AC3E}">
        <p14:creationId xmlns:p14="http://schemas.microsoft.com/office/powerpoint/2010/main" val="2150726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ilent 4x3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228600" y="1391243"/>
            <a:ext cx="8686800" cy="4562856"/>
          </a:xfrm>
        </p:spPr>
        <p:txBody>
          <a:bodyPr/>
          <a:lstStyle>
            <a:lvl1pPr>
              <a:defRPr>
                <a:latin typeface="+mn-lt"/>
              </a:defRPr>
            </a:lvl1pPr>
            <a:lvl2pPr marL="228600" indent="-228600">
              <a:defRPr>
                <a:latin typeface="+mn-lt"/>
              </a:defRPr>
            </a:lvl2pPr>
            <a:lvl3pPr marL="457200" indent="-228600">
              <a:defRPr>
                <a:latin typeface="+mn-lt"/>
              </a:defRPr>
            </a:lvl3pPr>
            <a:lvl4pPr marL="685800" indent="-228600">
              <a:defRPr>
                <a:latin typeface="+mn-lt"/>
              </a:defRPr>
            </a:lvl4pPr>
            <a:lvl5pPr marL="914400" indent="-22860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367058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gilent 4x3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295810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Agilent 4x3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15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11" name="Picture 10"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a:stretch>
            <a:fillRect/>
          </a:stretch>
        </p:blipFill>
        <p:spPr>
          <a:xfrm>
            <a:off x="0" y="0"/>
            <a:ext cx="4521200" cy="69088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68818"/>
            <a:ext cx="1787410" cy="599649"/>
          </a:xfrm>
          <a:prstGeom prst="rect">
            <a:avLst/>
          </a:prstGeom>
        </p:spPr>
      </p:pic>
      <p:pic>
        <p:nvPicPr>
          <p:cNvPr id="13" name="Picture 12" descr="academic_block.png"/>
          <p:cNvPicPr>
            <a:picLocks noChangeAspect="1"/>
          </p:cNvPicPr>
          <p:nvPr userDrawn="1"/>
        </p:nvPicPr>
        <p:blipFill>
          <a:blip r:embed="rId6"/>
          <a:stretch>
            <a:fillRect/>
          </a:stretch>
        </p:blipFill>
        <p:spPr>
          <a:xfrm>
            <a:off x="8207865" y="6411015"/>
            <a:ext cx="652229" cy="359640"/>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b="0" i="0" dirty="0" err="1">
                <a:latin typeface="Arial"/>
                <a:ea typeface="+mn-ea"/>
                <a:cs typeface="+mn-cs"/>
              </a:rPr>
              <a:t>Apenas</a:t>
            </a:r>
            <a:r>
              <a:rPr lang="en-US" sz="600" b="0" i="0" dirty="0">
                <a:latin typeface="Arial"/>
                <a:ea typeface="+mn-ea"/>
                <a:cs typeface="+mn-cs"/>
              </a:rPr>
              <a:t> </a:t>
            </a:r>
            <a:r>
              <a:rPr lang="en-US" sz="600" b="0" i="0" dirty="0" err="1">
                <a:latin typeface="Arial"/>
                <a:ea typeface="+mn-ea"/>
                <a:cs typeface="+mn-cs"/>
              </a:rPr>
              <a:t>para</a:t>
            </a:r>
            <a:r>
              <a:rPr lang="en-US" sz="600" b="0" i="0" dirty="0">
                <a:latin typeface="Arial"/>
                <a:ea typeface="+mn-ea"/>
                <a:cs typeface="+mn-cs"/>
              </a:rPr>
              <a:t> </a:t>
            </a:r>
            <a:r>
              <a:rPr lang="en-US" sz="600" b="0" i="0" dirty="0" err="1">
                <a:latin typeface="Arial"/>
                <a:ea typeface="+mn-ea"/>
                <a:cs typeface="+mn-cs"/>
              </a:rPr>
              <a:t>finalidades</a:t>
            </a:r>
            <a:r>
              <a:rPr lang="en-US" sz="600" b="0" i="0" dirty="0">
                <a:latin typeface="Arial"/>
                <a:ea typeface="+mn-ea"/>
                <a:cs typeface="+mn-cs"/>
              </a:rPr>
              <a:t> de </a:t>
            </a:r>
            <a:r>
              <a:rPr lang="en-US" sz="600" b="0" i="0" dirty="0" err="1">
                <a:latin typeface="Arial"/>
                <a:ea typeface="+mn-ea"/>
                <a:cs typeface="+mn-cs"/>
              </a:rPr>
              <a:t>ensino</a:t>
            </a:r>
            <a:endParaRPr lang="en-US" sz="600" b="0" i="0" dirty="0">
              <a:latin typeface="Arial"/>
              <a:ea typeface="+mn-ea"/>
              <a:cs typeface="+mn-cs"/>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873E9FF6-3B60-48A6-AA12-C7A3F7B349EE}" type="datetime4">
              <a:rPr lang="en-US" sz="600" b="0" i="0" smtClean="0">
                <a:latin typeface="Arial"/>
                <a:ea typeface="+mn-ea"/>
                <a:cs typeface="+mn-cs"/>
              </a:rPr>
              <a:t>July 21, 2016</a:t>
            </a:fld>
            <a:endParaRPr lang="en-US" sz="600" b="0" i="0" dirty="0">
              <a:latin typeface="Arial"/>
              <a:ea typeface="+mn-ea"/>
              <a:cs typeface="+mn-cs"/>
            </a:endParaRPr>
          </a:p>
          <a:p>
            <a:pPr algn="l" defTabSz="914400">
              <a:buNone/>
            </a:pPr>
            <a:r>
              <a:rPr lang="en-US" sz="600" kern="1200" dirty="0">
                <a:solidFill>
                  <a:srgbClr val="BFE0F4"/>
                </a:solidFill>
                <a:effectLst/>
                <a:latin typeface="+mn-lt"/>
                <a:ea typeface="+mn-ea"/>
                <a:cs typeface="Arial" panose="020B0604020202020204" pitchFamily="34" charset="0"/>
              </a:rPr>
              <a:t>© Agilent Technologies, Inc. 2016</a:t>
            </a:r>
            <a:endParaRPr lang="en-US" sz="600" b="0" i="0" dirty="0">
              <a:latin typeface="Arial"/>
              <a:ea typeface="+mn-ea"/>
              <a:cs typeface="+mn-cs"/>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BD803B2-A378-42BD-B5EC-F7748F169FE0}" type="slidenum">
              <a:rPr sz="600" b="0" i="0">
                <a:latin typeface="Arial"/>
                <a:ea typeface="+mn-ea"/>
                <a:cs typeface="+mn-cs"/>
              </a:rPr>
              <a:t>‹#›</a:t>
            </a:fld>
            <a:endParaRPr sz="600" b="0" i="0" dirty="0">
              <a:latin typeface="Arial"/>
              <a:ea typeface="+mn-ea"/>
              <a:cs typeface="+mn-cs"/>
            </a:endParaRPr>
          </a:p>
        </p:txBody>
      </p:sp>
    </p:spTree>
    <p:extLst>
      <p:ext uri="{BB962C8B-B14F-4D97-AF65-F5344CB8AC3E}">
        <p14:creationId xmlns:p14="http://schemas.microsoft.com/office/powerpoint/2010/main" val="3467476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ilent 4x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599" y="4382348"/>
            <a:ext cx="7770114" cy="1362075"/>
          </a:xfrm>
        </p:spPr>
        <p:txBody>
          <a:bodyPr anchor="t">
            <a:noAutofit/>
          </a:bodyPr>
          <a:lstStyle>
            <a:lvl1pPr>
              <a:defRPr sz="4000" b="1" cap="all" baseline="0">
                <a:latin typeface="+mn-lt"/>
              </a:defRPr>
            </a:lvl1pPr>
          </a:lstStyle>
          <a:p>
            <a:r>
              <a:rPr lang="en-US" dirty="0"/>
              <a:t>Click to edit Master title style</a:t>
            </a:r>
          </a:p>
        </p:txBody>
      </p:sp>
      <p:sp>
        <p:nvSpPr>
          <p:cNvPr id="10" name="Text Placeholder 2"/>
          <p:cNvSpPr>
            <a:spLocks noGrp="1"/>
          </p:cNvSpPr>
          <p:nvPr>
            <p:ph type="body" idx="10"/>
          </p:nvPr>
        </p:nvSpPr>
        <p:spPr>
          <a:xfrm>
            <a:off x="722313" y="2906713"/>
            <a:ext cx="7772400" cy="1509331"/>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06976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ilent 4x3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1143000"/>
          </a:xfrm>
        </p:spPr>
        <p:txBody>
          <a:bodyPr/>
          <a:lstStyle>
            <a:lvl1pPr>
              <a:defRPr>
                <a:latin typeface="+mj-lt"/>
                <a:cs typeface="Arial (Body)"/>
              </a:defRPr>
            </a:lvl1pPr>
          </a:lstStyle>
          <a:p>
            <a:r>
              <a:rPr lang="en-US" dirty="0"/>
              <a:t>Click to edit Master title style</a:t>
            </a:r>
          </a:p>
        </p:txBody>
      </p:sp>
      <p:sp>
        <p:nvSpPr>
          <p:cNvPr id="3" name="Content Placeholder 2"/>
          <p:cNvSpPr>
            <a:spLocks noGrp="1"/>
          </p:cNvSpPr>
          <p:nvPr>
            <p:ph sz="half" idx="1"/>
          </p:nvPr>
        </p:nvSpPr>
        <p:spPr>
          <a:xfrm>
            <a:off x="228600" y="1268873"/>
            <a:ext cx="4206240" cy="4672584"/>
          </a:xfrm>
        </p:spPr>
        <p:txBody>
          <a:bodyPr/>
          <a:lstStyle>
            <a:lvl1pPr>
              <a:defRPr sz="22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446" y="1268873"/>
            <a:ext cx="4203954" cy="4672584"/>
          </a:xfrm>
        </p:spPr>
        <p:txBody>
          <a:bodyPr/>
          <a:lstStyle>
            <a:lvl1pPr>
              <a:defRPr sz="2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611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ilent 4x3 Comparison">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11"/>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2"/>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p:cNvSpPr>
            <a:spLocks noGrp="1"/>
          </p:cNvSpPr>
          <p:nvPr>
            <p:ph sz="quarter" idx="13"/>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344085"/>
            <a:ext cx="8686800" cy="968248"/>
          </a:xfrm>
        </p:spPr>
        <p:txBody>
          <a:bodyPr>
            <a:normAutofit/>
          </a:bodyPr>
          <a:lstStyle>
            <a:lvl1pPr>
              <a:defRPr sz="3400">
                <a:latin typeface="+mj-lt"/>
              </a:defRPr>
            </a:lvl1pPr>
          </a:lstStyle>
          <a:p>
            <a:r>
              <a:rPr lang="en-US" dirty="0"/>
              <a:t>Click to edit Master title style</a:t>
            </a:r>
          </a:p>
        </p:txBody>
      </p:sp>
    </p:spTree>
    <p:extLst>
      <p:ext uri="{BB962C8B-B14F-4D97-AF65-F5344CB8AC3E}">
        <p14:creationId xmlns:p14="http://schemas.microsoft.com/office/powerpoint/2010/main" val="2297929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ilent 4x3 Content with Left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11"/>
            <a:ext cx="3010662" cy="1167498"/>
          </a:xfrm>
        </p:spPr>
        <p:txBody>
          <a:bodyPr anchor="b">
            <a:normAutofit/>
          </a:bodyPr>
          <a:lstStyle>
            <a:lvl1pPr>
              <a:defRPr sz="2000" b="1">
                <a:latin typeface="+mn-lt"/>
              </a:defRPr>
            </a:lvl1pPr>
          </a:lstStyle>
          <a:p>
            <a:r>
              <a:rPr lang="en-US" dirty="0"/>
              <a:t>Click to edit Master title style</a:t>
            </a:r>
          </a:p>
        </p:txBody>
      </p:sp>
      <p:sp>
        <p:nvSpPr>
          <p:cNvPr id="12" name="Content Placeholder 2"/>
          <p:cNvSpPr>
            <a:spLocks noGrp="1"/>
          </p:cNvSpPr>
          <p:nvPr>
            <p:ph idx="13"/>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half" idx="14"/>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44199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ilent 4x3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8549" y="4800600"/>
            <a:ext cx="5486400" cy="533400"/>
          </a:xfrm>
        </p:spPr>
        <p:txBody>
          <a:bodyPr tIns="0" rIns="0" bIns="0" anchor="b">
            <a:noAutofit/>
          </a:bodyPr>
          <a:lstStyle>
            <a:lvl1pPr>
              <a:defRPr sz="1800" b="1">
                <a:latin typeface="+mn-lt"/>
              </a:defRPr>
            </a:lvl1pPr>
          </a:lstStyle>
          <a:p>
            <a:endParaRPr lang="en-US" dirty="0"/>
          </a:p>
        </p:txBody>
      </p:sp>
      <p:sp>
        <p:nvSpPr>
          <p:cNvPr id="3" name="Picture Placeholder 2"/>
          <p:cNvSpPr>
            <a:spLocks noGrp="1"/>
          </p:cNvSpPr>
          <p:nvPr>
            <p:ph type="pic" idx="1"/>
          </p:nvPr>
        </p:nvSpPr>
        <p:spPr>
          <a:xfrm>
            <a:off x="1788549" y="612648"/>
            <a:ext cx="5486400" cy="4114800"/>
          </a:xfrm>
        </p:spPr>
        <p:txBody>
          <a:bodyPr>
            <a:normAutofit/>
          </a:bodyPr>
          <a:lstStyle>
            <a:lvl1pPr marL="0" indent="0">
              <a:buNone/>
              <a:defRPr sz="32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88549" y="5370688"/>
            <a:ext cx="5486400" cy="804672"/>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917065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Agilent 4x3 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91160"/>
            <a:ext cx="8686800" cy="1143000"/>
          </a:xfrm>
        </p:spPr>
        <p:txBody>
          <a:bodyPr tIns="0" rIns="0" bIns="0"/>
          <a:lstStyle/>
          <a:p>
            <a:r>
              <a:rPr lang="en-US" dirty="0"/>
              <a:t>Click to edit Master title style</a:t>
            </a:r>
          </a:p>
        </p:txBody>
      </p:sp>
      <p:sp>
        <p:nvSpPr>
          <p:cNvPr id="3" name="Vertical Text Placeholder 2"/>
          <p:cNvSpPr>
            <a:spLocks noGrp="1"/>
          </p:cNvSpPr>
          <p:nvPr>
            <p:ph type="body" orient="vert" idx="1"/>
          </p:nvPr>
        </p:nvSpPr>
        <p:spPr>
          <a:xfrm>
            <a:off x="228600" y="1508760"/>
            <a:ext cx="8686800" cy="4672584"/>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43800" y="6534293"/>
            <a:ext cx="1371600" cy="118872"/>
          </a:xfrm>
          <a:prstGeom prst="rect">
            <a:avLst/>
          </a:prstGeom>
        </p:spPr>
        <p:txBody>
          <a:bodyPr/>
          <a:lstStyle/>
          <a:p>
            <a:endParaRPr lang="en-US" dirty="0">
              <a:solidFill>
                <a:srgbClr val="4D4D4D"/>
              </a:solidFill>
            </a:endParaRPr>
          </a:p>
        </p:txBody>
      </p:sp>
      <p:sp>
        <p:nvSpPr>
          <p:cNvPr id="5" name="Footer Placeholder 4"/>
          <p:cNvSpPr>
            <a:spLocks noGrp="1"/>
          </p:cNvSpPr>
          <p:nvPr>
            <p:ph type="ftr" sz="quarter" idx="11"/>
          </p:nvPr>
        </p:nvSpPr>
        <p:spPr>
          <a:xfrm>
            <a:off x="6858000" y="6392947"/>
            <a:ext cx="2057400" cy="118872"/>
          </a:xfrm>
          <a:prstGeom prst="rect">
            <a:avLst/>
          </a:prstGeom>
        </p:spPr>
        <p:txBody>
          <a:bodyPr/>
          <a:lstStyle/>
          <a:p>
            <a:r>
              <a:rPr lang="en-US">
                <a:solidFill>
                  <a:srgbClr val="4D4D4D"/>
                </a:solidFill>
              </a:rPr>
              <a:t>For teaching purpose only</a:t>
            </a:r>
            <a:endParaRPr lang="en-US" dirty="0">
              <a:solidFill>
                <a:srgbClr val="4D4D4D"/>
              </a:solidFill>
            </a:endParaRPr>
          </a:p>
        </p:txBody>
      </p:sp>
      <p:sp>
        <p:nvSpPr>
          <p:cNvPr id="6" name="Slide Number Placeholder 5"/>
          <p:cNvSpPr>
            <a:spLocks noGrp="1"/>
          </p:cNvSpPr>
          <p:nvPr>
            <p:ph type="sldNum" sz="quarter" idx="12"/>
          </p:nvPr>
        </p:nvSpPr>
        <p:spPr>
          <a:xfrm>
            <a:off x="8455914" y="6675639"/>
            <a:ext cx="459486" cy="118872"/>
          </a:xfrm>
          <a:prstGeom prst="rect">
            <a:avLst/>
          </a:prstGeom>
        </p:spPr>
        <p:txBody>
          <a:bodyPr/>
          <a:lstStyle/>
          <a:p>
            <a:fld id="{3969F854-F447-4CCF-9255-9A1E8DF091B8}" type="slidenum">
              <a:rPr lang="en-US" smtClean="0">
                <a:solidFill>
                  <a:srgbClr val="4D4D4D"/>
                </a:solidFill>
              </a:rPr>
              <a:pPr/>
              <a:t>‹#›</a:t>
            </a:fld>
            <a:endParaRPr lang="en-US" dirty="0">
              <a:solidFill>
                <a:srgbClr val="4D4D4D"/>
              </a:solidFill>
            </a:endParaRPr>
          </a:p>
        </p:txBody>
      </p:sp>
    </p:spTree>
    <p:extLst>
      <p:ext uri="{BB962C8B-B14F-4D97-AF65-F5344CB8AC3E}">
        <p14:creationId xmlns:p14="http://schemas.microsoft.com/office/powerpoint/2010/main" val="283283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ilent 4x3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340" y="304801"/>
            <a:ext cx="2048256" cy="5844729"/>
          </a:xfrm>
        </p:spPr>
        <p:txBody>
          <a:bodyPr vert="eaVert" tIns="0" rIns="0" bIns="0"/>
          <a:lstStyle/>
          <a:p>
            <a:r>
              <a:rPr lang="en-US" dirty="0"/>
              <a:t>Click to edit Master title style</a:t>
            </a:r>
          </a:p>
        </p:txBody>
      </p:sp>
      <p:sp>
        <p:nvSpPr>
          <p:cNvPr id="3" name="Vertical Text Placeholder 2"/>
          <p:cNvSpPr>
            <a:spLocks noGrp="1"/>
          </p:cNvSpPr>
          <p:nvPr>
            <p:ph type="body" orient="vert" idx="1"/>
          </p:nvPr>
        </p:nvSpPr>
        <p:spPr>
          <a:xfrm>
            <a:off x="369710" y="304801"/>
            <a:ext cx="6025896" cy="5844729"/>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0600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p:spTree>
      <p:nvGrpSpPr>
        <p:cNvPr id="1" name=""/>
        <p:cNvGrpSpPr/>
        <p:nvPr/>
      </p:nvGrpSpPr>
      <p:grpSpPr>
        <a:xfrm>
          <a:off x="0" y="0"/>
          <a:ext cx="0" cy="0"/>
          <a:chOff x="0" y="0"/>
          <a:chExt cx="0" cy="0"/>
        </a:xfrm>
      </p:grpSpPr>
      <p:sp>
        <p:nvSpPr>
          <p:cNvPr id="1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873E9FF6-3B60-48A6-AA12-C7A3F7B349EE}" type="datetime4">
              <a:rPr lang="en-US" sz="1800" b="0" i="0">
                <a:latin typeface="Arial"/>
                <a:ea typeface="+mn-ea"/>
                <a:cs typeface="+mn-cs"/>
              </a:rPr>
              <a:t>July 21, 2016</a:t>
            </a:fld>
            <a:endParaRPr lang="en-US" sz="1800" b="0" i="0">
              <a:latin typeface="Arial"/>
              <a:ea typeface="+mn-ea"/>
              <a:cs typeface="+mn-cs"/>
            </a:endParaRPr>
          </a:p>
        </p:txBody>
      </p:sp>
      <p:sp>
        <p:nvSpPr>
          <p:cNvPr id="1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1800" b="0" i="0">
                <a:latin typeface="Arial"/>
                <a:ea typeface="+mn-ea"/>
                <a:cs typeface="+mn-cs"/>
              </a:rPr>
              <a:t>Selo de confidencialidade</a:t>
            </a:r>
          </a:p>
        </p:txBody>
      </p:sp>
      <p:sp>
        <p:nvSpPr>
          <p:cNvPr id="15"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BD803B2-A378-42BD-B5EC-F7748F169FE0}" type="slidenum">
              <a:rPr sz="1800" b="0" i="0">
                <a:latin typeface="Arial"/>
                <a:ea typeface="+mn-ea"/>
                <a:cs typeface="+mn-cs"/>
              </a:rPr>
              <a:t>‹#›</a:t>
            </a:fld>
            <a:endParaRPr sz="1800" b="0" i="0">
              <a:latin typeface="Arial"/>
              <a:ea typeface="+mn-ea"/>
              <a:cs typeface="+mn-cs"/>
            </a:endParaRPr>
          </a:p>
        </p:txBody>
      </p:sp>
    </p:spTree>
    <p:extLst>
      <p:ext uri="{BB962C8B-B14F-4D97-AF65-F5344CB8AC3E}">
        <p14:creationId xmlns:p14="http://schemas.microsoft.com/office/powerpoint/2010/main" val="450416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5D5"/>
                </a:solidFill>
              </a:defRPr>
            </a:lvl1pPr>
          </a:lstStyle>
          <a:p>
            <a:r>
              <a:rPr lang="en-US" dirty="0"/>
              <a:t>Click to edit Master title style</a:t>
            </a:r>
          </a:p>
        </p:txBody>
      </p:sp>
      <p:sp>
        <p:nvSpPr>
          <p:cNvPr id="3" name="Content Placeholder 2"/>
          <p:cNvSpPr>
            <a:spLocks noGrp="1"/>
          </p:cNvSpPr>
          <p:nvPr>
            <p:ph sz="half" idx="1"/>
          </p:nvPr>
        </p:nvSpPr>
        <p:spPr>
          <a:xfrm>
            <a:off x="228600" y="1271016"/>
            <a:ext cx="4270248" cy="4562856"/>
          </a:xfrm>
        </p:spPr>
        <p:txBody>
          <a:bodyPr/>
          <a:lstStyle>
            <a:lvl1pPr marL="0">
              <a:spcBef>
                <a:spcPts val="600"/>
              </a:spcBef>
              <a:spcAft>
                <a:spcPts val="600"/>
              </a:spcAft>
              <a:defRPr sz="1900" b="1"/>
            </a:lvl1pPr>
            <a:lvl2pPr marL="190500" indent="-190500">
              <a:spcAft>
                <a:spcPts val="600"/>
              </a:spcAft>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cxnSp>
        <p:nvCxnSpPr>
          <p:cNvPr id="7" name="Straight Connector 6"/>
          <p:cNvCxnSpPr/>
          <p:nvPr userDrawn="1"/>
        </p:nvCxnSpPr>
        <p:spPr>
          <a:xfrm>
            <a:off x="4561977" y="1253366"/>
            <a:ext cx="0" cy="4826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625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22" name="Picture 21"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b="20909"/>
          <a:stretch>
            <a:fillRect/>
          </a:stretch>
        </p:blipFill>
        <p:spPr>
          <a:xfrm>
            <a:off x="0" y="0"/>
            <a:ext cx="5674409" cy="68580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56911"/>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81518"/>
            <a:ext cx="1787410" cy="599649"/>
          </a:xfrm>
          <a:prstGeom prst="rect">
            <a:avLst/>
          </a:prstGeom>
        </p:spPr>
      </p:pic>
      <p:pic>
        <p:nvPicPr>
          <p:cNvPr id="13" name="Picture 12" descr="academic_block.png"/>
          <p:cNvPicPr>
            <a:picLocks noChangeAspect="1"/>
          </p:cNvPicPr>
          <p:nvPr userDrawn="1"/>
        </p:nvPicPr>
        <p:blipFill>
          <a:blip r:embed="rId6"/>
          <a:stretch>
            <a:fillRect/>
          </a:stretch>
        </p:blipFill>
        <p:spPr>
          <a:xfrm>
            <a:off x="8207865" y="6411015"/>
            <a:ext cx="652229" cy="359640"/>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b="0" i="0" dirty="0" err="1">
                <a:latin typeface="Arial"/>
                <a:ea typeface="+mn-ea"/>
                <a:cs typeface="+mn-cs"/>
              </a:rPr>
              <a:t>Selo</a:t>
            </a:r>
            <a:r>
              <a:rPr lang="en-US" sz="600" b="0" i="0" dirty="0">
                <a:latin typeface="Arial"/>
                <a:ea typeface="+mn-ea"/>
                <a:cs typeface="+mn-cs"/>
              </a:rPr>
              <a:t> de </a:t>
            </a:r>
            <a:r>
              <a:rPr lang="en-US" sz="600" b="0" i="0" dirty="0" err="1">
                <a:latin typeface="Arial"/>
                <a:ea typeface="+mn-ea"/>
                <a:cs typeface="+mn-cs"/>
              </a:rPr>
              <a:t>confidencialidade</a:t>
            </a:r>
            <a:endParaRPr lang="en-US" sz="600" b="0" i="0" dirty="0">
              <a:latin typeface="Arial"/>
              <a:ea typeface="+mn-ea"/>
              <a:cs typeface="+mn-cs"/>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873E9FF6-3B60-48A6-AA12-C7A3F7B349EE}" type="datetime4">
              <a:rPr lang="es-AR" sz="600" b="0" i="0" smtClean="0">
                <a:latin typeface="Arial"/>
                <a:ea typeface="+mn-ea"/>
                <a:cs typeface="+mn-cs"/>
              </a:rPr>
              <a:t>21 de julio de 2016</a:t>
            </a:fld>
            <a:endParaRPr lang="es-AR" sz="600" b="0" i="0" dirty="0">
              <a:latin typeface="Arial"/>
              <a:ea typeface="+mn-ea"/>
              <a:cs typeface="+mn-cs"/>
            </a:endParaRPr>
          </a:p>
          <a:p>
            <a:pPr algn="l" defTabSz="914400">
              <a:buNone/>
            </a:pPr>
            <a:r>
              <a:rPr lang="en-US" sz="600" kern="1200" dirty="0">
                <a:solidFill>
                  <a:srgbClr val="BFE0F4"/>
                </a:solidFill>
                <a:effectLst/>
                <a:latin typeface="+mn-lt"/>
                <a:ea typeface="+mn-ea"/>
                <a:cs typeface="Arial" panose="020B0604020202020204" pitchFamily="34" charset="0"/>
              </a:rPr>
              <a:t>© Agilent Technologies, Inc. 2016</a:t>
            </a:r>
            <a:endParaRPr lang="es-AR" sz="600" b="0" i="0" dirty="0">
              <a:latin typeface="Arial"/>
              <a:ea typeface="+mn-ea"/>
              <a:cs typeface="+mn-cs"/>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BD803B2-A378-42BD-B5EC-F7748F169FE0}" type="slidenum">
              <a:rPr sz="600" b="0" i="0">
                <a:latin typeface="Arial"/>
                <a:ea typeface="+mn-ea"/>
                <a:cs typeface="+mn-cs"/>
              </a:rPr>
              <a:t>‹#›</a:t>
            </a:fld>
            <a:endParaRPr sz="600" b="0" i="0" dirty="0">
              <a:latin typeface="Arial"/>
              <a:ea typeface="+mn-ea"/>
              <a:cs typeface="+mn-cs"/>
            </a:endParaRPr>
          </a:p>
        </p:txBody>
      </p:sp>
      <p:pic>
        <p:nvPicPr>
          <p:cNvPr id="14" name="Picture 1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1260346"/>
            <a:ext cx="7998434" cy="4337307"/>
          </a:xfrm>
          <a:prstGeom prst="rect">
            <a:avLst/>
          </a:prstGeom>
          <a:effectLst>
            <a:outerShdw blurRad="292100" dist="38100" dir="4980000" algn="tl" rotWithShape="0">
              <a:prstClr val="black">
                <a:alpha val="40000"/>
              </a:prstClr>
            </a:outerShdw>
          </a:effectLst>
        </p:spPr>
      </p:pic>
      <p:pic>
        <p:nvPicPr>
          <p:cNvPr id="19" name="Picture 18" descr="academia_wheel_nu.png"/>
          <p:cNvPicPr>
            <a:picLocks noChangeAspect="1"/>
          </p:cNvPicPr>
          <p:nvPr userDrawn="1"/>
        </p:nvPicPr>
        <p:blipFill>
          <a:blip r:embed="rId8" cstate="email">
            <a:alphaModFix amt="12000"/>
            <a:extLst>
              <a:ext uri="{28A0092B-C50C-407E-A947-70E740481C1C}">
                <a14:useLocalDpi xmlns:a14="http://schemas.microsoft.com/office/drawing/2010/main"/>
              </a:ext>
            </a:extLst>
          </a:blip>
          <a:srcRect/>
          <a:stretch>
            <a:fillRect/>
          </a:stretch>
        </p:blipFill>
        <p:spPr>
          <a:xfrm>
            <a:off x="0" y="1257300"/>
            <a:ext cx="5674409" cy="4330700"/>
          </a:xfrm>
          <a:prstGeom prst="rect">
            <a:avLst/>
          </a:prstGeom>
        </p:spPr>
      </p:pic>
      <p:sp>
        <p:nvSpPr>
          <p:cNvPr id="23" name="Title 1"/>
          <p:cNvSpPr txBox="1">
            <a:spLocks/>
          </p:cNvSpPr>
          <p:nvPr userDrawn="1"/>
        </p:nvSpPr>
        <p:spPr bwMode="white">
          <a:xfrm>
            <a:off x="4568913" y="3466158"/>
            <a:ext cx="3253766" cy="1947672"/>
          </a:xfrm>
          <a:prstGeom prst="rect">
            <a:avLst/>
          </a:prstGeom>
        </p:spPr>
        <p:txBody>
          <a:bodyPr vert="horz" lIns="0" tIns="0" rIns="0" bIns="0" rtlCol="0" anchor="ctr">
            <a:normAutofit/>
          </a:bodyPr>
          <a:lstStyle>
            <a:lvl1pPr algn="l">
              <a:defRPr sz="3200" b="0">
                <a:solidFill>
                  <a:schemeClr val="bg2"/>
                </a:solidFill>
                <a:latin typeface="+mn-lt"/>
              </a:defRPr>
            </a:lvl1pPr>
          </a:lstStyle>
          <a:p>
            <a:pPr>
              <a:lnSpc>
                <a:spcPct val="90000"/>
              </a:lnSpc>
              <a:spcBef>
                <a:spcPct val="0"/>
              </a:spcBef>
            </a:pPr>
            <a:endParaRPr lang="en-US" sz="1400" cap="all" dirty="0">
              <a:solidFill>
                <a:srgbClr val="FFD700"/>
              </a:solidFill>
              <a:latin typeface="Arial Narrow"/>
              <a:cs typeface="Arial Narrow"/>
            </a:endParaRPr>
          </a:p>
        </p:txBody>
      </p:sp>
      <p:sp>
        <p:nvSpPr>
          <p:cNvPr id="24" name="Text Placeholder 19"/>
          <p:cNvSpPr txBox="1">
            <a:spLocks/>
          </p:cNvSpPr>
          <p:nvPr userDrawn="1"/>
        </p:nvSpPr>
        <p:spPr>
          <a:xfrm>
            <a:off x="4569434" y="1371600"/>
            <a:ext cx="3202966" cy="1947672"/>
          </a:xfrm>
          <a:prstGeom prst="rect">
            <a:avLst/>
          </a:prstGeom>
        </p:spPr>
        <p:txBody>
          <a:bodyPr vert="horz" lIns="0" tIns="45720" rIns="91440" bIns="45720" rtlCol="0" anchor="ctr">
            <a:normAutofit lnSpcReduction="10000"/>
          </a:bodyPr>
          <a:lstStyle>
            <a:lvl1pPr marL="0" marR="0" indent="0" algn="l" defTabSz="914400" rtl="0" eaLnBrk="1" fontAlgn="auto" latinLnBrk="0" hangingPunct="1">
              <a:lnSpc>
                <a:spcPct val="100000"/>
              </a:lnSpc>
              <a:spcBef>
                <a:spcPct val="0"/>
              </a:spcBef>
              <a:spcAft>
                <a:spcPts val="300"/>
              </a:spcAft>
              <a:buClrTx/>
              <a:buSzTx/>
              <a:buFontTx/>
              <a:buNone/>
              <a:tabLst/>
              <a:defRPr kumimoji="0" lang="en-US" sz="2400" b="0" i="0" u="none" strike="noStrike" kern="1200" cap="none" spc="0" normalizeH="0" baseline="0" noProof="0">
                <a:ln>
                  <a:noFill/>
                </a:ln>
                <a:solidFill>
                  <a:schemeClr val="bg2"/>
                </a:solidFill>
                <a:effectLst/>
                <a:uLnTx/>
                <a:uFillTx/>
              </a:defRPr>
            </a:lvl1pPr>
          </a:lstStyle>
          <a:p>
            <a:pPr algn="l" defTabSz="914400">
              <a:lnSpc>
                <a:spcPct val="110000"/>
              </a:lnSpc>
              <a:spcAft>
                <a:spcPts val="600"/>
              </a:spcAft>
              <a:buNone/>
            </a:pPr>
            <a:r>
              <a:rPr sz="3200" b="1" i="0">
                <a:solidFill>
                  <a:srgbClr val="FFFFFF"/>
                </a:solidFill>
                <a:latin typeface="Arial"/>
                <a:ea typeface="+mn-ea"/>
                <a:cs typeface="+mn-cs"/>
              </a:rPr>
              <a:t> </a:t>
            </a:r>
          </a:p>
        </p:txBody>
      </p:sp>
      <p:sp>
        <p:nvSpPr>
          <p:cNvPr id="30" name="Text Placeholder 29"/>
          <p:cNvSpPr>
            <a:spLocks noGrp="1"/>
          </p:cNvSpPr>
          <p:nvPr>
            <p:ph type="body" sz="quarter" idx="10"/>
          </p:nvPr>
        </p:nvSpPr>
        <p:spPr>
          <a:xfrm>
            <a:off x="4570413" y="1376363"/>
            <a:ext cx="3097212" cy="1959159"/>
          </a:xfrm>
        </p:spPr>
        <p:txBody>
          <a:bodyPr anchor="ctr">
            <a:noAutofit/>
          </a:bodyPr>
          <a:lstStyle>
            <a:lvl1pPr>
              <a:defRPr sz="3200">
                <a:solidFill>
                  <a:schemeClr val="bg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Click to edit Master text styles</a:t>
            </a:r>
          </a:p>
        </p:txBody>
      </p:sp>
      <p:sp>
        <p:nvSpPr>
          <p:cNvPr id="31" name="Text Placeholder 29"/>
          <p:cNvSpPr>
            <a:spLocks noGrp="1"/>
          </p:cNvSpPr>
          <p:nvPr>
            <p:ph type="body" sz="quarter" idx="11" hasCustomPrompt="1"/>
          </p:nvPr>
        </p:nvSpPr>
        <p:spPr>
          <a:xfrm>
            <a:off x="4568509" y="3427993"/>
            <a:ext cx="3097212" cy="2041525"/>
          </a:xfrm>
        </p:spPr>
        <p:txBody>
          <a:bodyPr anchor="ctr">
            <a:noAutofit/>
          </a:bodyPr>
          <a:lstStyle>
            <a:lvl1pPr>
              <a:defRPr kumimoji="0" lang="en-US" sz="3200" u="none" strike="noStrike" kern="1200" cap="all" spc="0" normalizeH="0" baseline="0" noProof="0" dirty="0">
                <a:ln>
                  <a:noFill/>
                </a:ln>
                <a:solidFill>
                  <a:srgbClr val="FFD700"/>
                </a:solidFill>
                <a:effectLst/>
                <a:uLnTx/>
                <a:uFillTx/>
                <a:latin typeface="Arial Narrow"/>
                <a:cs typeface="Arial Narrow"/>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lnSpc>
                <a:spcPct val="90000"/>
              </a:lnSpc>
              <a:spcBef>
                <a:spcPct val="0"/>
              </a:spcBef>
            </a:pPr>
            <a:r>
              <a:rPr lang="en-US" sz="3400" b="1" cap="all" dirty="0">
                <a:solidFill>
                  <a:srgbClr val="FFD700"/>
                </a:solidFill>
                <a:latin typeface="Arial Narrow"/>
                <a:cs typeface="Arial Narrow"/>
              </a:rPr>
              <a:t>Building</a:t>
            </a:r>
          </a:p>
          <a:p>
            <a:pPr lvl="0">
              <a:lnSpc>
                <a:spcPct val="80000"/>
              </a:lnSpc>
              <a:spcBef>
                <a:spcPct val="0"/>
              </a:spcBef>
              <a:spcAft>
                <a:spcPts val="1200"/>
              </a:spcAft>
            </a:pPr>
            <a:r>
              <a:rPr kumimoji="0" lang="en-US" sz="1900" u="none" strike="noStrike" kern="1200" cap="all" spc="0" normalizeH="0" baseline="0" noProof="0" dirty="0">
                <a:ln>
                  <a:noFill/>
                </a:ln>
                <a:solidFill>
                  <a:schemeClr val="bg1"/>
                </a:solidFill>
                <a:effectLst/>
                <a:uLnTx/>
                <a:uFillTx/>
                <a:latin typeface="Arial Narrow"/>
                <a:ea typeface="+mj-ea"/>
                <a:cs typeface="Arial Narrow"/>
              </a:rPr>
              <a:t>Better</a:t>
            </a:r>
            <a:r>
              <a:rPr kumimoji="0" lang="en-US" sz="1900" u="none" strike="noStrike" kern="1200" cap="all" spc="0" normalizeH="0" noProof="0" dirty="0">
                <a:ln>
                  <a:noFill/>
                </a:ln>
                <a:solidFill>
                  <a:schemeClr val="bg1"/>
                </a:solidFill>
                <a:effectLst/>
                <a:uLnTx/>
                <a:uFillTx/>
                <a:latin typeface="Arial Narrow"/>
                <a:ea typeface="+mj-ea"/>
                <a:cs typeface="Arial Narrow"/>
              </a:rPr>
              <a:t> Science</a:t>
            </a:r>
          </a:p>
          <a:p>
            <a:pPr lvl="0">
              <a:lnSpc>
                <a:spcPct val="90000"/>
              </a:lnSpc>
              <a:spcBef>
                <a:spcPct val="0"/>
              </a:spcBef>
            </a:pPr>
            <a:r>
              <a:rPr lang="en-US" sz="1400" cap="all" baseline="0" dirty="0">
                <a:solidFill>
                  <a:srgbClr val="FFD700"/>
                </a:solidFill>
                <a:latin typeface="Arial Narrow"/>
                <a:ea typeface="+mj-ea"/>
                <a:cs typeface="Arial Narrow"/>
              </a:rPr>
              <a:t>Agilent</a:t>
            </a:r>
            <a:r>
              <a:rPr lang="en-US" sz="1400" cap="all" dirty="0">
                <a:solidFill>
                  <a:srgbClr val="FFD700"/>
                </a:solidFill>
                <a:latin typeface="Arial Narrow"/>
                <a:ea typeface="+mj-ea"/>
                <a:cs typeface="Arial Narrow"/>
              </a:rPr>
              <a:t> and You</a:t>
            </a:r>
            <a:endParaRPr kumimoji="0" lang="en-US" sz="1400" u="none" strike="noStrike" kern="1200" cap="all" spc="0" normalizeH="0" baseline="0" noProof="0" dirty="0">
              <a:ln>
                <a:noFill/>
              </a:ln>
              <a:solidFill>
                <a:srgbClr val="FFD700"/>
              </a:solidFill>
              <a:effectLst/>
              <a:uLnTx/>
              <a:uFillTx/>
              <a:latin typeface="Arial Narrow"/>
              <a:ea typeface="+mj-ea"/>
              <a:cs typeface="Arial Narrow"/>
            </a:endParaRPr>
          </a:p>
        </p:txBody>
      </p:sp>
    </p:spTree>
    <p:extLst>
      <p:ext uri="{BB962C8B-B14F-4D97-AF65-F5344CB8AC3E}">
        <p14:creationId xmlns:p14="http://schemas.microsoft.com/office/powerpoint/2010/main" val="322669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ilent 4x3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228600" y="1512000"/>
            <a:ext cx="8686800" cy="4562856"/>
          </a:xfrm>
        </p:spPr>
        <p:txBody>
          <a:bodyPr/>
          <a:lstStyle>
            <a:lvl1pPr>
              <a:defRPr>
                <a:latin typeface="+mn-lt"/>
              </a:defRPr>
            </a:lvl1pPr>
            <a:lvl2pPr marL="228600" indent="-228600">
              <a:defRPr>
                <a:latin typeface="+mn-lt"/>
              </a:defRPr>
            </a:lvl2pPr>
            <a:lvl3pPr marL="457200" indent="-228600">
              <a:defRPr>
                <a:latin typeface="+mn-lt"/>
              </a:defRPr>
            </a:lvl3pPr>
            <a:lvl4pPr marL="685800" indent="-228600">
              <a:defRPr>
                <a:latin typeface="+mn-lt"/>
              </a:defRPr>
            </a:lvl4pPr>
            <a:lvl5pPr marL="914400" indent="-22860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59797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11" name="Picture 10"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a:stretch>
            <a:fillRect/>
          </a:stretch>
        </p:blipFill>
        <p:spPr>
          <a:xfrm>
            <a:off x="0" y="0"/>
            <a:ext cx="4521200" cy="69088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68818"/>
            <a:ext cx="1787410" cy="599649"/>
          </a:xfrm>
          <a:prstGeom prst="rect">
            <a:avLst/>
          </a:prstGeom>
        </p:spPr>
      </p:pic>
      <p:pic>
        <p:nvPicPr>
          <p:cNvPr id="13" name="Picture 12" descr="academic_block.png"/>
          <p:cNvPicPr>
            <a:picLocks noChangeAspect="1"/>
          </p:cNvPicPr>
          <p:nvPr userDrawn="1"/>
        </p:nvPicPr>
        <p:blipFill>
          <a:blip r:embed="rId6"/>
          <a:stretch>
            <a:fillRect/>
          </a:stretch>
        </p:blipFill>
        <p:spPr>
          <a:xfrm>
            <a:off x="8207865" y="6411015"/>
            <a:ext cx="652229" cy="359640"/>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b="0" i="0" dirty="0" err="1">
                <a:latin typeface="Arial"/>
                <a:ea typeface="+mn-ea"/>
                <a:cs typeface="+mn-cs"/>
              </a:rPr>
              <a:t>Selo</a:t>
            </a:r>
            <a:r>
              <a:rPr lang="en-US" sz="600" b="0" i="0" dirty="0">
                <a:latin typeface="Arial"/>
                <a:ea typeface="+mn-ea"/>
                <a:cs typeface="+mn-cs"/>
              </a:rPr>
              <a:t> de </a:t>
            </a:r>
            <a:r>
              <a:rPr lang="en-US" sz="600" b="0" i="0" dirty="0" err="1">
                <a:latin typeface="Arial"/>
                <a:ea typeface="+mn-ea"/>
                <a:cs typeface="+mn-cs"/>
              </a:rPr>
              <a:t>confidencialidade</a:t>
            </a:r>
            <a:endParaRPr lang="en-US" sz="600" b="0" i="0" dirty="0">
              <a:latin typeface="Arial"/>
              <a:ea typeface="+mn-ea"/>
              <a:cs typeface="+mn-cs"/>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873E9FF6-3B60-48A6-AA12-C7A3F7B349EE}" type="datetime4">
              <a:rPr lang="es-AR" sz="600" b="0" i="0" smtClean="0">
                <a:latin typeface="Arial"/>
                <a:ea typeface="+mn-ea"/>
                <a:cs typeface="+mn-cs"/>
              </a:rPr>
              <a:t>21 de julio de 2016</a:t>
            </a:fld>
            <a:endParaRPr lang="es-AR" sz="600" b="0" i="0" dirty="0">
              <a:latin typeface="Arial"/>
              <a:ea typeface="+mn-ea"/>
              <a:cs typeface="+mn-cs"/>
            </a:endParaRPr>
          </a:p>
          <a:p>
            <a:pPr algn="l" defTabSz="914400">
              <a:buNone/>
            </a:pPr>
            <a:r>
              <a:rPr lang="en-US" sz="600" kern="1200" dirty="0">
                <a:solidFill>
                  <a:srgbClr val="BFE0F4"/>
                </a:solidFill>
                <a:effectLst/>
                <a:latin typeface="+mn-lt"/>
                <a:ea typeface="+mn-ea"/>
                <a:cs typeface="Arial" panose="020B0604020202020204" pitchFamily="34" charset="0"/>
              </a:rPr>
              <a:t>© Agilent Technologies, Inc. 2016</a:t>
            </a:r>
            <a:endParaRPr lang="es-AR" sz="600" b="0" i="0" dirty="0">
              <a:latin typeface="Arial"/>
              <a:ea typeface="+mn-ea"/>
              <a:cs typeface="+mn-cs"/>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BD803B2-A378-42BD-B5EC-F7748F169FE0}" type="slidenum">
              <a:rPr sz="600" b="0" i="0">
                <a:latin typeface="Arial"/>
                <a:ea typeface="+mn-ea"/>
                <a:cs typeface="+mn-cs"/>
              </a:rPr>
              <a:t>‹#›</a:t>
            </a:fld>
            <a:endParaRPr sz="600" b="0" i="0" dirty="0">
              <a:latin typeface="Arial"/>
              <a:ea typeface="+mn-ea"/>
              <a:cs typeface="+mn-cs"/>
            </a:endParaRPr>
          </a:p>
        </p:txBody>
      </p:sp>
    </p:spTree>
    <p:extLst>
      <p:ext uri="{BB962C8B-B14F-4D97-AF65-F5344CB8AC3E}">
        <p14:creationId xmlns:p14="http://schemas.microsoft.com/office/powerpoint/2010/main" val="1387105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ilent 4x3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228600" y="1512000"/>
            <a:ext cx="8686800" cy="4562856"/>
          </a:xfrm>
        </p:spPr>
        <p:txBody>
          <a:bodyPr/>
          <a:lstStyle>
            <a:lvl1pPr>
              <a:defRPr>
                <a:latin typeface="+mn-lt"/>
              </a:defRPr>
            </a:lvl1pPr>
            <a:lvl2pPr marL="228600" indent="-228600">
              <a:defRPr>
                <a:latin typeface="+mn-lt"/>
              </a:defRPr>
            </a:lvl2pPr>
            <a:lvl3pPr marL="457200" indent="-228600">
              <a:defRPr>
                <a:latin typeface="+mn-lt"/>
              </a:defRPr>
            </a:lvl3pPr>
            <a:lvl4pPr marL="685800" indent="-228600">
              <a:defRPr>
                <a:latin typeface="+mn-lt"/>
              </a:defRPr>
            </a:lvl4pPr>
            <a:lvl5pPr marL="914400" indent="-22860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108905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gilent 4x3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931190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Agilent 4x3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162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ilent 4x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599" y="4382348"/>
            <a:ext cx="7770114" cy="1362075"/>
          </a:xfrm>
        </p:spPr>
        <p:txBody>
          <a:bodyPr anchor="t">
            <a:noAutofit/>
          </a:bodyPr>
          <a:lstStyle>
            <a:lvl1pPr>
              <a:defRPr sz="4000" b="1" cap="all" baseline="0">
                <a:latin typeface="+mn-lt"/>
              </a:defRPr>
            </a:lvl1pPr>
          </a:lstStyle>
          <a:p>
            <a:r>
              <a:rPr lang="en-US" dirty="0"/>
              <a:t>Click to edit Master title style</a:t>
            </a:r>
          </a:p>
        </p:txBody>
      </p:sp>
      <p:sp>
        <p:nvSpPr>
          <p:cNvPr id="10" name="Text Placeholder 2"/>
          <p:cNvSpPr>
            <a:spLocks noGrp="1"/>
          </p:cNvSpPr>
          <p:nvPr>
            <p:ph type="body" idx="10"/>
          </p:nvPr>
        </p:nvSpPr>
        <p:spPr>
          <a:xfrm>
            <a:off x="722313" y="2906713"/>
            <a:ext cx="7772400" cy="1509331"/>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1142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ilent 4x3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1143000"/>
          </a:xfrm>
        </p:spPr>
        <p:txBody>
          <a:bodyPr/>
          <a:lstStyle>
            <a:lvl1pPr>
              <a:defRPr>
                <a:latin typeface="+mj-lt"/>
                <a:cs typeface="Arial (Body)"/>
              </a:defRPr>
            </a:lvl1pPr>
          </a:lstStyle>
          <a:p>
            <a:r>
              <a:rPr lang="en-US" dirty="0"/>
              <a:t>Click to edit Master title style</a:t>
            </a:r>
          </a:p>
        </p:txBody>
      </p:sp>
      <p:sp>
        <p:nvSpPr>
          <p:cNvPr id="3" name="Content Placeholder 2"/>
          <p:cNvSpPr>
            <a:spLocks noGrp="1"/>
          </p:cNvSpPr>
          <p:nvPr>
            <p:ph sz="half" idx="1"/>
          </p:nvPr>
        </p:nvSpPr>
        <p:spPr>
          <a:xfrm>
            <a:off x="228600" y="1512000"/>
            <a:ext cx="4206240" cy="4672584"/>
          </a:xfrm>
        </p:spPr>
        <p:txBody>
          <a:bodyPr/>
          <a:lstStyle>
            <a:lvl1pPr>
              <a:defRPr sz="22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446" y="1512000"/>
            <a:ext cx="4203954" cy="4672584"/>
          </a:xfrm>
        </p:spPr>
        <p:txBody>
          <a:bodyPr/>
          <a:lstStyle>
            <a:lvl1pPr>
              <a:defRPr sz="2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7943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ilent 4x3 Comparison">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228600" y="1512000"/>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11"/>
          </p:nvPr>
        </p:nvSpPr>
        <p:spPr>
          <a:xfrm>
            <a:off x="228600" y="2132856"/>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2"/>
          </p:nvPr>
        </p:nvSpPr>
        <p:spPr>
          <a:xfrm>
            <a:off x="4645024" y="1512000"/>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p:cNvSpPr>
            <a:spLocks noGrp="1"/>
          </p:cNvSpPr>
          <p:nvPr>
            <p:ph sz="quarter" idx="13"/>
          </p:nvPr>
        </p:nvSpPr>
        <p:spPr>
          <a:xfrm>
            <a:off x="4645024" y="2132856"/>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344085"/>
            <a:ext cx="8686800" cy="968248"/>
          </a:xfrm>
        </p:spPr>
        <p:txBody>
          <a:bodyPr>
            <a:normAutofit/>
          </a:bodyPr>
          <a:lstStyle>
            <a:lvl1pPr>
              <a:defRPr sz="3400">
                <a:latin typeface="+mj-lt"/>
              </a:defRPr>
            </a:lvl1pPr>
          </a:lstStyle>
          <a:p>
            <a:r>
              <a:rPr lang="en-US" dirty="0"/>
              <a:t>Click to edit Master title style</a:t>
            </a:r>
          </a:p>
        </p:txBody>
      </p:sp>
    </p:spTree>
    <p:extLst>
      <p:ext uri="{BB962C8B-B14F-4D97-AF65-F5344CB8AC3E}">
        <p14:creationId xmlns:p14="http://schemas.microsoft.com/office/powerpoint/2010/main" val="1674862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ilent 4x3 Content with Left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11"/>
            <a:ext cx="3010662" cy="1167498"/>
          </a:xfrm>
        </p:spPr>
        <p:txBody>
          <a:bodyPr anchor="b">
            <a:normAutofit/>
          </a:bodyPr>
          <a:lstStyle>
            <a:lvl1pPr>
              <a:defRPr sz="2000" b="1">
                <a:latin typeface="+mn-lt"/>
              </a:defRPr>
            </a:lvl1pPr>
          </a:lstStyle>
          <a:p>
            <a:r>
              <a:rPr lang="en-US" dirty="0"/>
              <a:t>Click to edit Master title style</a:t>
            </a:r>
          </a:p>
        </p:txBody>
      </p:sp>
      <p:sp>
        <p:nvSpPr>
          <p:cNvPr id="12" name="Content Placeholder 2"/>
          <p:cNvSpPr>
            <a:spLocks noGrp="1"/>
          </p:cNvSpPr>
          <p:nvPr>
            <p:ph idx="13"/>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half" idx="14"/>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51201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ilent 4x3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8549" y="4800600"/>
            <a:ext cx="5486400" cy="533400"/>
          </a:xfrm>
        </p:spPr>
        <p:txBody>
          <a:bodyPr tIns="0" rIns="0" bIns="0" anchor="b">
            <a:noAutofit/>
          </a:bodyPr>
          <a:lstStyle>
            <a:lvl1pPr>
              <a:defRPr sz="1800" b="1">
                <a:latin typeface="+mn-lt"/>
              </a:defRPr>
            </a:lvl1pPr>
          </a:lstStyle>
          <a:p>
            <a:endParaRPr lang="en-US" dirty="0"/>
          </a:p>
        </p:txBody>
      </p:sp>
      <p:sp>
        <p:nvSpPr>
          <p:cNvPr id="3" name="Picture Placeholder 2"/>
          <p:cNvSpPr>
            <a:spLocks noGrp="1"/>
          </p:cNvSpPr>
          <p:nvPr>
            <p:ph type="pic" idx="1"/>
          </p:nvPr>
        </p:nvSpPr>
        <p:spPr>
          <a:xfrm>
            <a:off x="1788549" y="612648"/>
            <a:ext cx="5486400" cy="4114800"/>
          </a:xfrm>
        </p:spPr>
        <p:txBody>
          <a:bodyPr>
            <a:normAutofit/>
          </a:bodyPr>
          <a:lstStyle>
            <a:lvl1pPr marL="0" indent="0">
              <a:buNone/>
              <a:defRPr sz="32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88549" y="5370688"/>
            <a:ext cx="5486400" cy="804672"/>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732013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Agilent 4x3 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91160"/>
            <a:ext cx="8686800" cy="1143000"/>
          </a:xfrm>
        </p:spPr>
        <p:txBody>
          <a:bodyPr tIns="0" rIns="0" bIns="0"/>
          <a:lstStyle/>
          <a:p>
            <a:r>
              <a:rPr lang="en-US" dirty="0"/>
              <a:t>Click to edit Master title style</a:t>
            </a:r>
          </a:p>
        </p:txBody>
      </p:sp>
      <p:sp>
        <p:nvSpPr>
          <p:cNvPr id="3" name="Vertical Text Placeholder 2"/>
          <p:cNvSpPr>
            <a:spLocks noGrp="1"/>
          </p:cNvSpPr>
          <p:nvPr>
            <p:ph type="body" orient="vert" idx="1"/>
          </p:nvPr>
        </p:nvSpPr>
        <p:spPr>
          <a:xfrm>
            <a:off x="228600" y="1508760"/>
            <a:ext cx="8686800" cy="4672584"/>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43800" y="6534293"/>
            <a:ext cx="1371600" cy="118872"/>
          </a:xfrm>
          <a:prstGeom prst="rect">
            <a:avLst/>
          </a:prstGeom>
        </p:spPr>
        <p:txBody>
          <a:bodyPr/>
          <a:lstStyle/>
          <a:p>
            <a:endParaRPr lang="en-US">
              <a:solidFill>
                <a:srgbClr val="4D4D4D"/>
              </a:solidFill>
            </a:endParaRPr>
          </a:p>
        </p:txBody>
      </p:sp>
      <p:sp>
        <p:nvSpPr>
          <p:cNvPr id="5" name="Footer Placeholder 4"/>
          <p:cNvSpPr>
            <a:spLocks noGrp="1"/>
          </p:cNvSpPr>
          <p:nvPr>
            <p:ph type="ftr" sz="quarter" idx="11"/>
          </p:nvPr>
        </p:nvSpPr>
        <p:spPr>
          <a:xfrm>
            <a:off x="6858000" y="6392947"/>
            <a:ext cx="2057400" cy="118872"/>
          </a:xfrm>
          <a:prstGeom prst="rect">
            <a:avLst/>
          </a:prstGeom>
        </p:spPr>
        <p:txBody>
          <a:bodyPr/>
          <a:lstStyle/>
          <a:p>
            <a:r>
              <a:rPr lang="en-US">
                <a:solidFill>
                  <a:srgbClr val="4D4D4D"/>
                </a:solidFill>
              </a:rPr>
              <a:t>For teaching purpose only</a:t>
            </a:r>
            <a:endParaRPr lang="en-US" dirty="0">
              <a:solidFill>
                <a:srgbClr val="4D4D4D"/>
              </a:solidFill>
            </a:endParaRPr>
          </a:p>
        </p:txBody>
      </p:sp>
      <p:sp>
        <p:nvSpPr>
          <p:cNvPr id="6" name="Slide Number Placeholder 5"/>
          <p:cNvSpPr>
            <a:spLocks noGrp="1"/>
          </p:cNvSpPr>
          <p:nvPr>
            <p:ph type="sldNum" sz="quarter" idx="12"/>
          </p:nvPr>
        </p:nvSpPr>
        <p:spPr>
          <a:xfrm>
            <a:off x="8455914" y="6675639"/>
            <a:ext cx="459486" cy="118872"/>
          </a:xfrm>
          <a:prstGeom prst="rect">
            <a:avLst/>
          </a:prstGeom>
        </p:spPr>
        <p:txBody>
          <a:bodyPr/>
          <a:lstStyle/>
          <a:p>
            <a:fld id="{3969F854-F447-4CCF-9255-9A1E8DF091B8}" type="slidenum">
              <a:rPr lang="en-US">
                <a:solidFill>
                  <a:srgbClr val="4D4D4D"/>
                </a:solidFill>
              </a:rPr>
              <a:pPr/>
              <a:t>‹#›</a:t>
            </a:fld>
            <a:endParaRPr lang="en-US">
              <a:solidFill>
                <a:srgbClr val="4D4D4D"/>
              </a:solidFill>
            </a:endParaRPr>
          </a:p>
        </p:txBody>
      </p:sp>
    </p:spTree>
    <p:extLst>
      <p:ext uri="{BB962C8B-B14F-4D97-AF65-F5344CB8AC3E}">
        <p14:creationId xmlns:p14="http://schemas.microsoft.com/office/powerpoint/2010/main" val="312283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gilent 4x3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357841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ilent 4x3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340" y="304801"/>
            <a:ext cx="2048256" cy="5844729"/>
          </a:xfrm>
        </p:spPr>
        <p:txBody>
          <a:bodyPr vert="eaVert" tIns="0" rIns="0" bIns="0"/>
          <a:lstStyle/>
          <a:p>
            <a:r>
              <a:rPr lang="en-US" dirty="0"/>
              <a:t>Click to edit Master title style</a:t>
            </a:r>
          </a:p>
        </p:txBody>
      </p:sp>
      <p:sp>
        <p:nvSpPr>
          <p:cNvPr id="3" name="Vertical Text Placeholder 2"/>
          <p:cNvSpPr>
            <a:spLocks noGrp="1"/>
          </p:cNvSpPr>
          <p:nvPr>
            <p:ph type="body" orient="vert" idx="1"/>
          </p:nvPr>
        </p:nvSpPr>
        <p:spPr>
          <a:xfrm>
            <a:off x="369710" y="304801"/>
            <a:ext cx="6025896" cy="5844729"/>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1788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p:spTree>
      <p:nvGrpSpPr>
        <p:cNvPr id="1" name=""/>
        <p:cNvGrpSpPr/>
        <p:nvPr/>
      </p:nvGrpSpPr>
      <p:grpSpPr>
        <a:xfrm>
          <a:off x="0" y="0"/>
          <a:ext cx="0" cy="0"/>
          <a:chOff x="0" y="0"/>
          <a:chExt cx="0" cy="0"/>
        </a:xfrm>
      </p:grpSpPr>
      <p:sp>
        <p:nvSpPr>
          <p:cNvPr id="1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873E9FF6-3B60-48A6-AA12-C7A3F7B349EE}" type="datetime4">
              <a:rPr lang="es-AR" sz="600" b="0" i="0">
                <a:latin typeface="Arial"/>
                <a:ea typeface="+mn-ea"/>
                <a:cs typeface="+mn-cs"/>
              </a:rPr>
              <a:t>21 de julio de 2016</a:t>
            </a:fld>
            <a:endParaRPr lang="es-AR" sz="600" b="0" i="0" dirty="0">
              <a:latin typeface="Arial"/>
              <a:ea typeface="+mn-ea"/>
              <a:cs typeface="+mn-cs"/>
            </a:endParaRPr>
          </a:p>
        </p:txBody>
      </p:sp>
      <p:sp>
        <p:nvSpPr>
          <p:cNvPr id="1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b="0" i="0" dirty="0" err="1">
                <a:latin typeface="Arial"/>
                <a:ea typeface="+mn-ea"/>
                <a:cs typeface="+mn-cs"/>
              </a:rPr>
              <a:t>Selo</a:t>
            </a:r>
            <a:r>
              <a:rPr lang="en-US" sz="600" b="0" i="0" dirty="0">
                <a:latin typeface="Arial"/>
                <a:ea typeface="+mn-ea"/>
                <a:cs typeface="+mn-cs"/>
              </a:rPr>
              <a:t> de </a:t>
            </a:r>
            <a:r>
              <a:rPr lang="en-US" sz="600" b="0" i="0" dirty="0" err="1">
                <a:latin typeface="Arial"/>
                <a:ea typeface="+mn-ea"/>
                <a:cs typeface="+mn-cs"/>
              </a:rPr>
              <a:t>confidencialidade</a:t>
            </a:r>
            <a:endParaRPr lang="en-US" sz="600" b="0" i="0" dirty="0">
              <a:latin typeface="Arial"/>
              <a:ea typeface="+mn-ea"/>
              <a:cs typeface="+mn-cs"/>
            </a:endParaRPr>
          </a:p>
        </p:txBody>
      </p:sp>
      <p:sp>
        <p:nvSpPr>
          <p:cNvPr id="15"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BD803B2-A378-42BD-B5EC-F7748F169FE0}" type="slidenum">
              <a:rPr sz="600" b="0" i="0">
                <a:latin typeface="Arial"/>
                <a:ea typeface="+mn-ea"/>
                <a:cs typeface="+mn-cs"/>
              </a:rPr>
              <a:t>‹#›</a:t>
            </a:fld>
            <a:endParaRPr sz="600" b="0" i="0" dirty="0">
              <a:latin typeface="Arial"/>
              <a:ea typeface="+mn-ea"/>
              <a:cs typeface="+mn-cs"/>
            </a:endParaRPr>
          </a:p>
        </p:txBody>
      </p:sp>
    </p:spTree>
    <p:extLst>
      <p:ext uri="{BB962C8B-B14F-4D97-AF65-F5344CB8AC3E}">
        <p14:creationId xmlns:p14="http://schemas.microsoft.com/office/powerpoint/2010/main" val="2433303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543800" y="6662738"/>
            <a:ext cx="1371600" cy="119062"/>
          </a:xfrm>
          <a:prstGeom prst="rect">
            <a:avLst/>
          </a:prstGeom>
        </p:spPr>
        <p:txBody>
          <a:bodyPr/>
          <a:lstStyle>
            <a:lvl1pPr>
              <a:defRPr/>
            </a:lvl1pPr>
          </a:lstStyle>
          <a:p>
            <a:pPr>
              <a:defRPr/>
            </a:pPr>
            <a:endParaRPr lang="en-US" dirty="0">
              <a:solidFill>
                <a:srgbClr val="4D4D4D"/>
              </a:solidFill>
            </a:endParaRPr>
          </a:p>
        </p:txBody>
      </p:sp>
      <p:sp>
        <p:nvSpPr>
          <p:cNvPr id="5" name="Footer Placeholder 4"/>
          <p:cNvSpPr>
            <a:spLocks noGrp="1"/>
          </p:cNvSpPr>
          <p:nvPr>
            <p:ph type="ftr" sz="quarter" idx="11"/>
          </p:nvPr>
        </p:nvSpPr>
        <p:spPr>
          <a:xfrm>
            <a:off x="6858000" y="6543675"/>
            <a:ext cx="2057400" cy="119063"/>
          </a:xfrm>
          <a:prstGeom prst="rect">
            <a:avLst/>
          </a:prstGeom>
        </p:spPr>
        <p:txBody>
          <a:bodyPr/>
          <a:lstStyle>
            <a:lvl1pPr>
              <a:defRPr/>
            </a:lvl1pPr>
          </a:lstStyle>
          <a:p>
            <a:pPr>
              <a:defRPr/>
            </a:pPr>
            <a:r>
              <a:rPr lang="en-US">
                <a:solidFill>
                  <a:srgbClr val="4D4D4D"/>
                </a:solidFill>
              </a:rPr>
              <a:t>For teaching purpose only</a:t>
            </a:r>
            <a:endParaRPr lang="en-US" dirty="0">
              <a:solidFill>
                <a:srgbClr val="4D4D4D"/>
              </a:solidFill>
            </a:endParaRPr>
          </a:p>
        </p:txBody>
      </p:sp>
    </p:spTree>
    <p:extLst>
      <p:ext uri="{BB962C8B-B14F-4D97-AF65-F5344CB8AC3E}">
        <p14:creationId xmlns:p14="http://schemas.microsoft.com/office/powerpoint/2010/main" val="613603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22" name="Picture 21"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b="20909"/>
          <a:stretch>
            <a:fillRect/>
          </a:stretch>
        </p:blipFill>
        <p:spPr>
          <a:xfrm>
            <a:off x="0" y="0"/>
            <a:ext cx="5674409" cy="68580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56911"/>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81518"/>
            <a:ext cx="1787410" cy="599649"/>
          </a:xfrm>
          <a:prstGeom prst="rect">
            <a:avLst/>
          </a:prstGeom>
        </p:spPr>
      </p:pic>
      <p:pic>
        <p:nvPicPr>
          <p:cNvPr id="13" name="Picture 12" descr="academic_block.png"/>
          <p:cNvPicPr>
            <a:picLocks noChangeAspect="1"/>
          </p:cNvPicPr>
          <p:nvPr userDrawn="1"/>
        </p:nvPicPr>
        <p:blipFill>
          <a:blip r:embed="rId6"/>
          <a:stretch>
            <a:fillRect/>
          </a:stretch>
        </p:blipFill>
        <p:spPr>
          <a:xfrm>
            <a:off x="8207865" y="6411015"/>
            <a:ext cx="652229" cy="359640"/>
          </a:xfrm>
          <a:prstGeom prst="rect">
            <a:avLst/>
          </a:prstGeom>
        </p:spPr>
      </p:pic>
      <p:sp>
        <p:nvSpPr>
          <p:cNvPr id="15" name="Footer Placeholder 4"/>
          <p:cNvSpPr>
            <a:spLocks noGrp="1"/>
          </p:cNvSpPr>
          <p:nvPr userDrawn="1"/>
        </p:nvSpPr>
        <p:spPr bwMode="white">
          <a:xfrm>
            <a:off x="232217" y="6183112"/>
            <a:ext cx="2410933" cy="606055"/>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b="0" i="0" dirty="0" err="1">
                <a:latin typeface="Arial"/>
                <a:ea typeface="+mn-ea"/>
                <a:cs typeface="+mn-cs"/>
              </a:rPr>
              <a:t>Apenas</a:t>
            </a:r>
            <a:r>
              <a:rPr lang="en-US" sz="600" b="0" i="0" baseline="0" dirty="0">
                <a:latin typeface="Arial"/>
                <a:ea typeface="+mn-ea"/>
                <a:cs typeface="+mn-cs"/>
              </a:rPr>
              <a:t> para </a:t>
            </a:r>
            <a:r>
              <a:rPr lang="en-US" sz="600" b="0" i="0" baseline="0" dirty="0" err="1">
                <a:latin typeface="Arial"/>
                <a:ea typeface="+mn-ea"/>
                <a:cs typeface="+mn-cs"/>
              </a:rPr>
              <a:t>finalidades</a:t>
            </a:r>
            <a:r>
              <a:rPr lang="en-US" sz="600" b="0" i="0" baseline="0" dirty="0">
                <a:latin typeface="Arial"/>
                <a:ea typeface="+mn-ea"/>
                <a:cs typeface="+mn-cs"/>
              </a:rPr>
              <a:t> de </a:t>
            </a:r>
            <a:r>
              <a:rPr lang="en-US" sz="600" b="0" i="0" baseline="0" dirty="0" err="1">
                <a:latin typeface="Arial"/>
                <a:ea typeface="+mn-ea"/>
                <a:cs typeface="+mn-cs"/>
              </a:rPr>
              <a:t>ensino</a:t>
            </a:r>
            <a:endParaRPr lang="en-US" sz="600" b="0" i="0" baseline="0" dirty="0">
              <a:latin typeface="Arial"/>
              <a:ea typeface="+mn-ea"/>
              <a:cs typeface="+mn-cs"/>
            </a:endParaRPr>
          </a:p>
        </p:txBody>
      </p:sp>
      <p:sp>
        <p:nvSpPr>
          <p:cNvPr id="16" name="Date Placeholder 3"/>
          <p:cNvSpPr>
            <a:spLocks noGrp="1"/>
          </p:cNvSpPr>
          <p:nvPr userDrawn="1"/>
        </p:nvSpPr>
        <p:spPr bwMode="white">
          <a:xfrm>
            <a:off x="232217" y="6595552"/>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873E9FF6-3B60-48A6-AA12-C7A3F7B349EE}" type="datetime4">
              <a:rPr lang="en-US" sz="600" b="0" i="0" smtClean="0">
                <a:latin typeface="Arial"/>
                <a:ea typeface="+mn-ea"/>
                <a:cs typeface="+mn-cs"/>
              </a:rPr>
              <a:t>July 21, 2016</a:t>
            </a:fld>
            <a:endParaRPr lang="en-US" sz="600" b="0" i="0" dirty="0">
              <a:latin typeface="Arial"/>
              <a:ea typeface="+mn-ea"/>
              <a:cs typeface="+mn-cs"/>
            </a:endParaRPr>
          </a:p>
          <a:p>
            <a:pPr algn="l" defTabSz="914400">
              <a:buNone/>
            </a:pPr>
            <a:r>
              <a:rPr lang="en-US" sz="600" kern="1200" dirty="0">
                <a:solidFill>
                  <a:srgbClr val="BFE0F4"/>
                </a:solidFill>
                <a:effectLst/>
                <a:latin typeface="+mn-lt"/>
                <a:ea typeface="+mn-ea"/>
                <a:cs typeface="Arial" panose="020B0604020202020204" pitchFamily="34" charset="0"/>
              </a:rPr>
              <a:t>© Agilent Technologies, Inc. 2016</a:t>
            </a:r>
            <a:endParaRPr lang="en-US" sz="600" b="0" i="0" dirty="0">
              <a:latin typeface="Arial"/>
              <a:ea typeface="+mn-ea"/>
              <a:cs typeface="+mn-cs"/>
            </a:endParaRPr>
          </a:p>
        </p:txBody>
      </p:sp>
      <p:sp>
        <p:nvSpPr>
          <p:cNvPr id="17" name="Slide Number Placeholder 5"/>
          <p:cNvSpPr>
            <a:spLocks noGrp="1"/>
          </p:cNvSpPr>
          <p:nvPr userDrawn="1"/>
        </p:nvSpPr>
        <p:spPr bwMode="white">
          <a:xfrm>
            <a:off x="221584" y="6734712"/>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BD803B2-A378-42BD-B5EC-F7748F169FE0}" type="slidenum">
              <a:rPr lang="en-US" sz="800" b="0" i="0">
                <a:latin typeface="Arial"/>
                <a:ea typeface="+mn-ea"/>
                <a:cs typeface="+mn-cs"/>
              </a:rPr>
              <a:t>‹#›</a:t>
            </a:fld>
            <a:endParaRPr lang="en-US" sz="800" b="0" i="0">
              <a:latin typeface="Arial"/>
              <a:ea typeface="+mn-ea"/>
              <a:cs typeface="+mn-cs"/>
            </a:endParaRPr>
          </a:p>
        </p:txBody>
      </p:sp>
      <p:pic>
        <p:nvPicPr>
          <p:cNvPr id="14" name="Picture 1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1260346"/>
            <a:ext cx="7998434" cy="4337307"/>
          </a:xfrm>
          <a:prstGeom prst="rect">
            <a:avLst/>
          </a:prstGeom>
          <a:effectLst>
            <a:outerShdw blurRad="292100" dist="38100" dir="4980000" algn="tl" rotWithShape="0">
              <a:prstClr val="black">
                <a:alpha val="40000"/>
              </a:prstClr>
            </a:outerShdw>
          </a:effectLst>
        </p:spPr>
      </p:pic>
      <p:pic>
        <p:nvPicPr>
          <p:cNvPr id="19" name="Picture 18" descr="academia_wheel_nu.png"/>
          <p:cNvPicPr>
            <a:picLocks noChangeAspect="1"/>
          </p:cNvPicPr>
          <p:nvPr userDrawn="1"/>
        </p:nvPicPr>
        <p:blipFill>
          <a:blip r:embed="rId8" cstate="email">
            <a:alphaModFix amt="12000"/>
            <a:extLst>
              <a:ext uri="{28A0092B-C50C-407E-A947-70E740481C1C}">
                <a14:useLocalDpi xmlns:a14="http://schemas.microsoft.com/office/drawing/2010/main"/>
              </a:ext>
            </a:extLst>
          </a:blip>
          <a:srcRect/>
          <a:stretch>
            <a:fillRect/>
          </a:stretch>
        </p:blipFill>
        <p:spPr>
          <a:xfrm>
            <a:off x="0" y="1257300"/>
            <a:ext cx="5674409" cy="4330700"/>
          </a:xfrm>
          <a:prstGeom prst="rect">
            <a:avLst/>
          </a:prstGeom>
        </p:spPr>
      </p:pic>
      <p:sp>
        <p:nvSpPr>
          <p:cNvPr id="23" name="Title 1"/>
          <p:cNvSpPr txBox="1">
            <a:spLocks/>
          </p:cNvSpPr>
          <p:nvPr userDrawn="1"/>
        </p:nvSpPr>
        <p:spPr bwMode="white">
          <a:xfrm>
            <a:off x="4568913" y="3466158"/>
            <a:ext cx="3253766" cy="1947672"/>
          </a:xfrm>
          <a:prstGeom prst="rect">
            <a:avLst/>
          </a:prstGeom>
        </p:spPr>
        <p:txBody>
          <a:bodyPr vert="horz" lIns="0" tIns="0" rIns="0" bIns="0" rtlCol="0" anchor="ctr">
            <a:normAutofit/>
          </a:bodyPr>
          <a:lstStyle>
            <a:lvl1pPr algn="l">
              <a:defRPr sz="3200" b="0">
                <a:solidFill>
                  <a:schemeClr val="bg2"/>
                </a:solidFill>
                <a:latin typeface="+mn-lt"/>
              </a:defRPr>
            </a:lvl1pPr>
          </a:lstStyle>
          <a:p>
            <a:pPr lvl="0">
              <a:lnSpc>
                <a:spcPct val="90000"/>
              </a:lnSpc>
              <a:spcBef>
                <a:spcPct val="0"/>
              </a:spcBef>
            </a:pPr>
            <a:endParaRPr kumimoji="0" lang="en-US" sz="1400" u="none" strike="noStrike" kern="1200" cap="all" spc="0" normalizeH="0" baseline="0" noProof="0" dirty="0">
              <a:ln>
                <a:noFill/>
              </a:ln>
              <a:solidFill>
                <a:srgbClr val="FFD700"/>
              </a:solidFill>
              <a:effectLst/>
              <a:uLnTx/>
              <a:uFillTx/>
              <a:latin typeface="Arial Narrow"/>
              <a:ea typeface="+mj-ea"/>
              <a:cs typeface="Arial Narrow"/>
            </a:endParaRPr>
          </a:p>
        </p:txBody>
      </p:sp>
      <p:sp>
        <p:nvSpPr>
          <p:cNvPr id="24" name="Text Placeholder 19"/>
          <p:cNvSpPr txBox="1">
            <a:spLocks/>
          </p:cNvSpPr>
          <p:nvPr userDrawn="1"/>
        </p:nvSpPr>
        <p:spPr>
          <a:xfrm>
            <a:off x="4569434" y="1371600"/>
            <a:ext cx="3202966" cy="1947672"/>
          </a:xfrm>
          <a:prstGeom prst="rect">
            <a:avLst/>
          </a:prstGeom>
        </p:spPr>
        <p:txBody>
          <a:bodyPr vert="horz" lIns="0" tIns="45720" rIns="91440" bIns="45720" rtlCol="0" anchor="ctr">
            <a:normAutofit/>
          </a:bodyPr>
          <a:lstStyle>
            <a:lvl1pPr marL="0" marR="0" indent="0" algn="l" defTabSz="914400" rtl="0" eaLnBrk="1" fontAlgn="auto" latinLnBrk="0" hangingPunct="1">
              <a:lnSpc>
                <a:spcPct val="100000"/>
              </a:lnSpc>
              <a:spcBef>
                <a:spcPct val="0"/>
              </a:spcBef>
              <a:spcAft>
                <a:spcPts val="300"/>
              </a:spcAft>
              <a:buClrTx/>
              <a:buSzTx/>
              <a:buFontTx/>
              <a:buNone/>
              <a:tabLst/>
              <a:defRPr kumimoji="0" lang="en-US" sz="2400" b="0" i="0" u="none" strike="noStrike" kern="1200" cap="none" spc="0" normalizeH="0" baseline="0" noProof="0">
                <a:ln>
                  <a:noFill/>
                </a:ln>
                <a:solidFill>
                  <a:schemeClr val="bg2"/>
                </a:solidFill>
                <a:effectLst/>
                <a:uLnTx/>
                <a:uFillTx/>
              </a:defRPr>
            </a:lvl1pPr>
          </a:lstStyle>
          <a:p>
            <a:pPr algn="l" defTabSz="914400">
              <a:lnSpc>
                <a:spcPct val="110000"/>
              </a:lnSpc>
              <a:spcAft>
                <a:spcPts val="600"/>
              </a:spcAft>
              <a:buNone/>
            </a:pPr>
            <a:r>
              <a:rPr lang="en-US" sz="3200" b="1" i="0">
                <a:latin typeface="Arial"/>
                <a:ea typeface="+mn-ea"/>
                <a:cs typeface="+mn-cs"/>
              </a:rPr>
              <a:t> </a:t>
            </a:r>
          </a:p>
        </p:txBody>
      </p:sp>
      <p:sp>
        <p:nvSpPr>
          <p:cNvPr id="30" name="Text Placeholder 29"/>
          <p:cNvSpPr>
            <a:spLocks noGrp="1"/>
          </p:cNvSpPr>
          <p:nvPr>
            <p:ph type="body" sz="quarter" idx="10"/>
          </p:nvPr>
        </p:nvSpPr>
        <p:spPr>
          <a:xfrm>
            <a:off x="4570413" y="1376363"/>
            <a:ext cx="3097212" cy="1959159"/>
          </a:xfrm>
        </p:spPr>
        <p:txBody>
          <a:bodyPr anchor="ctr">
            <a:noAutofit/>
          </a:bodyPr>
          <a:lstStyle>
            <a:lvl1pPr>
              <a:defRPr sz="3200">
                <a:solidFill>
                  <a:schemeClr val="bg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Click to edit Master text styles</a:t>
            </a:r>
          </a:p>
        </p:txBody>
      </p:sp>
      <p:sp>
        <p:nvSpPr>
          <p:cNvPr id="31" name="Text Placeholder 29"/>
          <p:cNvSpPr>
            <a:spLocks noGrp="1"/>
          </p:cNvSpPr>
          <p:nvPr>
            <p:ph type="body" sz="quarter" idx="11" hasCustomPrompt="1"/>
          </p:nvPr>
        </p:nvSpPr>
        <p:spPr>
          <a:xfrm>
            <a:off x="4568509" y="3427993"/>
            <a:ext cx="3097212" cy="2041525"/>
          </a:xfrm>
        </p:spPr>
        <p:txBody>
          <a:bodyPr anchor="ctr">
            <a:noAutofit/>
          </a:bodyPr>
          <a:lstStyle>
            <a:lvl1pPr>
              <a:defRPr kumimoji="0" lang="en-US" sz="3200" u="none" strike="noStrike" kern="1200" cap="all" spc="0" normalizeH="0" baseline="0" noProof="0" dirty="0">
                <a:ln>
                  <a:noFill/>
                </a:ln>
                <a:solidFill>
                  <a:srgbClr val="FFD700"/>
                </a:solidFill>
                <a:effectLst/>
                <a:uLnTx/>
                <a:uFillTx/>
                <a:latin typeface="Arial Narrow"/>
                <a:cs typeface="Arial Narrow"/>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lnSpc>
                <a:spcPct val="90000"/>
              </a:lnSpc>
              <a:spcBef>
                <a:spcPct val="0"/>
              </a:spcBef>
            </a:pPr>
            <a:r>
              <a:rPr lang="en-US" sz="3400" b="1" cap="all" dirty="0">
                <a:solidFill>
                  <a:srgbClr val="FFD700"/>
                </a:solidFill>
                <a:latin typeface="Arial Narrow"/>
                <a:cs typeface="Arial Narrow"/>
              </a:rPr>
              <a:t>Building</a:t>
            </a:r>
          </a:p>
          <a:p>
            <a:pPr lvl="0">
              <a:lnSpc>
                <a:spcPct val="80000"/>
              </a:lnSpc>
              <a:spcBef>
                <a:spcPct val="0"/>
              </a:spcBef>
              <a:spcAft>
                <a:spcPts val="1200"/>
              </a:spcAft>
            </a:pPr>
            <a:r>
              <a:rPr kumimoji="0" lang="en-US" sz="1900" u="none" strike="noStrike" kern="1200" cap="all" spc="0" normalizeH="0" baseline="0" noProof="0" dirty="0">
                <a:ln>
                  <a:noFill/>
                </a:ln>
                <a:solidFill>
                  <a:schemeClr val="bg1"/>
                </a:solidFill>
                <a:effectLst/>
                <a:uLnTx/>
                <a:uFillTx/>
                <a:latin typeface="Arial Narrow"/>
                <a:ea typeface="+mj-ea"/>
                <a:cs typeface="Arial Narrow"/>
              </a:rPr>
              <a:t>Better</a:t>
            </a:r>
            <a:r>
              <a:rPr kumimoji="0" lang="en-US" sz="1900" u="none" strike="noStrike" kern="1200" cap="all" spc="0" normalizeH="0" noProof="0" dirty="0">
                <a:ln>
                  <a:noFill/>
                </a:ln>
                <a:solidFill>
                  <a:schemeClr val="bg1"/>
                </a:solidFill>
                <a:effectLst/>
                <a:uLnTx/>
                <a:uFillTx/>
                <a:latin typeface="Arial Narrow"/>
                <a:ea typeface="+mj-ea"/>
                <a:cs typeface="Arial Narrow"/>
              </a:rPr>
              <a:t> Science</a:t>
            </a:r>
          </a:p>
          <a:p>
            <a:pPr lvl="0">
              <a:lnSpc>
                <a:spcPct val="90000"/>
              </a:lnSpc>
              <a:spcBef>
                <a:spcPct val="0"/>
              </a:spcBef>
            </a:pPr>
            <a:r>
              <a:rPr lang="en-US" sz="1400" cap="all" baseline="0" dirty="0">
                <a:solidFill>
                  <a:srgbClr val="FFD700"/>
                </a:solidFill>
                <a:latin typeface="Arial Narrow"/>
                <a:ea typeface="+mj-ea"/>
                <a:cs typeface="Arial Narrow"/>
              </a:rPr>
              <a:t>Agilent</a:t>
            </a:r>
            <a:r>
              <a:rPr lang="en-US" sz="1400" cap="all" dirty="0">
                <a:solidFill>
                  <a:srgbClr val="FFD700"/>
                </a:solidFill>
                <a:latin typeface="Arial Narrow"/>
                <a:ea typeface="+mj-ea"/>
                <a:cs typeface="Arial Narrow"/>
              </a:rPr>
              <a:t> and You</a:t>
            </a:r>
            <a:endParaRPr kumimoji="0" lang="en-US" sz="1400" u="none" strike="noStrike" kern="1200" cap="all" spc="0" normalizeH="0" baseline="0" noProof="0" dirty="0">
              <a:ln>
                <a:noFill/>
              </a:ln>
              <a:solidFill>
                <a:srgbClr val="FFD700"/>
              </a:solidFill>
              <a:effectLst/>
              <a:uLnTx/>
              <a:uFillTx/>
              <a:latin typeface="Arial Narrow"/>
              <a:ea typeface="+mj-ea"/>
              <a:cs typeface="Arial Narrow"/>
            </a:endParaRPr>
          </a:p>
        </p:txBody>
      </p:sp>
    </p:spTree>
    <p:extLst>
      <p:ext uri="{BB962C8B-B14F-4D97-AF65-F5344CB8AC3E}">
        <p14:creationId xmlns:p14="http://schemas.microsoft.com/office/powerpoint/2010/main" val="3657417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11" name="Picture 10"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a:stretch>
            <a:fillRect/>
          </a:stretch>
        </p:blipFill>
        <p:spPr>
          <a:xfrm>
            <a:off x="0" y="0"/>
            <a:ext cx="4521200" cy="69088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68818"/>
            <a:ext cx="1787410" cy="599649"/>
          </a:xfrm>
          <a:prstGeom prst="rect">
            <a:avLst/>
          </a:prstGeom>
        </p:spPr>
      </p:pic>
      <p:pic>
        <p:nvPicPr>
          <p:cNvPr id="13" name="Picture 12" descr="academic_block.png"/>
          <p:cNvPicPr>
            <a:picLocks noChangeAspect="1"/>
          </p:cNvPicPr>
          <p:nvPr userDrawn="1"/>
        </p:nvPicPr>
        <p:blipFill>
          <a:blip r:embed="rId6"/>
          <a:stretch>
            <a:fillRect/>
          </a:stretch>
        </p:blipFill>
        <p:spPr>
          <a:xfrm>
            <a:off x="8207865" y="6411015"/>
            <a:ext cx="652229" cy="359640"/>
          </a:xfrm>
          <a:prstGeom prst="rect">
            <a:avLst/>
          </a:prstGeom>
        </p:spPr>
      </p:pic>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endParaRPr lang="en-US" sz="1800" b="0" i="0">
              <a:latin typeface="Arial"/>
              <a:ea typeface="+mn-ea"/>
              <a:cs typeface="+mn-cs"/>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BD803B2-A378-42BD-B5EC-F7748F169FE0}" type="slidenum">
              <a:rPr lang="en-US" sz="800" b="0" i="0">
                <a:latin typeface="Arial"/>
                <a:ea typeface="+mn-ea"/>
                <a:cs typeface="+mn-cs"/>
              </a:rPr>
              <a:t>‹#›</a:t>
            </a:fld>
            <a:endParaRPr lang="en-US" sz="800" b="0" i="0">
              <a:latin typeface="Arial"/>
              <a:ea typeface="+mn-ea"/>
              <a:cs typeface="+mn-cs"/>
            </a:endParaRPr>
          </a:p>
        </p:txBody>
      </p:sp>
      <p:sp>
        <p:nvSpPr>
          <p:cNvPr id="14" name="Footer Placeholder 4"/>
          <p:cNvSpPr>
            <a:spLocks noGrp="1"/>
          </p:cNvSpPr>
          <p:nvPr userDrawn="1"/>
        </p:nvSpPr>
        <p:spPr bwMode="white">
          <a:xfrm>
            <a:off x="242850" y="6151213"/>
            <a:ext cx="2410933" cy="606055"/>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b="0" i="0" dirty="0" err="1">
                <a:latin typeface="Arial"/>
                <a:ea typeface="+mn-ea"/>
                <a:cs typeface="+mn-cs"/>
              </a:rPr>
              <a:t>Apenas</a:t>
            </a:r>
            <a:r>
              <a:rPr lang="en-US" sz="600" b="0" i="0" baseline="0" dirty="0">
                <a:latin typeface="Arial"/>
                <a:ea typeface="+mn-ea"/>
                <a:cs typeface="+mn-cs"/>
              </a:rPr>
              <a:t> para </a:t>
            </a:r>
            <a:r>
              <a:rPr lang="en-US" sz="600" b="0" i="0" baseline="0" dirty="0" err="1">
                <a:latin typeface="Arial"/>
                <a:ea typeface="+mn-ea"/>
                <a:cs typeface="+mn-cs"/>
              </a:rPr>
              <a:t>finalidades</a:t>
            </a:r>
            <a:r>
              <a:rPr lang="en-US" sz="600" b="0" i="0" baseline="0" dirty="0">
                <a:latin typeface="Arial"/>
                <a:ea typeface="+mn-ea"/>
                <a:cs typeface="+mn-cs"/>
              </a:rPr>
              <a:t> de </a:t>
            </a:r>
            <a:r>
              <a:rPr lang="en-US" sz="600" b="0" i="0" baseline="0" dirty="0" err="1">
                <a:latin typeface="Arial"/>
                <a:ea typeface="+mn-ea"/>
                <a:cs typeface="+mn-cs"/>
              </a:rPr>
              <a:t>ensino</a:t>
            </a:r>
            <a:endParaRPr lang="en-US" sz="600" b="0" i="0" baseline="0" dirty="0">
              <a:latin typeface="Arial"/>
              <a:ea typeface="+mn-ea"/>
              <a:cs typeface="+mn-cs"/>
            </a:endParaRPr>
          </a:p>
        </p:txBody>
      </p:sp>
      <p:sp>
        <p:nvSpPr>
          <p:cNvPr id="18" name="Date Placeholder 3"/>
          <p:cNvSpPr>
            <a:spLocks noGrp="1"/>
          </p:cNvSpPr>
          <p:nvPr userDrawn="1"/>
        </p:nvSpPr>
        <p:spPr bwMode="white">
          <a:xfrm>
            <a:off x="242850" y="653248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873E9FF6-3B60-48A6-AA12-C7A3F7B349EE}" type="datetime4">
              <a:rPr lang="en-US" sz="600" b="0" i="0" smtClean="0">
                <a:latin typeface="Arial"/>
                <a:ea typeface="+mn-ea"/>
                <a:cs typeface="+mn-cs"/>
              </a:rPr>
              <a:t>July 21, 2016</a:t>
            </a:fld>
            <a:endParaRPr lang="en-US" sz="600" b="0" i="0" dirty="0">
              <a:latin typeface="Arial"/>
              <a:ea typeface="+mn-ea"/>
              <a:cs typeface="+mn-cs"/>
            </a:endParaRPr>
          </a:p>
          <a:p>
            <a:pPr algn="l" defTabSz="914400">
              <a:buNone/>
            </a:pPr>
            <a:r>
              <a:rPr lang="en-US" sz="600" kern="1200" dirty="0">
                <a:solidFill>
                  <a:srgbClr val="BFE0F4"/>
                </a:solidFill>
                <a:effectLst/>
                <a:latin typeface="+mn-lt"/>
                <a:ea typeface="+mn-ea"/>
                <a:cs typeface="Arial" panose="020B0604020202020204" pitchFamily="34" charset="0"/>
              </a:rPr>
              <a:t>© Agilent Technologies, Inc. 2016</a:t>
            </a:r>
            <a:endParaRPr lang="en-US" sz="800" b="0" i="0" dirty="0">
              <a:latin typeface="Arial"/>
              <a:ea typeface="+mn-ea"/>
              <a:cs typeface="+mn-cs"/>
            </a:endParaRPr>
          </a:p>
        </p:txBody>
      </p:sp>
    </p:spTree>
    <p:extLst>
      <p:ext uri="{BB962C8B-B14F-4D97-AF65-F5344CB8AC3E}">
        <p14:creationId xmlns:p14="http://schemas.microsoft.com/office/powerpoint/2010/main" val="2390097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ilent 4x3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228600" y="1391243"/>
            <a:ext cx="8686800" cy="4562856"/>
          </a:xfrm>
        </p:spPr>
        <p:txBody>
          <a:bodyPr/>
          <a:lstStyle>
            <a:lvl1pPr>
              <a:defRPr>
                <a:latin typeface="+mn-lt"/>
              </a:defRPr>
            </a:lvl1pPr>
            <a:lvl2pPr marL="228600" indent="-228600">
              <a:defRPr>
                <a:latin typeface="+mn-lt"/>
              </a:defRPr>
            </a:lvl2pPr>
            <a:lvl3pPr marL="457200" indent="-228600">
              <a:defRPr>
                <a:latin typeface="+mn-lt"/>
              </a:defRPr>
            </a:lvl3pPr>
            <a:lvl4pPr marL="685800" indent="-228600">
              <a:defRPr>
                <a:latin typeface="+mn-lt"/>
              </a:defRPr>
            </a:lvl4pPr>
            <a:lvl5pPr marL="914400" indent="-22860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042806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Agilent 4x3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9072398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Agilent 4x3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505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ilent 4x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599" y="4382348"/>
            <a:ext cx="7770114" cy="1362075"/>
          </a:xfrm>
        </p:spPr>
        <p:txBody>
          <a:bodyPr anchor="t">
            <a:noAutofit/>
          </a:bodyPr>
          <a:lstStyle>
            <a:lvl1pPr>
              <a:defRPr sz="4000" b="1" cap="all" baseline="0">
                <a:latin typeface="+mn-lt"/>
              </a:defRPr>
            </a:lvl1pPr>
          </a:lstStyle>
          <a:p>
            <a:r>
              <a:rPr lang="en-US" dirty="0"/>
              <a:t>Click to edit Master title style</a:t>
            </a:r>
          </a:p>
        </p:txBody>
      </p:sp>
      <p:sp>
        <p:nvSpPr>
          <p:cNvPr id="10" name="Text Placeholder 2"/>
          <p:cNvSpPr>
            <a:spLocks noGrp="1"/>
          </p:cNvSpPr>
          <p:nvPr>
            <p:ph type="body" idx="10"/>
          </p:nvPr>
        </p:nvSpPr>
        <p:spPr>
          <a:xfrm>
            <a:off x="722313" y="2906713"/>
            <a:ext cx="7772400" cy="1509331"/>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74836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ilent 4x3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1143000"/>
          </a:xfrm>
        </p:spPr>
        <p:txBody>
          <a:bodyPr/>
          <a:lstStyle>
            <a:lvl1pPr>
              <a:defRPr>
                <a:latin typeface="+mj-lt"/>
                <a:cs typeface="Arial (Body)"/>
              </a:defRPr>
            </a:lvl1pPr>
          </a:lstStyle>
          <a:p>
            <a:r>
              <a:rPr lang="en-US" dirty="0"/>
              <a:t>Click to edit Master title style</a:t>
            </a:r>
          </a:p>
        </p:txBody>
      </p:sp>
      <p:sp>
        <p:nvSpPr>
          <p:cNvPr id="3" name="Content Placeholder 2"/>
          <p:cNvSpPr>
            <a:spLocks noGrp="1"/>
          </p:cNvSpPr>
          <p:nvPr>
            <p:ph sz="half" idx="1"/>
          </p:nvPr>
        </p:nvSpPr>
        <p:spPr>
          <a:xfrm>
            <a:off x="228600" y="1268873"/>
            <a:ext cx="4206240" cy="4672584"/>
          </a:xfrm>
        </p:spPr>
        <p:txBody>
          <a:bodyPr/>
          <a:lstStyle>
            <a:lvl1pPr>
              <a:defRPr sz="22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446" y="1268873"/>
            <a:ext cx="4203954" cy="4672584"/>
          </a:xfrm>
        </p:spPr>
        <p:txBody>
          <a:bodyPr/>
          <a:lstStyle>
            <a:lvl1pPr>
              <a:defRPr sz="2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350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Agilent 4x3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0898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ilent 4x3 Comparison">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11"/>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2"/>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p:cNvSpPr>
            <a:spLocks noGrp="1"/>
          </p:cNvSpPr>
          <p:nvPr>
            <p:ph sz="quarter" idx="13"/>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344085"/>
            <a:ext cx="8686800" cy="968248"/>
          </a:xfrm>
        </p:spPr>
        <p:txBody>
          <a:bodyPr>
            <a:normAutofit/>
          </a:bodyPr>
          <a:lstStyle>
            <a:lvl1pPr>
              <a:defRPr sz="3400">
                <a:latin typeface="+mj-lt"/>
              </a:defRPr>
            </a:lvl1pPr>
          </a:lstStyle>
          <a:p>
            <a:r>
              <a:rPr lang="en-US" dirty="0"/>
              <a:t>Click to edit Master title style</a:t>
            </a:r>
          </a:p>
        </p:txBody>
      </p:sp>
    </p:spTree>
    <p:extLst>
      <p:ext uri="{BB962C8B-B14F-4D97-AF65-F5344CB8AC3E}">
        <p14:creationId xmlns:p14="http://schemas.microsoft.com/office/powerpoint/2010/main" val="34390316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ilent 4x3 Content with Left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11"/>
            <a:ext cx="3010662" cy="1167498"/>
          </a:xfrm>
        </p:spPr>
        <p:txBody>
          <a:bodyPr anchor="b">
            <a:normAutofit/>
          </a:bodyPr>
          <a:lstStyle>
            <a:lvl1pPr>
              <a:defRPr sz="2000" b="1">
                <a:latin typeface="+mn-lt"/>
              </a:defRPr>
            </a:lvl1pPr>
          </a:lstStyle>
          <a:p>
            <a:r>
              <a:rPr lang="en-US" dirty="0"/>
              <a:t>Click to edit Master title style</a:t>
            </a:r>
          </a:p>
        </p:txBody>
      </p:sp>
      <p:sp>
        <p:nvSpPr>
          <p:cNvPr id="12" name="Content Placeholder 2"/>
          <p:cNvSpPr>
            <a:spLocks noGrp="1"/>
          </p:cNvSpPr>
          <p:nvPr>
            <p:ph idx="13"/>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half" idx="14"/>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90076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ilent 4x3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8549" y="4800600"/>
            <a:ext cx="5486400" cy="533400"/>
          </a:xfrm>
        </p:spPr>
        <p:txBody>
          <a:bodyPr tIns="0" rIns="0" bIns="0" anchor="b">
            <a:noAutofit/>
          </a:bodyPr>
          <a:lstStyle>
            <a:lvl1pPr>
              <a:defRPr sz="1800" b="1">
                <a:latin typeface="+mn-lt"/>
              </a:defRPr>
            </a:lvl1pPr>
          </a:lstStyle>
          <a:p>
            <a:endParaRPr lang="en-US" dirty="0"/>
          </a:p>
        </p:txBody>
      </p:sp>
      <p:sp>
        <p:nvSpPr>
          <p:cNvPr id="3" name="Picture Placeholder 2"/>
          <p:cNvSpPr>
            <a:spLocks noGrp="1"/>
          </p:cNvSpPr>
          <p:nvPr>
            <p:ph type="pic" idx="1"/>
          </p:nvPr>
        </p:nvSpPr>
        <p:spPr>
          <a:xfrm>
            <a:off x="1788549" y="612648"/>
            <a:ext cx="5486400" cy="4114800"/>
          </a:xfrm>
        </p:spPr>
        <p:txBody>
          <a:bodyPr>
            <a:normAutofit/>
          </a:bodyPr>
          <a:lstStyle>
            <a:lvl1pPr marL="0" indent="0">
              <a:buNone/>
              <a:defRPr sz="32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88549" y="5370688"/>
            <a:ext cx="5486400" cy="804672"/>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7044820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Agilent 4x3 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91160"/>
            <a:ext cx="8686800" cy="1143000"/>
          </a:xfrm>
        </p:spPr>
        <p:txBody>
          <a:bodyPr tIns="0" rIns="0" bIns="0"/>
          <a:lstStyle/>
          <a:p>
            <a:r>
              <a:rPr lang="en-US" dirty="0"/>
              <a:t>Click to edit Master title style</a:t>
            </a:r>
          </a:p>
        </p:txBody>
      </p:sp>
      <p:sp>
        <p:nvSpPr>
          <p:cNvPr id="3" name="Vertical Text Placeholder 2"/>
          <p:cNvSpPr>
            <a:spLocks noGrp="1"/>
          </p:cNvSpPr>
          <p:nvPr>
            <p:ph type="body" orient="vert" idx="1"/>
          </p:nvPr>
        </p:nvSpPr>
        <p:spPr>
          <a:xfrm>
            <a:off x="228600" y="1508760"/>
            <a:ext cx="8686800" cy="4672584"/>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43800" y="6534293"/>
            <a:ext cx="1371600" cy="118872"/>
          </a:xfrm>
          <a:prstGeom prst="rect">
            <a:avLst/>
          </a:prstGeom>
        </p:spPr>
        <p:txBody>
          <a:bodyPr/>
          <a:lstStyle/>
          <a:p>
            <a:fld id="{B60B6763-9F73-4505-90EB-9600B3B00028}" type="datetime4">
              <a:rPr lang="en-US" smtClean="0"/>
              <a:pPr/>
              <a:t>July 21, 2016</a:t>
            </a:fld>
            <a:endParaRPr lang="en-US"/>
          </a:p>
        </p:txBody>
      </p:sp>
      <p:sp>
        <p:nvSpPr>
          <p:cNvPr id="5" name="Footer Placeholder 4"/>
          <p:cNvSpPr>
            <a:spLocks noGrp="1"/>
          </p:cNvSpPr>
          <p:nvPr>
            <p:ph type="ftr" sz="quarter" idx="11"/>
          </p:nvPr>
        </p:nvSpPr>
        <p:spPr>
          <a:xfrm>
            <a:off x="6858000" y="6392947"/>
            <a:ext cx="2057400" cy="118872"/>
          </a:xfrm>
          <a:prstGeom prst="rect">
            <a:avLst/>
          </a:prstGeom>
        </p:spPr>
        <p:txBody>
          <a:bodyPr/>
          <a:lstStyle/>
          <a:p>
            <a:r>
              <a:rPr lang="en-US"/>
              <a:t>Confidentiality Label</a:t>
            </a:r>
            <a:endParaRPr lang="en-US" dirty="0"/>
          </a:p>
        </p:txBody>
      </p:sp>
      <p:sp>
        <p:nvSpPr>
          <p:cNvPr id="6" name="Slide Number Placeholder 5"/>
          <p:cNvSpPr>
            <a:spLocks noGrp="1"/>
          </p:cNvSpPr>
          <p:nvPr>
            <p:ph type="sldNum" sz="quarter" idx="12"/>
          </p:nvPr>
        </p:nvSpPr>
        <p:spPr>
          <a:xfrm>
            <a:off x="8455914" y="6675639"/>
            <a:ext cx="459486" cy="118872"/>
          </a:xfrm>
          <a:prstGeom prst="rect">
            <a:avLst/>
          </a:prstGeom>
        </p:spPr>
        <p:txBody>
          <a:bodyPr/>
          <a:lstStyle/>
          <a:p>
            <a:fld id="{3969F854-F447-4CCF-9255-9A1E8DF091B8}" type="slidenum">
              <a:rPr lang="en-US" smtClean="0"/>
              <a:pPr/>
              <a:t>‹#›</a:t>
            </a:fld>
            <a:endParaRPr lang="en-US"/>
          </a:p>
        </p:txBody>
      </p:sp>
    </p:spTree>
    <p:extLst>
      <p:ext uri="{BB962C8B-B14F-4D97-AF65-F5344CB8AC3E}">
        <p14:creationId xmlns:p14="http://schemas.microsoft.com/office/powerpoint/2010/main" val="26970284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ilent 4x3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340" y="304801"/>
            <a:ext cx="2048256" cy="5844729"/>
          </a:xfrm>
        </p:spPr>
        <p:txBody>
          <a:bodyPr vert="eaVert" tIns="0" rIns="0" bIns="0"/>
          <a:lstStyle/>
          <a:p>
            <a:r>
              <a:rPr lang="en-US" dirty="0"/>
              <a:t>Click to edit Master title style</a:t>
            </a:r>
          </a:p>
        </p:txBody>
      </p:sp>
      <p:sp>
        <p:nvSpPr>
          <p:cNvPr id="3" name="Vertical Text Placeholder 2"/>
          <p:cNvSpPr>
            <a:spLocks noGrp="1"/>
          </p:cNvSpPr>
          <p:nvPr>
            <p:ph type="body" orient="vert" idx="1"/>
          </p:nvPr>
        </p:nvSpPr>
        <p:spPr>
          <a:xfrm>
            <a:off x="369710" y="304801"/>
            <a:ext cx="6025896" cy="5844729"/>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31612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p:spTree>
      <p:nvGrpSpPr>
        <p:cNvPr id="1" name=""/>
        <p:cNvGrpSpPr/>
        <p:nvPr/>
      </p:nvGrpSpPr>
      <p:grpSpPr>
        <a:xfrm>
          <a:off x="0" y="0"/>
          <a:ext cx="0" cy="0"/>
          <a:chOff x="0" y="0"/>
          <a:chExt cx="0" cy="0"/>
        </a:xfrm>
      </p:grpSpPr>
      <p:sp>
        <p:nvSpPr>
          <p:cNvPr id="1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873E9FF6-3B60-48A6-AA12-C7A3F7B349EE}" type="datetime4">
              <a:rPr lang="en-US" sz="1800" b="0" i="0">
                <a:latin typeface="Arial"/>
                <a:ea typeface="+mn-ea"/>
                <a:cs typeface="+mn-cs"/>
              </a:rPr>
              <a:t>July 21, 2016</a:t>
            </a:fld>
            <a:endParaRPr lang="en-US" sz="1800" b="0" i="0">
              <a:latin typeface="Arial"/>
              <a:ea typeface="+mn-ea"/>
              <a:cs typeface="+mn-cs"/>
            </a:endParaRPr>
          </a:p>
        </p:txBody>
      </p:sp>
      <p:sp>
        <p:nvSpPr>
          <p:cNvPr id="1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1800" b="0" i="0">
                <a:latin typeface="Arial"/>
                <a:ea typeface="+mn-ea"/>
                <a:cs typeface="+mn-cs"/>
              </a:rPr>
              <a:t>Selo de confiabilidade</a:t>
            </a:r>
          </a:p>
        </p:txBody>
      </p:sp>
      <p:sp>
        <p:nvSpPr>
          <p:cNvPr id="15"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BD803B2-A378-42BD-B5EC-F7748F169FE0}" type="slidenum">
              <a:rPr lang="en-US" sz="1800" b="0" i="0">
                <a:latin typeface="Arial"/>
                <a:ea typeface="+mn-ea"/>
                <a:cs typeface="+mn-cs"/>
              </a:rPr>
              <a:t>‹#›</a:t>
            </a:fld>
            <a:endParaRPr lang="en-US" sz="1800" b="0" i="0">
              <a:latin typeface="Arial"/>
              <a:ea typeface="+mn-ea"/>
              <a:cs typeface="+mn-cs"/>
            </a:endParaRPr>
          </a:p>
        </p:txBody>
      </p:sp>
    </p:spTree>
    <p:extLst>
      <p:ext uri="{BB962C8B-B14F-4D97-AF65-F5344CB8AC3E}">
        <p14:creationId xmlns:p14="http://schemas.microsoft.com/office/powerpoint/2010/main" val="323140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ilent 4x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599" y="4382348"/>
            <a:ext cx="7770114" cy="1362075"/>
          </a:xfrm>
        </p:spPr>
        <p:txBody>
          <a:bodyPr anchor="t">
            <a:noAutofit/>
          </a:bodyPr>
          <a:lstStyle>
            <a:lvl1pPr>
              <a:defRPr sz="4000" b="1" cap="all" baseline="0">
                <a:latin typeface="+mn-lt"/>
              </a:defRPr>
            </a:lvl1pPr>
          </a:lstStyle>
          <a:p>
            <a:r>
              <a:rPr lang="en-US" dirty="0"/>
              <a:t>Click to edit Master title style</a:t>
            </a:r>
          </a:p>
        </p:txBody>
      </p:sp>
      <p:sp>
        <p:nvSpPr>
          <p:cNvPr id="10" name="Text Placeholder 2"/>
          <p:cNvSpPr>
            <a:spLocks noGrp="1"/>
          </p:cNvSpPr>
          <p:nvPr>
            <p:ph type="body" idx="10"/>
          </p:nvPr>
        </p:nvSpPr>
        <p:spPr>
          <a:xfrm>
            <a:off x="722313" y="2906713"/>
            <a:ext cx="7772400" cy="1509331"/>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6106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ilent 4x3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1143000"/>
          </a:xfrm>
        </p:spPr>
        <p:txBody>
          <a:bodyPr/>
          <a:lstStyle>
            <a:lvl1pPr>
              <a:defRPr>
                <a:latin typeface="+mj-lt"/>
                <a:cs typeface="Arial (Body)"/>
              </a:defRPr>
            </a:lvl1pPr>
          </a:lstStyle>
          <a:p>
            <a:r>
              <a:rPr lang="en-US" dirty="0"/>
              <a:t>Click to edit Master title style</a:t>
            </a:r>
          </a:p>
        </p:txBody>
      </p:sp>
      <p:sp>
        <p:nvSpPr>
          <p:cNvPr id="3" name="Content Placeholder 2"/>
          <p:cNvSpPr>
            <a:spLocks noGrp="1"/>
          </p:cNvSpPr>
          <p:nvPr>
            <p:ph sz="half" idx="1"/>
          </p:nvPr>
        </p:nvSpPr>
        <p:spPr>
          <a:xfrm>
            <a:off x="228600" y="1512000"/>
            <a:ext cx="4206240" cy="4672584"/>
          </a:xfrm>
        </p:spPr>
        <p:txBody>
          <a:bodyPr/>
          <a:lstStyle>
            <a:lvl1pPr>
              <a:defRPr sz="22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446" y="1512000"/>
            <a:ext cx="4203954" cy="4672584"/>
          </a:xfrm>
        </p:spPr>
        <p:txBody>
          <a:bodyPr/>
          <a:lstStyle>
            <a:lvl1pPr>
              <a:defRPr sz="2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030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ilent 4x3 Comparison">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228600" y="1512000"/>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11"/>
          </p:nvPr>
        </p:nvSpPr>
        <p:spPr>
          <a:xfrm>
            <a:off x="228600" y="2132856"/>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2"/>
          </p:nvPr>
        </p:nvSpPr>
        <p:spPr>
          <a:xfrm>
            <a:off x="4645024" y="1512000"/>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p:cNvSpPr>
            <a:spLocks noGrp="1"/>
          </p:cNvSpPr>
          <p:nvPr>
            <p:ph sz="quarter" idx="13"/>
          </p:nvPr>
        </p:nvSpPr>
        <p:spPr>
          <a:xfrm>
            <a:off x="4645024" y="2132856"/>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344085"/>
            <a:ext cx="8686800" cy="968248"/>
          </a:xfrm>
        </p:spPr>
        <p:txBody>
          <a:bodyPr>
            <a:normAutofit/>
          </a:bodyPr>
          <a:lstStyle>
            <a:lvl1pPr>
              <a:defRPr sz="3400">
                <a:latin typeface="+mj-lt"/>
              </a:defRPr>
            </a:lvl1pPr>
          </a:lstStyle>
          <a:p>
            <a:r>
              <a:rPr lang="en-US" dirty="0"/>
              <a:t>Click to edit Master title style</a:t>
            </a:r>
          </a:p>
        </p:txBody>
      </p:sp>
    </p:spTree>
    <p:extLst>
      <p:ext uri="{BB962C8B-B14F-4D97-AF65-F5344CB8AC3E}">
        <p14:creationId xmlns:p14="http://schemas.microsoft.com/office/powerpoint/2010/main" val="164676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ilent 4x3 Content with Left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11"/>
            <a:ext cx="3010662" cy="1167498"/>
          </a:xfrm>
        </p:spPr>
        <p:txBody>
          <a:bodyPr anchor="b">
            <a:normAutofit/>
          </a:bodyPr>
          <a:lstStyle>
            <a:lvl1pPr>
              <a:defRPr sz="2000" b="1">
                <a:latin typeface="+mn-lt"/>
              </a:defRPr>
            </a:lvl1pPr>
          </a:lstStyle>
          <a:p>
            <a:r>
              <a:rPr lang="en-US" dirty="0"/>
              <a:t>Click to edit Master title style</a:t>
            </a:r>
          </a:p>
        </p:txBody>
      </p:sp>
      <p:sp>
        <p:nvSpPr>
          <p:cNvPr id="12" name="Content Placeholder 2"/>
          <p:cNvSpPr>
            <a:spLocks noGrp="1"/>
          </p:cNvSpPr>
          <p:nvPr>
            <p:ph idx="13"/>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half" idx="14"/>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1626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png"/><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4.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3.png"/><Relationship Id="rId2" Type="http://schemas.openxmlformats.org/officeDocument/2006/relationships/slideLayout" Target="../slideLayouts/slideLayout44.xml"/><Relationship Id="rId16"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44085"/>
            <a:ext cx="8686800" cy="996696"/>
          </a:xfrm>
          <a:prstGeom prst="rect">
            <a:avLst/>
          </a:prstGeom>
        </p:spPr>
        <p:txBody>
          <a:bodyPr vert="horz" lIns="0" tIns="45720" rIns="91440" bIns="45720" rtlCol="0" anchor="t">
            <a:normAutofit/>
          </a:bodyPr>
          <a:lstStyle/>
          <a:p>
            <a:r>
              <a:rPr lang="en-US" dirty="0"/>
              <a:t>Header</a:t>
            </a:r>
          </a:p>
        </p:txBody>
      </p:sp>
      <p:sp>
        <p:nvSpPr>
          <p:cNvPr id="3" name="Text Placeholder 2"/>
          <p:cNvSpPr>
            <a:spLocks noGrp="1"/>
          </p:cNvSpPr>
          <p:nvPr>
            <p:ph type="body" idx="1"/>
          </p:nvPr>
        </p:nvSpPr>
        <p:spPr>
          <a:xfrm>
            <a:off x="228600" y="1508760"/>
            <a:ext cx="8686800" cy="4562856"/>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6"/>
          <a:stretch>
            <a:fillRect/>
          </a:stretch>
        </p:blipFill>
        <p:spPr>
          <a:xfrm>
            <a:off x="0" y="-1"/>
            <a:ext cx="9162288" cy="226852"/>
          </a:xfrm>
          <a:prstGeom prst="rect">
            <a:avLst/>
          </a:prstGeom>
        </p:spPr>
      </p:pic>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20" name="Picture 19" descr="FooterWheelCropped.png"/>
          <p:cNvPicPr>
            <a:picLocks noChangeAspect="1"/>
          </p:cNvPicPr>
          <p:nvPr userDrawn="1"/>
        </p:nvPicPr>
        <p:blipFill rotWithShape="1">
          <a:blip r:embed="rId18">
            <a:extLst>
              <a:ext uri="{28A0092B-C50C-407E-A947-70E740481C1C}">
                <a14:useLocalDpi xmlns:a14="http://schemas.microsoft.com/office/drawing/2010/main" val="0"/>
              </a:ext>
            </a:extLst>
          </a:blip>
          <a:srcRect r="14346"/>
          <a:stretch/>
        </p:blipFill>
        <p:spPr>
          <a:xfrm>
            <a:off x="7356590" y="6268508"/>
            <a:ext cx="1787410" cy="599649"/>
          </a:xfrm>
          <a:prstGeom prst="rect">
            <a:avLst/>
          </a:prstGeom>
        </p:spPr>
      </p:pic>
      <p:pic>
        <p:nvPicPr>
          <p:cNvPr id="21" name="Picture 20" descr="academic_block.png"/>
          <p:cNvPicPr>
            <a:picLocks noChangeAspect="1"/>
          </p:cNvPicPr>
          <p:nvPr userDrawn="1"/>
        </p:nvPicPr>
        <p:blipFill>
          <a:blip r:embed="rId19"/>
          <a:stretch>
            <a:fillRect/>
          </a:stretch>
        </p:blipFill>
        <p:spPr>
          <a:xfrm>
            <a:off x="8207865" y="6411015"/>
            <a:ext cx="652229" cy="359640"/>
          </a:xfrm>
          <a:prstGeom prst="rect">
            <a:avLst/>
          </a:prstGeom>
        </p:spPr>
      </p:pic>
      <p:sp>
        <p:nvSpPr>
          <p:cNvPr id="2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873E9FF6-3B60-48A6-AA12-C7A3F7B349EE}" type="datetime4">
              <a:rPr lang="en-US" sz="600" b="0" i="0" smtClean="0">
                <a:latin typeface="Arial"/>
                <a:ea typeface="+mn-ea"/>
                <a:cs typeface="+mn-cs"/>
              </a:rPr>
              <a:t>July 21, 2016</a:t>
            </a:fld>
            <a:endParaRPr lang="en-US" sz="600" b="0" i="0" dirty="0">
              <a:latin typeface="Arial"/>
              <a:ea typeface="+mn-ea"/>
              <a:cs typeface="+mn-cs"/>
            </a:endParaRPr>
          </a:p>
          <a:p>
            <a:pPr algn="l" defTabSz="914400">
              <a:buNone/>
            </a:pPr>
            <a:r>
              <a:rPr lang="en-US" sz="600" kern="1200" dirty="0">
                <a:solidFill>
                  <a:srgbClr val="BFE0F4"/>
                </a:solidFill>
                <a:effectLst/>
                <a:latin typeface="+mn-lt"/>
                <a:ea typeface="+mn-ea"/>
                <a:cs typeface="Arial" panose="020B0604020202020204" pitchFamily="34" charset="0"/>
              </a:rPr>
              <a:t>© Agilent Technologies, Inc. 2016</a:t>
            </a:r>
            <a:endParaRPr lang="en-US" sz="600" b="0" i="0" dirty="0">
              <a:latin typeface="Arial"/>
              <a:ea typeface="+mn-ea"/>
              <a:cs typeface="+mn-cs"/>
            </a:endParaRPr>
          </a:p>
        </p:txBody>
      </p:sp>
      <p:sp>
        <p:nvSpPr>
          <p:cNvPr id="2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b="0" i="0" dirty="0" err="1">
                <a:latin typeface="Arial"/>
                <a:ea typeface="+mn-ea"/>
                <a:cs typeface="+mn-cs"/>
              </a:rPr>
              <a:t>Apenas</a:t>
            </a:r>
            <a:r>
              <a:rPr lang="en-US" sz="600" b="0" i="0" dirty="0">
                <a:latin typeface="Arial"/>
                <a:ea typeface="+mn-ea"/>
                <a:cs typeface="+mn-cs"/>
              </a:rPr>
              <a:t> </a:t>
            </a:r>
            <a:r>
              <a:rPr lang="en-US" sz="600" b="0" i="0" dirty="0" err="1">
                <a:latin typeface="Arial"/>
                <a:ea typeface="+mn-ea"/>
                <a:cs typeface="+mn-cs"/>
              </a:rPr>
              <a:t>para</a:t>
            </a:r>
            <a:r>
              <a:rPr lang="en-US" sz="600" b="0" i="0" dirty="0">
                <a:latin typeface="Arial"/>
                <a:ea typeface="+mn-ea"/>
                <a:cs typeface="+mn-cs"/>
              </a:rPr>
              <a:t> </a:t>
            </a:r>
            <a:r>
              <a:rPr lang="en-US" sz="600" b="0" i="0" dirty="0" err="1">
                <a:latin typeface="Arial"/>
                <a:ea typeface="+mn-ea"/>
                <a:cs typeface="+mn-cs"/>
              </a:rPr>
              <a:t>finalidades</a:t>
            </a:r>
            <a:r>
              <a:rPr lang="en-US" sz="600" b="0" i="0" dirty="0">
                <a:latin typeface="Arial"/>
                <a:ea typeface="+mn-ea"/>
                <a:cs typeface="+mn-cs"/>
              </a:rPr>
              <a:t> de </a:t>
            </a:r>
            <a:r>
              <a:rPr lang="en-US" sz="600" b="0" i="0" dirty="0" err="1">
                <a:latin typeface="Arial"/>
                <a:ea typeface="+mn-ea"/>
                <a:cs typeface="+mn-cs"/>
              </a:rPr>
              <a:t>ensino</a:t>
            </a:r>
            <a:endParaRPr lang="en-US" sz="600" b="0" i="0" dirty="0">
              <a:latin typeface="Arial"/>
              <a:ea typeface="+mn-ea"/>
              <a:cs typeface="+mn-cs"/>
            </a:endParaRPr>
          </a:p>
        </p:txBody>
      </p:sp>
      <p:sp>
        <p:nvSpPr>
          <p:cNvPr id="24"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BD803B2-A378-42BD-B5EC-F7748F169FE0}" type="slidenum">
              <a:rPr sz="600" b="0" i="0">
                <a:latin typeface="Arial"/>
                <a:ea typeface="+mn-ea"/>
                <a:cs typeface="+mn-cs"/>
              </a:rPr>
              <a:t>‹#›</a:t>
            </a:fld>
            <a:endParaRPr sz="600" b="0" i="0" dirty="0">
              <a:latin typeface="Arial"/>
              <a:ea typeface="+mn-ea"/>
              <a:cs typeface="+mn-cs"/>
            </a:endParaRPr>
          </a:p>
        </p:txBody>
      </p:sp>
    </p:spTree>
    <p:extLst>
      <p:ext uri="{BB962C8B-B14F-4D97-AF65-F5344CB8AC3E}">
        <p14:creationId xmlns:p14="http://schemas.microsoft.com/office/powerpoint/2010/main" val="2799782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37" r:id="rId14"/>
  </p:sldLayoutIdLst>
  <p:hf sldNum="0" hdr="0" dt="0"/>
  <p:txStyles>
    <p:titleStyle>
      <a:lvl1pPr algn="l" defTabSz="685800" rtl="0" eaLnBrk="1" latinLnBrk="0" hangingPunct="1">
        <a:lnSpc>
          <a:spcPct val="100000"/>
        </a:lnSpc>
        <a:spcBef>
          <a:spcPct val="0"/>
        </a:spcBef>
        <a:spcAft>
          <a:spcPts val="300"/>
        </a:spcAft>
        <a:buNone/>
        <a:defRPr sz="3400" b="0" kern="1200">
          <a:solidFill>
            <a:srgbClr val="000000"/>
          </a:solidFill>
          <a:latin typeface="+mj-lt"/>
          <a:ea typeface="+mj-ea"/>
          <a:cs typeface="Arial" panose="020B0604020202020204" pitchFamily="34" charset="0"/>
        </a:defRPr>
      </a:lvl1pPr>
    </p:titleStyle>
    <p:body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040" userDrawn="1">
          <p15:clr>
            <a:srgbClr val="F26B43"/>
          </p15:clr>
        </p15:guide>
        <p15:guide id="3" orient="horz" pos="912" userDrawn="1">
          <p15:clr>
            <a:srgbClr val="F26B43"/>
          </p15:clr>
        </p15:guide>
        <p15:guide id="4" orient="horz" pos="192" userDrawn="1">
          <p15:clr>
            <a:srgbClr val="F26B43"/>
          </p15:clr>
        </p15:guide>
        <p15:guide id="5" orient="horz" pos="3888" userDrawn="1">
          <p15:clr>
            <a:srgbClr val="F26B43"/>
          </p15:clr>
        </p15:guide>
        <p15:guide id="6" pos="144" userDrawn="1">
          <p15:clr>
            <a:srgbClr val="F26B43"/>
          </p15:clr>
        </p15:guide>
        <p15:guide id="7" pos="5616" userDrawn="1">
          <p15:clr>
            <a:srgbClr val="F26B43"/>
          </p15:clr>
        </p15:guide>
        <p15:guide id="8" orient="horz" pos="1008" userDrawn="1">
          <p15:clr>
            <a:srgbClr val="F26B43"/>
          </p15:clr>
        </p15:guide>
        <p15:guide id="9" orient="horz" pos="4032" userDrawn="1">
          <p15:clr>
            <a:srgbClr val="F26B43"/>
          </p15:clr>
        </p15:guide>
        <p15:guide id="10" pos="2880" userDrawn="1">
          <p15:clr>
            <a:srgbClr val="F26B43"/>
          </p15:clr>
        </p15:guide>
        <p15:guide id="11" orient="horz" pos="42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44085"/>
            <a:ext cx="8686800" cy="996696"/>
          </a:xfrm>
          <a:prstGeom prst="rect">
            <a:avLst/>
          </a:prstGeom>
        </p:spPr>
        <p:txBody>
          <a:bodyPr vert="horz" lIns="0" tIns="45720" rIns="91440" bIns="45720" rtlCol="0" anchor="t">
            <a:normAutofit/>
          </a:bodyPr>
          <a:lstStyle/>
          <a:p>
            <a:r>
              <a:rPr lang="en-US" dirty="0"/>
              <a:t>Header</a:t>
            </a:r>
          </a:p>
        </p:txBody>
      </p:sp>
      <p:sp>
        <p:nvSpPr>
          <p:cNvPr id="3" name="Text Placeholder 2"/>
          <p:cNvSpPr>
            <a:spLocks noGrp="1"/>
          </p:cNvSpPr>
          <p:nvPr>
            <p:ph type="body" idx="1"/>
          </p:nvPr>
        </p:nvSpPr>
        <p:spPr>
          <a:xfrm>
            <a:off x="228600" y="1512000"/>
            <a:ext cx="8686800" cy="4562856"/>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6"/>
          <a:stretch>
            <a:fillRect/>
          </a:stretch>
        </p:blipFill>
        <p:spPr>
          <a:xfrm>
            <a:off x="0" y="-1"/>
            <a:ext cx="9162288" cy="226852"/>
          </a:xfrm>
          <a:prstGeom prst="rect">
            <a:avLst/>
          </a:prstGeom>
        </p:spPr>
      </p:pic>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20" name="Picture 19" descr="FooterWheelCropped.png"/>
          <p:cNvPicPr>
            <a:picLocks noChangeAspect="1"/>
          </p:cNvPicPr>
          <p:nvPr userDrawn="1"/>
        </p:nvPicPr>
        <p:blipFill rotWithShape="1">
          <a:blip r:embed="rId18">
            <a:extLst>
              <a:ext uri="{28A0092B-C50C-407E-A947-70E740481C1C}">
                <a14:useLocalDpi xmlns:a14="http://schemas.microsoft.com/office/drawing/2010/main" val="0"/>
              </a:ext>
            </a:extLst>
          </a:blip>
          <a:srcRect r="14346"/>
          <a:stretch/>
        </p:blipFill>
        <p:spPr>
          <a:xfrm>
            <a:off x="7356590" y="6268508"/>
            <a:ext cx="1787410" cy="599649"/>
          </a:xfrm>
          <a:prstGeom prst="rect">
            <a:avLst/>
          </a:prstGeom>
        </p:spPr>
      </p:pic>
      <p:pic>
        <p:nvPicPr>
          <p:cNvPr id="21" name="Picture 20" descr="academic_block.png"/>
          <p:cNvPicPr>
            <a:picLocks noChangeAspect="1"/>
          </p:cNvPicPr>
          <p:nvPr userDrawn="1"/>
        </p:nvPicPr>
        <p:blipFill>
          <a:blip r:embed="rId19"/>
          <a:stretch>
            <a:fillRect/>
          </a:stretch>
        </p:blipFill>
        <p:spPr>
          <a:xfrm>
            <a:off x="8207865" y="6411015"/>
            <a:ext cx="652229" cy="359640"/>
          </a:xfrm>
          <a:prstGeom prst="rect">
            <a:avLst/>
          </a:prstGeom>
        </p:spPr>
      </p:pic>
      <p:sp>
        <p:nvSpPr>
          <p:cNvPr id="2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873E9FF6-3B60-48A6-AA12-C7A3F7B349EE}" type="datetime4">
              <a:rPr lang="en-US" sz="600" b="0" i="0" smtClean="0">
                <a:latin typeface="Arial"/>
                <a:ea typeface="+mn-ea"/>
                <a:cs typeface="+mn-cs"/>
              </a:rPr>
              <a:t>July 21, 2016</a:t>
            </a:fld>
            <a:endParaRPr lang="en-US" sz="600" b="0" i="0" dirty="0">
              <a:latin typeface="Arial"/>
              <a:ea typeface="+mn-ea"/>
              <a:cs typeface="+mn-cs"/>
            </a:endParaRPr>
          </a:p>
          <a:p>
            <a:pPr algn="l" defTabSz="914400">
              <a:buNone/>
            </a:pPr>
            <a:r>
              <a:rPr lang="en-US" sz="600" kern="1200" dirty="0">
                <a:solidFill>
                  <a:srgbClr val="BFE0F4"/>
                </a:solidFill>
                <a:effectLst/>
                <a:latin typeface="+mn-lt"/>
                <a:ea typeface="+mn-ea"/>
                <a:cs typeface="Arial" panose="020B0604020202020204" pitchFamily="34" charset="0"/>
              </a:rPr>
              <a:t>© Agilent Technologies, Inc. 2016</a:t>
            </a:r>
            <a:endParaRPr lang="en-US" sz="600" b="0" i="0" dirty="0">
              <a:latin typeface="Arial"/>
              <a:ea typeface="+mn-ea"/>
              <a:cs typeface="+mn-cs"/>
            </a:endParaRPr>
          </a:p>
        </p:txBody>
      </p:sp>
      <p:sp>
        <p:nvSpPr>
          <p:cNvPr id="2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b="0" i="0" dirty="0" err="1">
                <a:latin typeface="Arial"/>
                <a:ea typeface="+mn-ea"/>
                <a:cs typeface="+mn-cs"/>
              </a:rPr>
              <a:t>Apenas</a:t>
            </a:r>
            <a:r>
              <a:rPr lang="en-US" sz="600" b="0" i="0" dirty="0">
                <a:latin typeface="Arial"/>
                <a:ea typeface="+mn-ea"/>
                <a:cs typeface="+mn-cs"/>
              </a:rPr>
              <a:t> </a:t>
            </a:r>
            <a:r>
              <a:rPr lang="en-US" sz="600" b="0" i="0" dirty="0" err="1">
                <a:latin typeface="Arial"/>
                <a:ea typeface="+mn-ea"/>
                <a:cs typeface="+mn-cs"/>
              </a:rPr>
              <a:t>para</a:t>
            </a:r>
            <a:r>
              <a:rPr lang="en-US" sz="600" b="0" i="0" dirty="0">
                <a:latin typeface="Arial"/>
                <a:ea typeface="+mn-ea"/>
                <a:cs typeface="+mn-cs"/>
              </a:rPr>
              <a:t> </a:t>
            </a:r>
            <a:r>
              <a:rPr lang="en-US" sz="600" b="0" i="0" dirty="0" err="1">
                <a:latin typeface="Arial"/>
                <a:ea typeface="+mn-ea"/>
                <a:cs typeface="+mn-cs"/>
              </a:rPr>
              <a:t>finalidades</a:t>
            </a:r>
            <a:r>
              <a:rPr lang="en-US" sz="600" b="0" i="0" dirty="0">
                <a:latin typeface="Arial"/>
                <a:ea typeface="+mn-ea"/>
                <a:cs typeface="+mn-cs"/>
              </a:rPr>
              <a:t> de </a:t>
            </a:r>
            <a:r>
              <a:rPr lang="en-US" sz="600" b="0" i="0" dirty="0" err="1">
                <a:latin typeface="Arial"/>
                <a:ea typeface="+mn-ea"/>
                <a:cs typeface="+mn-cs"/>
              </a:rPr>
              <a:t>ensino</a:t>
            </a:r>
            <a:endParaRPr lang="en-US" sz="600" b="0" i="0" dirty="0">
              <a:latin typeface="Arial"/>
              <a:ea typeface="+mn-ea"/>
              <a:cs typeface="+mn-cs"/>
            </a:endParaRPr>
          </a:p>
        </p:txBody>
      </p:sp>
      <p:sp>
        <p:nvSpPr>
          <p:cNvPr id="24"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BD803B2-A378-42BD-B5EC-F7748F169FE0}" type="slidenum">
              <a:rPr sz="600" b="0" i="0">
                <a:latin typeface="Arial"/>
                <a:ea typeface="+mn-ea"/>
                <a:cs typeface="+mn-cs"/>
              </a:rPr>
              <a:t>‹#›</a:t>
            </a:fld>
            <a:endParaRPr sz="600" b="0" i="0" dirty="0">
              <a:latin typeface="Arial"/>
              <a:ea typeface="+mn-ea"/>
              <a:cs typeface="+mn-cs"/>
            </a:endParaRPr>
          </a:p>
        </p:txBody>
      </p:sp>
    </p:spTree>
    <p:extLst>
      <p:ext uri="{BB962C8B-B14F-4D97-AF65-F5344CB8AC3E}">
        <p14:creationId xmlns:p14="http://schemas.microsoft.com/office/powerpoint/2010/main" val="19615625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sldNum="0" hdr="0" dt="0"/>
  <p:txStyles>
    <p:titleStyle>
      <a:lvl1pPr algn="l" defTabSz="685800" rtl="0" eaLnBrk="1" latinLnBrk="0" hangingPunct="1">
        <a:lnSpc>
          <a:spcPct val="100000"/>
        </a:lnSpc>
        <a:spcBef>
          <a:spcPct val="0"/>
        </a:spcBef>
        <a:spcAft>
          <a:spcPts val="300"/>
        </a:spcAft>
        <a:buNone/>
        <a:defRPr sz="3400" b="0" kern="1200">
          <a:solidFill>
            <a:srgbClr val="000000"/>
          </a:solidFill>
          <a:latin typeface="+mj-lt"/>
          <a:ea typeface="+mj-ea"/>
          <a:cs typeface="Arial" panose="020B0604020202020204" pitchFamily="34" charset="0"/>
        </a:defRPr>
      </a:lvl1pPr>
    </p:titleStyle>
    <p:body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40">
          <p15:clr>
            <a:srgbClr val="F26B43"/>
          </p15:clr>
        </p15:guide>
        <p15:guide id="3" orient="horz" pos="912">
          <p15:clr>
            <a:srgbClr val="F26B43"/>
          </p15:clr>
        </p15:guide>
        <p15:guide id="4" orient="horz" pos="192">
          <p15:clr>
            <a:srgbClr val="F26B43"/>
          </p15:clr>
        </p15:guide>
        <p15:guide id="5" orient="horz" pos="3888">
          <p15:clr>
            <a:srgbClr val="F26B43"/>
          </p15:clr>
        </p15:guide>
        <p15:guide id="6" pos="144">
          <p15:clr>
            <a:srgbClr val="F26B43"/>
          </p15:clr>
        </p15:guide>
        <p15:guide id="7" pos="5616">
          <p15:clr>
            <a:srgbClr val="F26B43"/>
          </p15:clr>
        </p15:guide>
        <p15:guide id="8" orient="horz" pos="1008">
          <p15:clr>
            <a:srgbClr val="F26B43"/>
          </p15:clr>
        </p15:guide>
        <p15:guide id="9" orient="horz" pos="4032">
          <p15:clr>
            <a:srgbClr val="F26B43"/>
          </p15:clr>
        </p15:guide>
        <p15:guide id="10" pos="2880">
          <p15:clr>
            <a:srgbClr val="F26B43"/>
          </p15:clr>
        </p15:guide>
        <p15:guide id="11" orient="horz" pos="42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44085"/>
            <a:ext cx="8686800" cy="996696"/>
          </a:xfrm>
          <a:prstGeom prst="rect">
            <a:avLst/>
          </a:prstGeom>
        </p:spPr>
        <p:txBody>
          <a:bodyPr vert="horz" lIns="0" tIns="45720" rIns="91440" bIns="45720" rtlCol="0" anchor="t">
            <a:normAutofit/>
          </a:bodyPr>
          <a:lstStyle/>
          <a:p>
            <a:r>
              <a:rPr lang="en-US" dirty="0"/>
              <a:t>Header</a:t>
            </a:r>
          </a:p>
        </p:txBody>
      </p:sp>
      <p:sp>
        <p:nvSpPr>
          <p:cNvPr id="3" name="Text Placeholder 2"/>
          <p:cNvSpPr>
            <a:spLocks noGrp="1"/>
          </p:cNvSpPr>
          <p:nvPr>
            <p:ph type="body" idx="1"/>
          </p:nvPr>
        </p:nvSpPr>
        <p:spPr>
          <a:xfrm>
            <a:off x="228600" y="1508760"/>
            <a:ext cx="8686800" cy="4562856"/>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6"/>
          <a:stretch>
            <a:fillRect/>
          </a:stretch>
        </p:blipFill>
        <p:spPr>
          <a:xfrm>
            <a:off x="0" y="-1"/>
            <a:ext cx="9162288" cy="226852"/>
          </a:xfrm>
          <a:prstGeom prst="rect">
            <a:avLst/>
          </a:prstGeom>
        </p:spPr>
      </p:pic>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20" name="Picture 19" descr="FooterWheelCropped.png"/>
          <p:cNvPicPr>
            <a:picLocks noChangeAspect="1"/>
          </p:cNvPicPr>
          <p:nvPr userDrawn="1"/>
        </p:nvPicPr>
        <p:blipFill rotWithShape="1">
          <a:blip r:embed="rId18">
            <a:extLst>
              <a:ext uri="{28A0092B-C50C-407E-A947-70E740481C1C}">
                <a14:useLocalDpi xmlns:a14="http://schemas.microsoft.com/office/drawing/2010/main" val="0"/>
              </a:ext>
            </a:extLst>
          </a:blip>
          <a:srcRect r="14346"/>
          <a:stretch/>
        </p:blipFill>
        <p:spPr>
          <a:xfrm>
            <a:off x="7356590" y="6268508"/>
            <a:ext cx="1787410" cy="599649"/>
          </a:xfrm>
          <a:prstGeom prst="rect">
            <a:avLst/>
          </a:prstGeom>
        </p:spPr>
      </p:pic>
      <p:pic>
        <p:nvPicPr>
          <p:cNvPr id="21" name="Picture 20" descr="academic_block.png"/>
          <p:cNvPicPr>
            <a:picLocks noChangeAspect="1"/>
          </p:cNvPicPr>
          <p:nvPr userDrawn="1"/>
        </p:nvPicPr>
        <p:blipFill>
          <a:blip r:embed="rId19"/>
          <a:stretch>
            <a:fillRect/>
          </a:stretch>
        </p:blipFill>
        <p:spPr>
          <a:xfrm>
            <a:off x="8207865" y="6411015"/>
            <a:ext cx="652229" cy="359640"/>
          </a:xfrm>
          <a:prstGeom prst="rect">
            <a:avLst/>
          </a:prstGeom>
        </p:spPr>
      </p:pic>
      <p:sp>
        <p:nvSpPr>
          <p:cNvPr id="2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873E9FF6-3B60-48A6-AA12-C7A3F7B349EE}" type="datetime4">
              <a:rPr lang="es-AR" sz="600" b="0" i="0" smtClean="0">
                <a:latin typeface="Arial"/>
                <a:ea typeface="+mn-ea"/>
                <a:cs typeface="+mn-cs"/>
              </a:rPr>
              <a:t>21 de julio de 2016</a:t>
            </a:fld>
            <a:endParaRPr lang="es-AR" sz="600" b="0" i="0" dirty="0">
              <a:latin typeface="Arial"/>
              <a:ea typeface="+mn-ea"/>
              <a:cs typeface="+mn-cs"/>
            </a:endParaRPr>
          </a:p>
          <a:p>
            <a:pPr algn="l" defTabSz="914400">
              <a:buNone/>
            </a:pPr>
            <a:r>
              <a:rPr lang="en-US" sz="600" kern="1200" dirty="0">
                <a:solidFill>
                  <a:srgbClr val="BFE0F4"/>
                </a:solidFill>
                <a:effectLst/>
                <a:latin typeface="+mn-lt"/>
                <a:ea typeface="+mn-ea"/>
                <a:cs typeface="Arial" panose="020B0604020202020204" pitchFamily="34" charset="0"/>
              </a:rPr>
              <a:t>© Agilent Technologies, Inc. 2016</a:t>
            </a:r>
            <a:endParaRPr lang="es-AR" sz="600" b="0" i="0" dirty="0">
              <a:latin typeface="Arial"/>
              <a:ea typeface="+mn-ea"/>
              <a:cs typeface="+mn-cs"/>
            </a:endParaRPr>
          </a:p>
        </p:txBody>
      </p:sp>
      <p:sp>
        <p:nvSpPr>
          <p:cNvPr id="2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b="0" i="0" kern="1200" dirty="0" err="1">
                <a:solidFill>
                  <a:srgbClr val="BFE0F4"/>
                </a:solidFill>
                <a:latin typeface="+mn-lt"/>
                <a:ea typeface="+mn-ea"/>
                <a:cs typeface="Arial" panose="020B0604020202020204" pitchFamily="34" charset="0"/>
              </a:rPr>
              <a:t>Apenas</a:t>
            </a:r>
            <a:r>
              <a:rPr lang="en-US" sz="600" b="0" i="0" kern="1200" baseline="0" dirty="0">
                <a:solidFill>
                  <a:srgbClr val="BFE0F4"/>
                </a:solidFill>
                <a:latin typeface="+mn-lt"/>
                <a:ea typeface="+mn-ea"/>
                <a:cs typeface="Arial" panose="020B0604020202020204" pitchFamily="34" charset="0"/>
              </a:rPr>
              <a:t> para </a:t>
            </a:r>
            <a:r>
              <a:rPr lang="en-US" sz="600" b="0" i="0" kern="1200" baseline="0" dirty="0" err="1">
                <a:solidFill>
                  <a:srgbClr val="BFE0F4"/>
                </a:solidFill>
                <a:latin typeface="+mn-lt"/>
                <a:ea typeface="+mn-ea"/>
                <a:cs typeface="Arial" panose="020B0604020202020204" pitchFamily="34" charset="0"/>
              </a:rPr>
              <a:t>finalidades</a:t>
            </a:r>
            <a:r>
              <a:rPr lang="en-US" sz="600" b="0" i="0" kern="1200" baseline="0" dirty="0">
                <a:solidFill>
                  <a:srgbClr val="BFE0F4"/>
                </a:solidFill>
                <a:latin typeface="+mn-lt"/>
                <a:ea typeface="+mn-ea"/>
                <a:cs typeface="Arial" panose="020B0604020202020204" pitchFamily="34" charset="0"/>
              </a:rPr>
              <a:t> de </a:t>
            </a:r>
            <a:r>
              <a:rPr lang="en-US" sz="600" b="0" i="0" kern="1200" baseline="0" dirty="0" err="1">
                <a:solidFill>
                  <a:srgbClr val="BFE0F4"/>
                </a:solidFill>
                <a:latin typeface="+mn-lt"/>
                <a:ea typeface="+mn-ea"/>
                <a:cs typeface="Arial" panose="020B0604020202020204" pitchFamily="34" charset="0"/>
              </a:rPr>
              <a:t>ensino</a:t>
            </a:r>
            <a:endParaRPr lang="en-US" sz="600" b="0" i="0" dirty="0">
              <a:latin typeface="Arial"/>
              <a:ea typeface="+mn-ea"/>
              <a:cs typeface="+mn-cs"/>
            </a:endParaRPr>
          </a:p>
        </p:txBody>
      </p:sp>
      <p:sp>
        <p:nvSpPr>
          <p:cNvPr id="24"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BD803B2-A378-42BD-B5EC-F7748F169FE0}" type="slidenum">
              <a:rPr sz="600" b="0" i="0">
                <a:latin typeface="Arial"/>
                <a:ea typeface="+mn-ea"/>
                <a:cs typeface="+mn-cs"/>
              </a:rPr>
              <a:t>‹#›</a:t>
            </a:fld>
            <a:endParaRPr sz="600" b="0" i="0" dirty="0">
              <a:latin typeface="Arial"/>
              <a:ea typeface="+mn-ea"/>
              <a:cs typeface="+mn-cs"/>
            </a:endParaRPr>
          </a:p>
        </p:txBody>
      </p:sp>
    </p:spTree>
    <p:extLst>
      <p:ext uri="{BB962C8B-B14F-4D97-AF65-F5344CB8AC3E}">
        <p14:creationId xmlns:p14="http://schemas.microsoft.com/office/powerpoint/2010/main" val="194779397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hf sldNum="0" hdr="0" dt="0"/>
  <p:txStyles>
    <p:titleStyle>
      <a:lvl1pPr algn="l" defTabSz="685800" rtl="0" eaLnBrk="1" latinLnBrk="0" hangingPunct="1">
        <a:lnSpc>
          <a:spcPct val="100000"/>
        </a:lnSpc>
        <a:spcBef>
          <a:spcPct val="0"/>
        </a:spcBef>
        <a:spcAft>
          <a:spcPts val="300"/>
        </a:spcAft>
        <a:buNone/>
        <a:defRPr sz="3400" b="0" kern="1200">
          <a:solidFill>
            <a:srgbClr val="000000"/>
          </a:solidFill>
          <a:latin typeface="+mj-lt"/>
          <a:ea typeface="+mj-ea"/>
          <a:cs typeface="Arial" panose="020B0604020202020204" pitchFamily="34" charset="0"/>
        </a:defRPr>
      </a:lvl1pPr>
    </p:titleStyle>
    <p:body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040" userDrawn="1">
          <p15:clr>
            <a:srgbClr val="F26B43"/>
          </p15:clr>
        </p15:guide>
        <p15:guide id="3" orient="horz" pos="912" userDrawn="1">
          <p15:clr>
            <a:srgbClr val="F26B43"/>
          </p15:clr>
        </p15:guide>
        <p15:guide id="4" orient="horz" pos="192" userDrawn="1">
          <p15:clr>
            <a:srgbClr val="F26B43"/>
          </p15:clr>
        </p15:guide>
        <p15:guide id="5" orient="horz" pos="3888" userDrawn="1">
          <p15:clr>
            <a:srgbClr val="F26B43"/>
          </p15:clr>
        </p15:guide>
        <p15:guide id="6" pos="144" userDrawn="1">
          <p15:clr>
            <a:srgbClr val="F26B43"/>
          </p15:clr>
        </p15:guide>
        <p15:guide id="7" pos="5616" userDrawn="1">
          <p15:clr>
            <a:srgbClr val="F26B43"/>
          </p15:clr>
        </p15:guide>
        <p15:guide id="8" orient="horz" pos="1008" userDrawn="1">
          <p15:clr>
            <a:srgbClr val="F26B43"/>
          </p15:clr>
        </p15:guide>
        <p15:guide id="9" orient="horz" pos="4032" userDrawn="1">
          <p15:clr>
            <a:srgbClr val="F26B43"/>
          </p15:clr>
        </p15:guide>
        <p15:guide id="10" pos="2880" userDrawn="1">
          <p15:clr>
            <a:srgbClr val="F26B43"/>
          </p15:clr>
        </p15:guide>
        <p15:guide id="11" orient="horz" pos="427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44085"/>
            <a:ext cx="8686800" cy="996696"/>
          </a:xfrm>
          <a:prstGeom prst="rect">
            <a:avLst/>
          </a:prstGeom>
        </p:spPr>
        <p:txBody>
          <a:bodyPr vert="horz" lIns="0" tIns="45720" rIns="91440" bIns="45720" rtlCol="0" anchor="t">
            <a:normAutofit/>
          </a:bodyPr>
          <a:lstStyle/>
          <a:p>
            <a:r>
              <a:rPr lang="en-US" dirty="0"/>
              <a:t>Header</a:t>
            </a:r>
          </a:p>
        </p:txBody>
      </p:sp>
      <p:sp>
        <p:nvSpPr>
          <p:cNvPr id="3" name="Text Placeholder 2"/>
          <p:cNvSpPr>
            <a:spLocks noGrp="1"/>
          </p:cNvSpPr>
          <p:nvPr>
            <p:ph type="body" idx="1"/>
          </p:nvPr>
        </p:nvSpPr>
        <p:spPr>
          <a:xfrm>
            <a:off x="228600" y="1508760"/>
            <a:ext cx="8686800" cy="4562856"/>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5"/>
          <a:stretch>
            <a:fillRect/>
          </a:stretch>
        </p:blipFill>
        <p:spPr>
          <a:xfrm>
            <a:off x="0" y="-1"/>
            <a:ext cx="9162288" cy="226852"/>
          </a:xfrm>
          <a:prstGeom prst="rect">
            <a:avLst/>
          </a:prstGeom>
        </p:spPr>
      </p:pic>
      <p:pic>
        <p:nvPicPr>
          <p:cNvPr id="19" name="Picture 1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20" name="Picture 19" descr="FooterWheelCropped.png"/>
          <p:cNvPicPr>
            <a:picLocks noChangeAspect="1"/>
          </p:cNvPicPr>
          <p:nvPr userDrawn="1"/>
        </p:nvPicPr>
        <p:blipFill rotWithShape="1">
          <a:blip r:embed="rId17">
            <a:extLst>
              <a:ext uri="{28A0092B-C50C-407E-A947-70E740481C1C}">
                <a14:useLocalDpi xmlns:a14="http://schemas.microsoft.com/office/drawing/2010/main" val="0"/>
              </a:ext>
            </a:extLst>
          </a:blip>
          <a:srcRect r="14346"/>
          <a:stretch/>
        </p:blipFill>
        <p:spPr>
          <a:xfrm>
            <a:off x="7356590" y="6268508"/>
            <a:ext cx="1787410" cy="599649"/>
          </a:xfrm>
          <a:prstGeom prst="rect">
            <a:avLst/>
          </a:prstGeom>
        </p:spPr>
      </p:pic>
      <p:pic>
        <p:nvPicPr>
          <p:cNvPr id="21" name="Picture 20" descr="academic_block.png"/>
          <p:cNvPicPr>
            <a:picLocks noChangeAspect="1"/>
          </p:cNvPicPr>
          <p:nvPr userDrawn="1"/>
        </p:nvPicPr>
        <p:blipFill>
          <a:blip r:embed="rId18"/>
          <a:stretch>
            <a:fillRect/>
          </a:stretch>
        </p:blipFill>
        <p:spPr>
          <a:xfrm>
            <a:off x="8207865" y="6411015"/>
            <a:ext cx="652229" cy="359640"/>
          </a:xfrm>
          <a:prstGeom prst="rect">
            <a:avLst/>
          </a:prstGeom>
        </p:spPr>
      </p:pic>
      <p:sp>
        <p:nvSpPr>
          <p:cNvPr id="2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873E9FF6-3B60-48A6-AA12-C7A3F7B349EE}" type="datetime4">
              <a:rPr lang="en-US" sz="600" b="0" i="0" smtClean="0">
                <a:latin typeface="Arial"/>
                <a:ea typeface="+mn-ea"/>
                <a:cs typeface="+mn-cs"/>
              </a:rPr>
              <a:t>July 21, 2016</a:t>
            </a:fld>
            <a:endParaRPr lang="en-US" sz="600" b="0" i="0" dirty="0">
              <a:latin typeface="Arial"/>
              <a:ea typeface="+mn-ea"/>
              <a:cs typeface="+mn-cs"/>
            </a:endParaRPr>
          </a:p>
          <a:p>
            <a:pPr algn="l" defTabSz="914400">
              <a:buNone/>
            </a:pPr>
            <a:r>
              <a:rPr lang="en-US" sz="600" kern="1200" dirty="0">
                <a:solidFill>
                  <a:srgbClr val="BFE0F4"/>
                </a:solidFill>
                <a:effectLst/>
                <a:latin typeface="+mn-lt"/>
                <a:ea typeface="+mn-ea"/>
                <a:cs typeface="Arial" panose="020B0604020202020204" pitchFamily="34" charset="0"/>
              </a:rPr>
              <a:t>© Agilent Technologies, Inc. 2016</a:t>
            </a:r>
            <a:endParaRPr lang="en-US" sz="600" b="0" i="0" dirty="0">
              <a:latin typeface="Arial"/>
              <a:ea typeface="+mn-ea"/>
              <a:cs typeface="+mn-cs"/>
            </a:endParaRPr>
          </a:p>
        </p:txBody>
      </p:sp>
      <p:sp>
        <p:nvSpPr>
          <p:cNvPr id="2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600" b="0" i="0" dirty="0" err="1">
                <a:latin typeface="Arial"/>
                <a:ea typeface="+mn-ea"/>
                <a:cs typeface="+mn-cs"/>
              </a:rPr>
              <a:t>Apenas</a:t>
            </a:r>
            <a:r>
              <a:rPr lang="en-US" sz="600" b="0" i="0" baseline="0" dirty="0">
                <a:latin typeface="Arial"/>
                <a:ea typeface="+mn-ea"/>
                <a:cs typeface="+mn-cs"/>
              </a:rPr>
              <a:t> para </a:t>
            </a:r>
            <a:r>
              <a:rPr lang="en-US" sz="600" b="0" i="0" baseline="0" dirty="0" err="1">
                <a:latin typeface="Arial"/>
                <a:ea typeface="+mn-ea"/>
                <a:cs typeface="+mn-cs"/>
              </a:rPr>
              <a:t>finalidades</a:t>
            </a:r>
            <a:r>
              <a:rPr lang="en-US" sz="600" b="0" i="0" baseline="0" dirty="0">
                <a:latin typeface="Arial"/>
                <a:ea typeface="+mn-ea"/>
                <a:cs typeface="+mn-cs"/>
              </a:rPr>
              <a:t> de </a:t>
            </a:r>
            <a:r>
              <a:rPr lang="en-US" sz="600" b="0" i="0" baseline="0" dirty="0" err="1">
                <a:latin typeface="Arial"/>
                <a:ea typeface="+mn-ea"/>
                <a:cs typeface="+mn-cs"/>
              </a:rPr>
              <a:t>ensino</a:t>
            </a:r>
            <a:endParaRPr lang="en-US" sz="600" b="0" i="0" baseline="0" dirty="0">
              <a:latin typeface="Arial"/>
              <a:ea typeface="+mn-ea"/>
              <a:cs typeface="+mn-cs"/>
            </a:endParaRPr>
          </a:p>
        </p:txBody>
      </p:sp>
      <p:sp>
        <p:nvSpPr>
          <p:cNvPr id="24"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fld id="{CBD803B2-A378-42BD-B5EC-F7748F169FE0}" type="slidenum">
              <a:rPr lang="en-US" sz="800" b="0" i="0">
                <a:latin typeface="Arial"/>
                <a:ea typeface="+mn-ea"/>
                <a:cs typeface="+mn-cs"/>
              </a:rPr>
              <a:t>‹#›</a:t>
            </a:fld>
            <a:endParaRPr lang="en-US" sz="800" b="0" i="0">
              <a:latin typeface="Arial"/>
              <a:ea typeface="+mn-ea"/>
              <a:cs typeface="+mn-cs"/>
            </a:endParaRPr>
          </a:p>
        </p:txBody>
      </p:sp>
    </p:spTree>
    <p:extLst>
      <p:ext uri="{BB962C8B-B14F-4D97-AF65-F5344CB8AC3E}">
        <p14:creationId xmlns:p14="http://schemas.microsoft.com/office/powerpoint/2010/main" val="35889890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hf hdr="0"/>
  <p:txStyles>
    <p:titleStyle>
      <a:lvl1pPr algn="l" defTabSz="685800" rtl="0" eaLnBrk="1" latinLnBrk="0" hangingPunct="1">
        <a:lnSpc>
          <a:spcPct val="100000"/>
        </a:lnSpc>
        <a:spcBef>
          <a:spcPct val="0"/>
        </a:spcBef>
        <a:spcAft>
          <a:spcPts val="300"/>
        </a:spcAft>
        <a:buNone/>
        <a:defRPr sz="3400" b="0" kern="1200">
          <a:solidFill>
            <a:srgbClr val="000000"/>
          </a:solidFill>
          <a:latin typeface="+mj-lt"/>
          <a:ea typeface="+mj-ea"/>
          <a:cs typeface="Arial" panose="020B0604020202020204" pitchFamily="34" charset="0"/>
        </a:defRPr>
      </a:lvl1pPr>
    </p:titleStyle>
    <p:body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40">
          <p15:clr>
            <a:srgbClr val="F26B43"/>
          </p15:clr>
        </p15:guide>
        <p15:guide id="3" orient="horz" pos="912">
          <p15:clr>
            <a:srgbClr val="F26B43"/>
          </p15:clr>
        </p15:guide>
        <p15:guide id="4" orient="horz" pos="192">
          <p15:clr>
            <a:srgbClr val="F26B43"/>
          </p15:clr>
        </p15:guide>
        <p15:guide id="5" orient="horz" pos="3888">
          <p15:clr>
            <a:srgbClr val="F26B43"/>
          </p15:clr>
        </p15:guide>
        <p15:guide id="6" pos="144">
          <p15:clr>
            <a:srgbClr val="F26B43"/>
          </p15:clr>
        </p15:guide>
        <p15:guide id="7" pos="5616">
          <p15:clr>
            <a:srgbClr val="F26B43"/>
          </p15:clr>
        </p15:guide>
        <p15:guide id="8" orient="horz" pos="1008">
          <p15:clr>
            <a:srgbClr val="F26B43"/>
          </p15:clr>
        </p15:guide>
        <p15:guide id="9" orient="horz" pos="4032">
          <p15:clr>
            <a:srgbClr val="F26B43"/>
          </p15:clr>
        </p15:guide>
        <p15:guide id="10" pos="2880">
          <p15:clr>
            <a:srgbClr val="F26B43"/>
          </p15:clr>
        </p15:guide>
        <p15:guide id="11" orient="horz" pos="42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hyperlink" Target="http://www.chem.agilent.com/en-US/products-services/Parts-Supplies/Chromatography-Spectrometry/Vials-and-Closures/High-Recovery-Vials/PublishingImages/high_recovery_vials.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www.chem.agilent.com/Library/primers/Public/59801397_020660.pdf" TargetMode="Externa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hyperlink" Target="http://www.chem.agilent.com/Library/primers/Public/59801397_020660.pdf"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hyperlink" Target="http://www.chem.agilent.com/Library/applications/5991-3783ENE_print.pdf" TargetMode="External"/><Relationship Id="rId4" Type="http://schemas.openxmlformats.org/officeDocument/2006/relationships/image" Target="../media/image25.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www.agilent.com/cs/library/applications/5990-7863EN.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hyperlink" Target="http://www.chem.agilent.com/Library/applications/5990-7864EN.pdf" TargetMode="Externa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www.chem.agilent.com/en-US/products-services/Parts-Supplies/Chromatography-Spectrometry/Vials-and-Closures/High-Recovery-Vials/PublishingImages/high_recovery_vials.png" TargetMode="Externa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tiff"/></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2.jpg"/><Relationship Id="rId5" Type="http://schemas.openxmlformats.org/officeDocument/2006/relationships/hyperlink" Target="http://www.chem.agilent.com/Library/applications/app07.pdf" TargetMode="Externa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hyperlink" Target="http://www.chem.agilent.com/Library/applications/5991-3166ENE_High.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8.xml"/><Relationship Id="rId18" Type="http://schemas.openxmlformats.org/officeDocument/2006/relationships/slide" Target="slide26.xml"/><Relationship Id="rId26" Type="http://schemas.openxmlformats.org/officeDocument/2006/relationships/slide" Target="slide40.xml"/><Relationship Id="rId3" Type="http://schemas.openxmlformats.org/officeDocument/2006/relationships/slide" Target="slide4.xml"/><Relationship Id="rId21" Type="http://schemas.openxmlformats.org/officeDocument/2006/relationships/slide" Target="slide30.xml"/><Relationship Id="rId7" Type="http://schemas.openxmlformats.org/officeDocument/2006/relationships/slide" Target="slide11.xml"/><Relationship Id="rId12" Type="http://schemas.openxmlformats.org/officeDocument/2006/relationships/slide" Target="slide17.xml"/><Relationship Id="rId17" Type="http://schemas.openxmlformats.org/officeDocument/2006/relationships/slide" Target="slide25.xml"/><Relationship Id="rId25" Type="http://schemas.openxmlformats.org/officeDocument/2006/relationships/slide" Target="slide38.xml"/><Relationship Id="rId2" Type="http://schemas.openxmlformats.org/officeDocument/2006/relationships/notesSlide" Target="../notesSlides/notesSlide3.xml"/><Relationship Id="rId16" Type="http://schemas.openxmlformats.org/officeDocument/2006/relationships/slide" Target="slide23.xml"/><Relationship Id="rId20" Type="http://schemas.openxmlformats.org/officeDocument/2006/relationships/slide" Target="slide28.xml"/><Relationship Id="rId29"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6.xml"/><Relationship Id="rId24" Type="http://schemas.openxmlformats.org/officeDocument/2006/relationships/slide" Target="slide37.xml"/><Relationship Id="rId5" Type="http://schemas.openxmlformats.org/officeDocument/2006/relationships/slide" Target="slide7.xml"/><Relationship Id="rId15" Type="http://schemas.openxmlformats.org/officeDocument/2006/relationships/slide" Target="slide22.xml"/><Relationship Id="rId23" Type="http://schemas.openxmlformats.org/officeDocument/2006/relationships/slide" Target="slide36.xml"/><Relationship Id="rId28" Type="http://schemas.openxmlformats.org/officeDocument/2006/relationships/slide" Target="slide42.xml"/><Relationship Id="rId10" Type="http://schemas.openxmlformats.org/officeDocument/2006/relationships/slide" Target="slide14.xml"/><Relationship Id="rId19" Type="http://schemas.openxmlformats.org/officeDocument/2006/relationships/slide" Target="slide27.xml"/><Relationship Id="rId4" Type="http://schemas.openxmlformats.org/officeDocument/2006/relationships/slide" Target="slide5.xml"/><Relationship Id="rId9" Type="http://schemas.openxmlformats.org/officeDocument/2006/relationships/slide" Target="slide13.xml"/><Relationship Id="rId14" Type="http://schemas.openxmlformats.org/officeDocument/2006/relationships/slide" Target="slide21.xml"/><Relationship Id="rId22" Type="http://schemas.openxmlformats.org/officeDocument/2006/relationships/slide" Target="slide31.xml"/><Relationship Id="rId27" Type="http://schemas.openxmlformats.org/officeDocument/2006/relationships/slide" Target="slide41.xml"/><Relationship Id="rId30" Type="http://schemas.openxmlformats.org/officeDocument/2006/relationships/slide" Target="slide47.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32.xml"/><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5.wmf"/><Relationship Id="rId5" Type="http://schemas.openxmlformats.org/officeDocument/2006/relationships/oleObject" Target="../embeddings/oleObject1.bin"/><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3.xm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tmp"/></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www.chem.agilent.com/Library/applications/5991-4037EN.pdf"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hyperlink" Target="http://www.chem.agilent.com/Library/applications/5991-5591EN.pdf"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hyperlink" Target="http://www.chem.agilent.com/Library/applications/5991-0784EN_AppNote_630_Dairy.pdf"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48.tmp"/><Relationship Id="rId5" Type="http://schemas.openxmlformats.org/officeDocument/2006/relationships/hyperlink" Target="http://www.chem.agilent.com/Library/applications/5991-3818EN__Active.pdf" TargetMode="Externa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hyperlink" Target="http://www.chem.agilent.com/Library/technicaloverviews/Public/5991-2528EN.pdf" TargetMode="External"/><Relationship Id="rId13" Type="http://schemas.openxmlformats.org/officeDocument/2006/relationships/hyperlink" Target="http://www.chem.agilent.com/Library/applications/5991-4037EN.pdf" TargetMode="External"/><Relationship Id="rId18" Type="http://schemas.openxmlformats.org/officeDocument/2006/relationships/hyperlink" Target="http://www.agilent.com/chem/teachingresources" TargetMode="External"/><Relationship Id="rId3" Type="http://schemas.openxmlformats.org/officeDocument/2006/relationships/hyperlink" Target="http://www.agilent.com/" TargetMode="External"/><Relationship Id="rId7" Type="http://schemas.openxmlformats.org/officeDocument/2006/relationships/hyperlink" Target="http://www.agilent.com/cs/library/primers/public/59801397_020660.pdf" TargetMode="External"/><Relationship Id="rId12" Type="http://schemas.openxmlformats.org/officeDocument/2006/relationships/hyperlink" Target="http://www.chem.agilent.com/Library/applications/5991-3166ENE_High.pdf" TargetMode="External"/><Relationship Id="rId17" Type="http://schemas.openxmlformats.org/officeDocument/2006/relationships/hyperlink" Target="http://www.chromacademy.com/Agilent-uni.html" TargetMode="External"/><Relationship Id="rId2" Type="http://schemas.openxmlformats.org/officeDocument/2006/relationships/notesSlide" Target="../notesSlides/notesSlide47.xml"/><Relationship Id="rId16" Type="http://schemas.openxmlformats.org/officeDocument/2006/relationships/hyperlink" Target="http://www.chem.agilent.com/Library/applications/5991-3818EN__Active.pdf" TargetMode="External"/><Relationship Id="rId1" Type="http://schemas.openxmlformats.org/officeDocument/2006/relationships/slideLayout" Target="../slideLayouts/slideLayout3.xml"/><Relationship Id="rId6" Type="http://schemas.openxmlformats.org/officeDocument/2006/relationships/hyperlink" Target="http://www.chem.agilent.com/Library/primers/Public/59801397_020660.pdf" TargetMode="External"/><Relationship Id="rId11" Type="http://schemas.openxmlformats.org/officeDocument/2006/relationships/hyperlink" Target="http://www.chem.agilent.com/Library/applications/app07.pdf" TargetMode="External"/><Relationship Id="rId5" Type="http://schemas.openxmlformats.org/officeDocument/2006/relationships/hyperlink" Target="mailto:chem_vendas@agilent.com" TargetMode="External"/><Relationship Id="rId15" Type="http://schemas.openxmlformats.org/officeDocument/2006/relationships/hyperlink" Target="http://www.chem.agilent.com/Library/applications/5991-0784EN_AppNote_630_Dairy.pdf" TargetMode="External"/><Relationship Id="rId10" Type="http://schemas.openxmlformats.org/officeDocument/2006/relationships/hyperlink" Target="http://www.chem.agilent.com/Library/applications/5990-7864EN.pdf" TargetMode="External"/><Relationship Id="rId19" Type="http://schemas.openxmlformats.org/officeDocument/2006/relationships/slide" Target="slide3.xml"/><Relationship Id="rId4" Type="http://schemas.openxmlformats.org/officeDocument/2006/relationships/hyperlink" Target="http://www.agilent.com/chem/academia" TargetMode="External"/><Relationship Id="rId9" Type="http://schemas.openxmlformats.org/officeDocument/2006/relationships/hyperlink" Target="http://www.chem.agilent.com/Library/applications/5991-3783ENE_print.pdf" TargetMode="External"/><Relationship Id="rId14" Type="http://schemas.openxmlformats.org/officeDocument/2006/relationships/hyperlink" Target="http://www.chem.agilent.com/Library/applications/5991-5591EN.pdf" TargetMode="Externa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white">
          <a:xfrm>
            <a:off x="4568913" y="3435048"/>
            <a:ext cx="3253766" cy="1978782"/>
          </a:xfrm>
          <a:prstGeom prst="rect">
            <a:avLst/>
          </a:prstGeom>
        </p:spPr>
        <p:txBody>
          <a:bodyPr vert="horz" lIns="0" tIns="0" rIns="0" bIns="0" rtlCol="0" anchor="ctr">
            <a:normAutofit/>
          </a:bodyPr>
          <a:lstStyle>
            <a:lvl1pPr algn="l">
              <a:defRPr sz="3200" b="0">
                <a:solidFill>
                  <a:schemeClr val="bg2"/>
                </a:solidFill>
                <a:latin typeface="+mn-lt"/>
              </a:defRPr>
            </a:lvl1pPr>
          </a:lstStyle>
          <a:p>
            <a:pPr algn="l" defTabSz="914400">
              <a:lnSpc>
                <a:spcPct val="90000"/>
              </a:lnSpc>
              <a:spcBef>
                <a:spcPts val="0"/>
              </a:spcBef>
              <a:buNone/>
            </a:pPr>
            <a:r>
              <a:rPr lang="en-US" sz="3400" b="1" i="0" cap="all">
                <a:solidFill>
                  <a:srgbClr val="FFD700"/>
                </a:solidFill>
                <a:latin typeface="Arial Narrow"/>
                <a:ea typeface="+mn-ea"/>
                <a:cs typeface="Arial Narrow"/>
              </a:rPr>
              <a:t>Desenvolvendo</a:t>
            </a:r>
          </a:p>
          <a:p>
            <a:pPr algn="l" defTabSz="914400">
              <a:lnSpc>
                <a:spcPct val="80000"/>
              </a:lnSpc>
              <a:spcBef>
                <a:spcPts val="0"/>
              </a:spcBef>
              <a:spcAft>
                <a:spcPts val="1200"/>
              </a:spcAft>
              <a:buNone/>
            </a:pPr>
            <a:r>
              <a:rPr lang="en-US" sz="1900" b="0" i="0" cap="all">
                <a:solidFill>
                  <a:srgbClr val="FFFFFF"/>
                </a:solidFill>
                <a:latin typeface="Arial Narrow"/>
                <a:ea typeface="+mn-ea"/>
                <a:cs typeface="Arial Narrow"/>
              </a:rPr>
              <a:t>uma ciência melhor</a:t>
            </a:r>
          </a:p>
          <a:p>
            <a:pPr algn="l" defTabSz="914400">
              <a:lnSpc>
                <a:spcPct val="90000"/>
              </a:lnSpc>
              <a:spcBef>
                <a:spcPts val="0"/>
              </a:spcBef>
              <a:buNone/>
            </a:pPr>
            <a:r>
              <a:rPr lang="en-US" sz="1400" b="0" i="0" cap="all">
                <a:solidFill>
                  <a:srgbClr val="FFD700"/>
                </a:solidFill>
                <a:latin typeface="Arial Narrow"/>
                <a:ea typeface="+mn-ea"/>
                <a:cs typeface="Arial Narrow"/>
              </a:rPr>
              <a:t>Agilent e você</a:t>
            </a:r>
          </a:p>
        </p:txBody>
      </p:sp>
      <p:sp>
        <p:nvSpPr>
          <p:cNvPr id="8" name="Text Placeholder 19"/>
          <p:cNvSpPr txBox="1">
            <a:spLocks/>
          </p:cNvSpPr>
          <p:nvPr/>
        </p:nvSpPr>
        <p:spPr>
          <a:xfrm>
            <a:off x="4569434" y="1371600"/>
            <a:ext cx="3202966" cy="1947672"/>
          </a:xfrm>
          <a:prstGeom prst="rect">
            <a:avLst/>
          </a:prstGeom>
        </p:spPr>
        <p:txBody>
          <a:bodyPr vert="horz" lIns="0" tIns="45720" rIns="91440" bIns="45720" rtlCol="0" anchor="ctr">
            <a:normAutofit/>
          </a:bodyPr>
          <a:lstStyle>
            <a:lvl1pPr marL="0" marR="0" indent="0" algn="l" defTabSz="914400" rtl="0" eaLnBrk="1" fontAlgn="auto" latinLnBrk="0" hangingPunct="1">
              <a:lnSpc>
                <a:spcPct val="100000"/>
              </a:lnSpc>
              <a:spcBef>
                <a:spcPct val="0"/>
              </a:spcBef>
              <a:spcAft>
                <a:spcPts val="300"/>
              </a:spcAft>
              <a:buClrTx/>
              <a:buSzTx/>
              <a:buFontTx/>
              <a:buNone/>
              <a:tabLst/>
              <a:defRPr kumimoji="0" lang="en-US" sz="2400" b="0" i="0" u="none" strike="noStrike" kern="1200" cap="none" spc="0" normalizeH="0" baseline="0" noProof="0">
                <a:ln>
                  <a:noFill/>
                </a:ln>
                <a:solidFill>
                  <a:schemeClr val="bg2"/>
                </a:solidFill>
                <a:effectLst/>
                <a:uLnTx/>
                <a:uFillTx/>
              </a:defRPr>
            </a:lvl1pPr>
          </a:lstStyle>
          <a:p>
            <a:pPr algn="l" defTabSz="914400">
              <a:lnSpc>
                <a:spcPct val="90000"/>
              </a:lnSpc>
              <a:spcAft>
                <a:spcPts val="0"/>
              </a:spcAft>
              <a:buNone/>
            </a:pPr>
            <a:r>
              <a:rPr lang="en-US" sz="2800" b="0" i="0" dirty="0" err="1">
                <a:solidFill>
                  <a:srgbClr val="FFFFFF"/>
                </a:solidFill>
                <a:latin typeface="Arial Narrow"/>
                <a:ea typeface="+mn-ea"/>
                <a:cs typeface="Arial Narrow"/>
              </a:rPr>
              <a:t>Princípios</a:t>
            </a:r>
            <a:r>
              <a:rPr lang="en-US" sz="2800" b="0" i="0" dirty="0">
                <a:solidFill>
                  <a:srgbClr val="FFFFFF"/>
                </a:solidFill>
                <a:latin typeface="Arial Narrow"/>
                <a:ea typeface="+mn-ea"/>
                <a:cs typeface="Arial Narrow"/>
              </a:rPr>
              <a:t> </a:t>
            </a:r>
          </a:p>
          <a:p>
            <a:pPr algn="l" defTabSz="914400">
              <a:lnSpc>
                <a:spcPct val="90000"/>
              </a:lnSpc>
              <a:spcAft>
                <a:spcPts val="0"/>
              </a:spcAft>
              <a:buNone/>
            </a:pPr>
            <a:r>
              <a:rPr lang="en-US" sz="2800" b="0" i="0" dirty="0">
                <a:solidFill>
                  <a:srgbClr val="FFFFFF"/>
                </a:solidFill>
                <a:latin typeface="Arial Narrow"/>
                <a:ea typeface="+mn-ea"/>
                <a:cs typeface="Arial Narrow"/>
              </a:rPr>
              <a:t>da </a:t>
            </a:r>
            <a:r>
              <a:rPr sz="2800" b="0" i="0" dirty="0" err="1">
                <a:solidFill>
                  <a:srgbClr val="FFFFFF"/>
                </a:solidFill>
                <a:latin typeface="Arial Narrow"/>
                <a:ea typeface="+mn-ea"/>
                <a:cs typeface="Arial Narrow"/>
              </a:rPr>
              <a:t>espectroscopia</a:t>
            </a:r>
            <a:r>
              <a:rPr sz="2800" b="0" i="0" dirty="0">
                <a:solidFill>
                  <a:srgbClr val="FFFFFF"/>
                </a:solidFill>
                <a:latin typeface="Arial Narrow"/>
                <a:ea typeface="+mn-ea"/>
                <a:cs typeface="Arial Narrow"/>
              </a:rPr>
              <a:t> molecular: Hardware</a:t>
            </a:r>
          </a:p>
        </p:txBody>
      </p:sp>
    </p:spTree>
    <p:extLst>
      <p:ext uri="{BB962C8B-B14F-4D97-AF65-F5344CB8AC3E}">
        <p14:creationId xmlns:p14="http://schemas.microsoft.com/office/powerpoint/2010/main" val="945692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Narrow"/>
              </a:rPr>
              <a:t>Espectroscopia</a:t>
            </a:r>
            <a:r>
              <a:rPr lang="en-US" sz="3800" b="0" i="0" dirty="0">
                <a:solidFill>
                  <a:srgbClr val="000000"/>
                </a:solidFill>
                <a:latin typeface="Arial Narrow"/>
                <a:ea typeface="+mj-ea"/>
                <a:cs typeface="Arial Narrow"/>
              </a:rPr>
              <a:t> UV-Vis</a:t>
            </a:r>
            <a:br>
              <a:rPr lang="en-US" sz="34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Configuração</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geral</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Espectrômetro</a:t>
            </a:r>
            <a:r>
              <a:rPr lang="en-US" sz="3100" b="0" i="0" dirty="0">
                <a:solidFill>
                  <a:srgbClr val="000000"/>
                </a:solidFill>
                <a:latin typeface="Arial Narrow"/>
                <a:ea typeface="+mj-ea"/>
                <a:cs typeface="Arial Narrow"/>
              </a:rPr>
              <a:t> de </a:t>
            </a:r>
            <a:r>
              <a:rPr lang="en-US" sz="3100" b="0" i="0" dirty="0" err="1">
                <a:solidFill>
                  <a:srgbClr val="000000"/>
                </a:solidFill>
                <a:latin typeface="Arial Narrow"/>
                <a:ea typeface="+mj-ea"/>
                <a:cs typeface="Arial Narrow"/>
              </a:rPr>
              <a:t>feixe</a:t>
            </a:r>
            <a:r>
              <a:rPr lang="en-US" sz="3100" b="0" i="0" dirty="0">
                <a:solidFill>
                  <a:srgbClr val="000000"/>
                </a:solidFill>
                <a:latin typeface="Arial Narrow"/>
                <a:ea typeface="+mj-ea"/>
                <a:cs typeface="Arial Narrow"/>
              </a:rPr>
              <a:t> simples vs. </a:t>
            </a:r>
            <a:r>
              <a:rPr lang="en-US" sz="3100" b="0" i="0" dirty="0" err="1">
                <a:solidFill>
                  <a:srgbClr val="000000"/>
                </a:solidFill>
                <a:latin typeface="Arial Narrow"/>
                <a:ea typeface="+mj-ea"/>
                <a:cs typeface="Arial Narrow"/>
              </a:rPr>
              <a:t>duplo</a:t>
            </a:r>
            <a:endParaRPr lang="en-US" sz="3100" b="0" i="0" dirty="0">
              <a:solidFill>
                <a:srgbClr val="000000"/>
              </a:solidFill>
              <a:latin typeface="Arial Narrow"/>
              <a:ea typeface="+mj-ea"/>
              <a:cs typeface="Arial Narrow"/>
            </a:endParaRPr>
          </a:p>
        </p:txBody>
      </p:sp>
      <p:sp>
        <p:nvSpPr>
          <p:cNvPr id="13" name="TextBox 12"/>
          <p:cNvSpPr txBox="1"/>
          <p:nvPr/>
        </p:nvSpPr>
        <p:spPr>
          <a:xfrm>
            <a:off x="2627784" y="2070512"/>
            <a:ext cx="1533288" cy="276999"/>
          </a:xfrm>
          <a:prstGeom prst="rect">
            <a:avLst/>
          </a:prstGeom>
          <a:noFill/>
        </p:spPr>
        <p:txBody>
          <a:bodyPr wrap="square" lIns="0" rtlCol="0">
            <a:spAutoFit/>
          </a:bodyPr>
          <a:lstStyle/>
          <a:p>
            <a:pPr algn="l" defTabSz="914400">
              <a:buNone/>
            </a:pPr>
            <a:r>
              <a:rPr lang="en-US" sz="1200" b="0" i="0" dirty="0" err="1">
                <a:solidFill>
                  <a:srgbClr val="000000"/>
                </a:solidFill>
                <a:latin typeface="Arial"/>
                <a:ea typeface="+mn-ea"/>
                <a:cs typeface="+mn-cs"/>
              </a:rPr>
              <a:t>Fonte</a:t>
            </a:r>
            <a:r>
              <a:rPr lang="en-US" sz="1200" b="0" i="0" dirty="0">
                <a:solidFill>
                  <a:srgbClr val="000000"/>
                </a:solidFill>
                <a:latin typeface="Arial"/>
                <a:ea typeface="+mn-ea"/>
                <a:cs typeface="+mn-cs"/>
              </a:rPr>
              <a:t> de </a:t>
            </a:r>
            <a:r>
              <a:rPr lang="en-US" sz="1200" dirty="0" err="1">
                <a:solidFill>
                  <a:srgbClr val="000000"/>
                </a:solidFill>
                <a:latin typeface="Arial"/>
              </a:rPr>
              <a:t>radiação</a:t>
            </a:r>
            <a:endParaRPr lang="en-US" sz="1200" b="0" i="0" dirty="0">
              <a:solidFill>
                <a:srgbClr val="000000"/>
              </a:solidFill>
              <a:latin typeface="Arial"/>
              <a:ea typeface="+mn-ea"/>
              <a:cs typeface="+mn-cs"/>
            </a:endParaRPr>
          </a:p>
        </p:txBody>
      </p:sp>
      <p:sp>
        <p:nvSpPr>
          <p:cNvPr id="14" name="TextBox 13"/>
          <p:cNvSpPr txBox="1"/>
          <p:nvPr/>
        </p:nvSpPr>
        <p:spPr>
          <a:xfrm>
            <a:off x="2721120" y="2924944"/>
            <a:ext cx="1439952" cy="276999"/>
          </a:xfrm>
          <a:prstGeom prst="rect">
            <a:avLst/>
          </a:prstGeom>
          <a:noFill/>
        </p:spPr>
        <p:txBody>
          <a:bodyPr wrap="square" lIns="0" rtlCol="0">
            <a:spAutoFit/>
          </a:bodyPr>
          <a:lstStyle/>
          <a:p>
            <a:pPr algn="l" defTabSz="914400">
              <a:buNone/>
            </a:pPr>
            <a:r>
              <a:rPr lang="en-US" sz="1200" b="0" i="0" dirty="0" err="1">
                <a:solidFill>
                  <a:srgbClr val="000000"/>
                </a:solidFill>
                <a:latin typeface="Arial"/>
                <a:ea typeface="+mn-ea"/>
                <a:cs typeface="+mn-cs"/>
              </a:rPr>
              <a:t>Monocromador</a:t>
            </a:r>
            <a:endParaRPr lang="en-US" sz="1200" b="0" i="0" dirty="0">
              <a:solidFill>
                <a:srgbClr val="000000"/>
              </a:solidFill>
              <a:latin typeface="Arial"/>
              <a:ea typeface="+mn-ea"/>
              <a:cs typeface="+mn-cs"/>
            </a:endParaRPr>
          </a:p>
        </p:txBody>
      </p:sp>
      <p:sp>
        <p:nvSpPr>
          <p:cNvPr id="15" name="TextBox 14"/>
          <p:cNvSpPr txBox="1"/>
          <p:nvPr/>
        </p:nvSpPr>
        <p:spPr>
          <a:xfrm>
            <a:off x="2721120" y="4077072"/>
            <a:ext cx="611706" cy="276999"/>
          </a:xfrm>
          <a:prstGeom prst="rect">
            <a:avLst/>
          </a:prstGeom>
          <a:noFill/>
        </p:spPr>
        <p:txBody>
          <a:bodyPr wrap="none" lIns="0" rtlCol="0">
            <a:spAutoFit/>
          </a:bodyPr>
          <a:lstStyle/>
          <a:p>
            <a:pPr algn="l" defTabSz="914400">
              <a:buNone/>
            </a:pPr>
            <a:r>
              <a:rPr lang="en-US" sz="1200" b="0" i="0" dirty="0" err="1">
                <a:solidFill>
                  <a:srgbClr val="000000"/>
                </a:solidFill>
                <a:latin typeface="Arial"/>
                <a:ea typeface="+mn-ea"/>
                <a:cs typeface="+mn-cs"/>
              </a:rPr>
              <a:t>Amostra</a:t>
            </a:r>
            <a:endParaRPr lang="en-US" sz="1200" b="0" i="0" dirty="0">
              <a:solidFill>
                <a:srgbClr val="000000"/>
              </a:solidFill>
              <a:latin typeface="Arial"/>
              <a:ea typeface="+mn-ea"/>
              <a:cs typeface="+mn-cs"/>
            </a:endParaRPr>
          </a:p>
        </p:txBody>
      </p:sp>
      <p:sp>
        <p:nvSpPr>
          <p:cNvPr id="16" name="TextBox 15"/>
          <p:cNvSpPr txBox="1"/>
          <p:nvPr/>
        </p:nvSpPr>
        <p:spPr>
          <a:xfrm>
            <a:off x="2721120" y="5231939"/>
            <a:ext cx="1295936" cy="461665"/>
          </a:xfrm>
          <a:prstGeom prst="rect">
            <a:avLst/>
          </a:prstGeom>
          <a:noFill/>
        </p:spPr>
        <p:txBody>
          <a:bodyPr wrap="square" lIns="0" rtlCol="0">
            <a:spAutoFit/>
          </a:bodyPr>
          <a:lstStyle/>
          <a:p>
            <a:pPr algn="l" defTabSz="914400">
              <a:buNone/>
            </a:pPr>
            <a:r>
              <a:rPr lang="en-US" sz="1200" b="0" i="0" dirty="0">
                <a:solidFill>
                  <a:srgbClr val="000000"/>
                </a:solidFill>
                <a:latin typeface="Arial"/>
                <a:ea typeface="+mn-ea"/>
                <a:cs typeface="+mn-cs"/>
              </a:rPr>
              <a:t>Detector </a:t>
            </a:r>
            <a:br>
              <a:rPr lang="en-US" sz="1200" b="0" i="0" dirty="0">
                <a:solidFill>
                  <a:srgbClr val="000000"/>
                </a:solidFill>
                <a:latin typeface="Arial"/>
                <a:ea typeface="+mn-ea"/>
                <a:cs typeface="+mn-cs"/>
              </a:rPr>
            </a:br>
            <a:r>
              <a:rPr lang="en-US" sz="1200" b="0" i="0" dirty="0">
                <a:solidFill>
                  <a:srgbClr val="000000"/>
                </a:solidFill>
                <a:latin typeface="Arial"/>
                <a:ea typeface="+mn-ea"/>
                <a:cs typeface="+mn-cs"/>
              </a:rPr>
              <a:t>de </a:t>
            </a:r>
            <a:r>
              <a:rPr lang="en-US" sz="1200" b="0" i="0" dirty="0" err="1">
                <a:solidFill>
                  <a:srgbClr val="000000"/>
                </a:solidFill>
                <a:latin typeface="Arial"/>
                <a:ea typeface="+mn-ea"/>
                <a:cs typeface="+mn-cs"/>
              </a:rPr>
              <a:t>radiação</a:t>
            </a:r>
            <a:endParaRPr lang="en-US" sz="1200" b="0" i="0" dirty="0">
              <a:solidFill>
                <a:srgbClr val="000000"/>
              </a:solidFill>
              <a:latin typeface="Arial"/>
              <a:ea typeface="+mn-ea"/>
              <a:cs typeface="+mn-cs"/>
            </a:endParaRPr>
          </a:p>
        </p:txBody>
      </p:sp>
      <p:cxnSp>
        <p:nvCxnSpPr>
          <p:cNvPr id="59" name="Straight Arrow Connector 58"/>
          <p:cNvCxnSpPr/>
          <p:nvPr/>
        </p:nvCxnSpPr>
        <p:spPr>
          <a:xfrm>
            <a:off x="4498926" y="6396375"/>
            <a:ext cx="689149"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78" name="Content Placeholder 19"/>
          <p:cNvSpPr txBox="1">
            <a:spLocks/>
          </p:cNvSpPr>
          <p:nvPr/>
        </p:nvSpPr>
        <p:spPr>
          <a:xfrm>
            <a:off x="7407030" y="5041363"/>
            <a:ext cx="1467569" cy="1277819"/>
          </a:xfrm>
          <a:prstGeom prst="rect">
            <a:avLst/>
          </a:prstGeom>
        </p:spPr>
        <p:txBody>
          <a:bodyPr>
            <a:normAutofit/>
          </a:bodyPr>
          <a:lst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defTabSz="914400">
              <a:buNone/>
            </a:pPr>
            <a:r>
              <a:rPr lang="en-US" sz="1200" b="0" i="1" dirty="0">
                <a:solidFill>
                  <a:srgbClr val="616161"/>
                </a:solidFill>
                <a:latin typeface="Arial"/>
                <a:ea typeface="+mn-ea"/>
                <a:cs typeface="+mn-cs"/>
              </a:rPr>
              <a:t>A </a:t>
            </a:r>
            <a:r>
              <a:rPr lang="en-US" sz="1200" b="0" i="1" dirty="0" err="1">
                <a:solidFill>
                  <a:srgbClr val="616161"/>
                </a:solidFill>
                <a:latin typeface="Arial"/>
                <a:ea typeface="+mn-ea"/>
                <a:cs typeface="+mn-cs"/>
              </a:rPr>
              <a:t>abordagem</a:t>
            </a:r>
            <a:r>
              <a:rPr lang="en-US" sz="1200" b="0" i="1" dirty="0">
                <a:solidFill>
                  <a:srgbClr val="616161"/>
                </a:solidFill>
                <a:latin typeface="Arial"/>
                <a:ea typeface="+mn-ea"/>
                <a:cs typeface="+mn-cs"/>
              </a:rPr>
              <a:t> de </a:t>
            </a:r>
            <a:r>
              <a:rPr lang="en-US" sz="1200" b="0" i="1" dirty="0" err="1">
                <a:solidFill>
                  <a:srgbClr val="616161"/>
                </a:solidFill>
                <a:latin typeface="Arial"/>
                <a:ea typeface="+mn-ea"/>
                <a:cs typeface="+mn-cs"/>
              </a:rPr>
              <a:t>feixe</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duplo</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permite</a:t>
            </a:r>
            <a:r>
              <a:rPr lang="en-US" sz="1200" b="0" i="1" dirty="0">
                <a:solidFill>
                  <a:srgbClr val="616161"/>
                </a:solidFill>
                <a:latin typeface="Arial"/>
                <a:ea typeface="+mn-ea"/>
                <a:cs typeface="+mn-cs"/>
              </a:rPr>
              <a:t> a </a:t>
            </a:r>
            <a:r>
              <a:rPr lang="en-US" sz="1200" b="0" i="1" dirty="0" err="1">
                <a:solidFill>
                  <a:srgbClr val="616161"/>
                </a:solidFill>
                <a:latin typeface="Arial"/>
                <a:ea typeface="+mn-ea"/>
                <a:cs typeface="+mn-cs"/>
              </a:rPr>
              <a:t>correção</a:t>
            </a:r>
            <a:r>
              <a:rPr lang="en-US" sz="1200" b="0" i="1" dirty="0">
                <a:solidFill>
                  <a:srgbClr val="616161"/>
                </a:solidFill>
                <a:latin typeface="Arial"/>
                <a:ea typeface="+mn-ea"/>
                <a:cs typeface="+mn-cs"/>
              </a:rPr>
              <a:t> de </a:t>
            </a:r>
            <a:r>
              <a:rPr lang="en-US" sz="1200" b="0" i="1" dirty="0" err="1">
                <a:solidFill>
                  <a:srgbClr val="616161"/>
                </a:solidFill>
                <a:latin typeface="Arial"/>
                <a:ea typeface="+mn-ea"/>
                <a:cs typeface="+mn-cs"/>
              </a:rPr>
              <a:t>variações</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na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intensidade</a:t>
            </a:r>
            <a:r>
              <a:rPr lang="en-US" sz="1200" b="0" i="1" dirty="0">
                <a:solidFill>
                  <a:srgbClr val="616161"/>
                </a:solidFill>
                <a:latin typeface="Arial"/>
                <a:ea typeface="+mn-ea"/>
                <a:cs typeface="+mn-cs"/>
              </a:rPr>
              <a:t> da </a:t>
            </a:r>
            <a:r>
              <a:rPr lang="en-US" sz="1200" b="0" i="1" dirty="0" err="1">
                <a:solidFill>
                  <a:srgbClr val="616161"/>
                </a:solidFill>
                <a:latin typeface="Arial"/>
                <a:ea typeface="+mn-ea"/>
                <a:cs typeface="+mn-cs"/>
              </a:rPr>
              <a:t>luz</a:t>
            </a:r>
            <a:r>
              <a:rPr lang="en-US" sz="1200" b="0" i="1" dirty="0">
                <a:solidFill>
                  <a:srgbClr val="616161"/>
                </a:solidFill>
                <a:latin typeface="Arial"/>
                <a:ea typeface="+mn-ea"/>
                <a:cs typeface="+mn-cs"/>
              </a:rPr>
              <a:t>.</a:t>
            </a:r>
          </a:p>
        </p:txBody>
      </p:sp>
      <p:grpSp>
        <p:nvGrpSpPr>
          <p:cNvPr id="12" name="Gruppieren 11"/>
          <p:cNvGrpSpPr/>
          <p:nvPr/>
        </p:nvGrpSpPr>
        <p:grpSpPr>
          <a:xfrm>
            <a:off x="4809144" y="1769805"/>
            <a:ext cx="2329351" cy="4107467"/>
            <a:chOff x="4427984" y="1628800"/>
            <a:chExt cx="2329351" cy="4107467"/>
          </a:xfrm>
        </p:grpSpPr>
        <p:cxnSp>
          <p:nvCxnSpPr>
            <p:cNvPr id="63" name="Straight Arrow Connector 62"/>
            <p:cNvCxnSpPr/>
            <p:nvPr/>
          </p:nvCxnSpPr>
          <p:spPr>
            <a:xfrm>
              <a:off x="6344339" y="3356992"/>
              <a:ext cx="0" cy="244475"/>
            </a:xfrm>
            <a:prstGeom prst="straightConnector1">
              <a:avLst/>
            </a:prstGeom>
            <a:ln w="9525">
              <a:headEnd type="none" w="med" len="med"/>
              <a:tailEnd type="arrow" w="med" len="med"/>
            </a:ln>
          </p:spPr>
          <p:style>
            <a:lnRef idx="3">
              <a:schemeClr val="accent1"/>
            </a:lnRef>
            <a:fillRef idx="0">
              <a:schemeClr val="accent1"/>
            </a:fillRef>
            <a:effectRef idx="2">
              <a:schemeClr val="accent1"/>
            </a:effectRef>
            <a:fontRef idx="minor">
              <a:schemeClr val="tx1"/>
            </a:fontRef>
          </p:style>
        </p:cxnSp>
        <p:grpSp>
          <p:nvGrpSpPr>
            <p:cNvPr id="11" name="Gruppieren 10"/>
            <p:cNvGrpSpPr/>
            <p:nvPr/>
          </p:nvGrpSpPr>
          <p:grpSpPr>
            <a:xfrm>
              <a:off x="4427984" y="1628800"/>
              <a:ext cx="2329351" cy="4107467"/>
              <a:chOff x="4788000" y="1628800"/>
              <a:chExt cx="2329351" cy="4107467"/>
            </a:xfrm>
          </p:grpSpPr>
          <p:pic>
            <p:nvPicPr>
              <p:cNvPr id="46" name="Picture 45" descr="LIGHTBULB.jpg"/>
              <p:cNvPicPr>
                <a:picLocks noChangeAspect="1"/>
              </p:cNvPicPr>
              <p:nvPr/>
            </p:nvPicPr>
            <p:blipFill rotWithShape="1">
              <a:blip r:embed="rId3" cstate="screen">
                <a:extLst>
                  <a:ext uri="{28A0092B-C50C-407E-A947-70E740481C1C}">
                    <a14:useLocalDpi xmlns:a14="http://schemas.microsoft.com/office/drawing/2010/main"/>
                  </a:ext>
                </a:extLst>
              </a:blip>
              <a:srcRect l="12751" t="10405" r="10946"/>
              <a:stretch/>
            </p:blipFill>
            <p:spPr>
              <a:xfrm>
                <a:off x="5044137" y="1628800"/>
                <a:ext cx="386365" cy="541635"/>
              </a:xfrm>
              <a:prstGeom prst="rect">
                <a:avLst/>
              </a:prstGeom>
            </p:spPr>
          </p:pic>
          <p:sp>
            <p:nvSpPr>
              <p:cNvPr id="47" name="TextBox 46"/>
              <p:cNvSpPr txBox="1"/>
              <p:nvPr/>
            </p:nvSpPr>
            <p:spPr>
              <a:xfrm>
                <a:off x="4806597" y="2708920"/>
                <a:ext cx="861446" cy="369332"/>
              </a:xfrm>
              <a:prstGeom prst="rect">
                <a:avLst/>
              </a:prstGeom>
              <a:solidFill>
                <a:schemeClr val="accent2">
                  <a:lumMod val="20000"/>
                  <a:lumOff val="80000"/>
                </a:schemeClr>
              </a:solidFill>
              <a:ln w="9525"/>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400">
                  <a:buNone/>
                </a:pPr>
                <a:r>
                  <a:rPr lang="en-US" sz="1800" b="0" i="0">
                    <a:solidFill>
                      <a:srgbClr val="000000"/>
                    </a:solidFill>
                    <a:latin typeface="Symbol"/>
                    <a:ea typeface="+mn-ea"/>
                    <a:cs typeface="+mn-cs"/>
                  </a:rPr>
                  <a:t>l</a:t>
                </a: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00" y="3720371"/>
                <a:ext cx="871712" cy="736712"/>
              </a:xfrm>
              <a:prstGeom prst="rect">
                <a:avLst/>
              </a:prstGeom>
            </p:spPr>
          </p:pic>
          <p:pic>
            <p:nvPicPr>
              <p:cNvPr id="49" name="Picture 48" descr="detector.jpg"/>
              <p:cNvPicPr>
                <a:picLocks noChangeAspect="1"/>
              </p:cNvPicPr>
              <p:nvPr/>
            </p:nvPicPr>
            <p:blipFill rotWithShape="1">
              <a:blip r:embed="rId6"/>
              <a:srcRect l="4375" t="3322" r="5081"/>
              <a:stretch/>
            </p:blipFill>
            <p:spPr>
              <a:xfrm rot="5400000">
                <a:off x="5649367" y="4835135"/>
                <a:ext cx="703466" cy="1098798"/>
              </a:xfrm>
              <a:prstGeom prst="rect">
                <a:avLst/>
              </a:prstGeom>
            </p:spPr>
          </p:pic>
          <p:cxnSp>
            <p:nvCxnSpPr>
              <p:cNvPr id="50" name="Straight Arrow Connector 49"/>
              <p:cNvCxnSpPr/>
              <p:nvPr/>
            </p:nvCxnSpPr>
            <p:spPr>
              <a:xfrm>
                <a:off x="5237320" y="2219442"/>
                <a:ext cx="0" cy="4174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a:off x="5237320" y="3128437"/>
                <a:ext cx="0" cy="524051"/>
              </a:xfrm>
              <a:prstGeom prst="straightConnector1">
                <a:avLst/>
              </a:prstGeom>
              <a:ln w="9525">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58" name="Straight Arrow Connector 57"/>
              <p:cNvCxnSpPr/>
              <p:nvPr/>
            </p:nvCxnSpPr>
            <p:spPr>
              <a:xfrm>
                <a:off x="5218485" y="4491138"/>
                <a:ext cx="0" cy="882239"/>
              </a:xfrm>
              <a:prstGeom prst="straightConnector1">
                <a:avLst/>
              </a:prstGeom>
              <a:ln w="9525">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62" name="Straight Arrow Connector 61"/>
              <p:cNvCxnSpPr/>
              <p:nvPr/>
            </p:nvCxnSpPr>
            <p:spPr>
              <a:xfrm>
                <a:off x="5297845" y="3390462"/>
                <a:ext cx="1406510" cy="0"/>
              </a:xfrm>
              <a:prstGeom prst="straightConnector1">
                <a:avLst/>
              </a:prstGeom>
              <a:ln w="9525">
                <a:headEnd type="none" w="med" len="med"/>
                <a:tailEnd type="arrow" w="med" len="med"/>
              </a:ln>
            </p:spPr>
            <p:style>
              <a:lnRef idx="3">
                <a:schemeClr val="accent1"/>
              </a:lnRef>
              <a:fillRef idx="0">
                <a:schemeClr val="accent1"/>
              </a:fillRef>
              <a:effectRef idx="2">
                <a:schemeClr val="accent1"/>
              </a:effectRef>
              <a:fontRef idx="minor">
                <a:schemeClr val="tx1"/>
              </a:fontRef>
            </p:style>
          </p:cxnSp>
          <p:pic>
            <p:nvPicPr>
              <p:cNvPr id="64" name="Picture 6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639" y="3720371"/>
                <a:ext cx="871712" cy="736712"/>
              </a:xfrm>
              <a:prstGeom prst="rect">
                <a:avLst/>
              </a:prstGeom>
            </p:spPr>
          </p:pic>
          <p:cxnSp>
            <p:nvCxnSpPr>
              <p:cNvPr id="65" name="Straight Arrow Connector 64"/>
              <p:cNvCxnSpPr/>
              <p:nvPr/>
            </p:nvCxnSpPr>
            <p:spPr>
              <a:xfrm>
                <a:off x="6704355" y="4459239"/>
                <a:ext cx="245" cy="882239"/>
              </a:xfrm>
              <a:prstGeom prst="straightConnector1">
                <a:avLst/>
              </a:prstGeom>
              <a:ln w="9525">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69" name="Straight Arrow Connector 68"/>
              <p:cNvCxnSpPr/>
              <p:nvPr/>
            </p:nvCxnSpPr>
            <p:spPr>
              <a:xfrm>
                <a:off x="5182745" y="5387199"/>
                <a:ext cx="245441" cy="0"/>
              </a:xfrm>
              <a:prstGeom prst="straightConnector1">
                <a:avLst/>
              </a:prstGeom>
              <a:ln w="9525">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71" name="Straight Arrow Connector 70"/>
              <p:cNvCxnSpPr/>
              <p:nvPr/>
            </p:nvCxnSpPr>
            <p:spPr>
              <a:xfrm flipH="1">
                <a:off x="6459160" y="5341478"/>
                <a:ext cx="245440" cy="1"/>
              </a:xfrm>
              <a:prstGeom prst="straightConnector1">
                <a:avLst/>
              </a:prstGeom>
              <a:ln w="9525">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80" name="Straight Connector 79"/>
              <p:cNvCxnSpPr/>
              <p:nvPr/>
            </p:nvCxnSpPr>
            <p:spPr>
              <a:xfrm flipV="1">
                <a:off x="5087821" y="3281088"/>
                <a:ext cx="261328" cy="218747"/>
              </a:xfrm>
              <a:prstGeom prst="line">
                <a:avLst/>
              </a:prstGeom>
              <a:ln w="31750"/>
            </p:spPr>
            <p:style>
              <a:lnRef idx="3">
                <a:schemeClr val="accent2"/>
              </a:lnRef>
              <a:fillRef idx="0">
                <a:schemeClr val="accent2"/>
              </a:fillRef>
              <a:effectRef idx="2">
                <a:schemeClr val="accent2"/>
              </a:effectRef>
              <a:fontRef idx="minor">
                <a:schemeClr val="tx1"/>
              </a:fontRef>
            </p:style>
          </p:cxnSp>
          <p:cxnSp>
            <p:nvCxnSpPr>
              <p:cNvPr id="81" name="Straight Connector 80"/>
              <p:cNvCxnSpPr/>
              <p:nvPr/>
            </p:nvCxnSpPr>
            <p:spPr>
              <a:xfrm flipV="1">
                <a:off x="6582750" y="5250492"/>
                <a:ext cx="261328" cy="218747"/>
              </a:xfrm>
              <a:prstGeom prst="line">
                <a:avLst/>
              </a:prstGeom>
              <a:ln w="31750"/>
            </p:spPr>
            <p:style>
              <a:lnRef idx="3">
                <a:schemeClr val="accent2"/>
              </a:lnRef>
              <a:fillRef idx="0">
                <a:schemeClr val="accent2"/>
              </a:fillRef>
              <a:effectRef idx="2">
                <a:schemeClr val="accent2"/>
              </a:effectRef>
              <a:fontRef idx="minor">
                <a:schemeClr val="tx1"/>
              </a:fontRef>
            </p:style>
          </p:cxnSp>
          <p:cxnSp>
            <p:nvCxnSpPr>
              <p:cNvPr id="82" name="Straight Connector 81"/>
              <p:cNvCxnSpPr/>
              <p:nvPr/>
            </p:nvCxnSpPr>
            <p:spPr>
              <a:xfrm flipH="1" flipV="1">
                <a:off x="6630523" y="3235517"/>
                <a:ext cx="197193" cy="339833"/>
              </a:xfrm>
              <a:prstGeom prst="line">
                <a:avLst/>
              </a:prstGeom>
              <a:ln w="31750"/>
            </p:spPr>
            <p:style>
              <a:lnRef idx="3">
                <a:schemeClr val="accent2"/>
              </a:lnRef>
              <a:fillRef idx="0">
                <a:schemeClr val="accent2"/>
              </a:fillRef>
              <a:effectRef idx="2">
                <a:schemeClr val="accent2"/>
              </a:effectRef>
              <a:fontRef idx="minor">
                <a:schemeClr val="tx1"/>
              </a:fontRef>
            </p:style>
          </p:cxnSp>
          <p:cxnSp>
            <p:nvCxnSpPr>
              <p:cNvPr id="83" name="Straight Connector 82"/>
              <p:cNvCxnSpPr/>
              <p:nvPr/>
            </p:nvCxnSpPr>
            <p:spPr>
              <a:xfrm flipH="1" flipV="1">
                <a:off x="5065909" y="5277825"/>
                <a:ext cx="237540" cy="218748"/>
              </a:xfrm>
              <a:prstGeom prst="line">
                <a:avLst/>
              </a:prstGeom>
              <a:ln w="31750"/>
            </p:spPr>
            <p:style>
              <a:lnRef idx="3">
                <a:schemeClr val="accent2"/>
              </a:lnRef>
              <a:fillRef idx="0">
                <a:schemeClr val="accent2"/>
              </a:fillRef>
              <a:effectRef idx="2">
                <a:schemeClr val="accent2"/>
              </a:effectRef>
              <a:fontRef idx="minor">
                <a:schemeClr val="tx1"/>
              </a:fontRef>
            </p:style>
          </p:cxnSp>
        </p:grpSp>
      </p:grpSp>
      <p:grpSp>
        <p:nvGrpSpPr>
          <p:cNvPr id="35" name="Group 34"/>
          <p:cNvGrpSpPr/>
          <p:nvPr/>
        </p:nvGrpSpPr>
        <p:grpSpPr>
          <a:xfrm>
            <a:off x="0" y="6085641"/>
            <a:ext cx="619067" cy="246221"/>
            <a:chOff x="1689099" y="6028267"/>
            <a:chExt cx="1087983" cy="246221"/>
          </a:xfrm>
        </p:grpSpPr>
        <p:sp>
          <p:nvSpPr>
            <p:cNvPr id="36" name="Action Button: Custom 35">
              <a:hlinkClick r:id="rId7"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Chevron 36">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Chevron 37">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9" name="TextBox 38">
              <a:hlinkClick r:id="rId7"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grpSp>
        <p:nvGrpSpPr>
          <p:cNvPr id="10" name="Gruppieren 9"/>
          <p:cNvGrpSpPr/>
          <p:nvPr/>
        </p:nvGrpSpPr>
        <p:grpSpPr>
          <a:xfrm>
            <a:off x="611560" y="1769805"/>
            <a:ext cx="1098798" cy="4087842"/>
            <a:chOff x="230400" y="1628800"/>
            <a:chExt cx="1098798" cy="4087842"/>
          </a:xfrm>
        </p:grpSpPr>
        <p:pic>
          <p:nvPicPr>
            <p:cNvPr id="4" name="Picture 3" descr="LIGHTBULB.jpg"/>
            <p:cNvPicPr>
              <a:picLocks noChangeAspect="1"/>
            </p:cNvPicPr>
            <p:nvPr/>
          </p:nvPicPr>
          <p:blipFill rotWithShape="1">
            <a:blip r:embed="rId3" cstate="screen">
              <a:extLst>
                <a:ext uri="{28A0092B-C50C-407E-A947-70E740481C1C}">
                  <a14:useLocalDpi xmlns:a14="http://schemas.microsoft.com/office/drawing/2010/main"/>
                </a:ext>
              </a:extLst>
            </a:blip>
            <a:srcRect l="12751" t="10405" r="10946"/>
            <a:stretch/>
          </p:blipFill>
          <p:spPr>
            <a:xfrm>
              <a:off x="586617" y="1628800"/>
              <a:ext cx="386365" cy="541635"/>
            </a:xfrm>
            <a:prstGeom prst="rect">
              <a:avLst/>
            </a:prstGeom>
          </p:spPr>
        </p:pic>
        <p:sp>
          <p:nvSpPr>
            <p:cNvPr id="5" name="TextBox 4"/>
            <p:cNvSpPr txBox="1"/>
            <p:nvPr/>
          </p:nvSpPr>
          <p:spPr>
            <a:xfrm>
              <a:off x="349077" y="2708920"/>
              <a:ext cx="861446" cy="369332"/>
            </a:xfrm>
            <a:prstGeom prst="rect">
              <a:avLst/>
            </a:prstGeom>
            <a:solidFill>
              <a:schemeClr val="accent2">
                <a:lumMod val="20000"/>
                <a:lumOff val="80000"/>
              </a:schemeClr>
            </a:solidFill>
            <a:ln w="9525"/>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400">
                <a:buNone/>
              </a:pPr>
              <a:r>
                <a:rPr lang="en-US" sz="1800" b="0" i="0">
                  <a:solidFill>
                    <a:srgbClr val="000000"/>
                  </a:solidFill>
                  <a:latin typeface="Symbol"/>
                  <a:ea typeface="+mn-ea"/>
                  <a:cs typeface="+mn-cs"/>
                </a:rPr>
                <a:t>l</a:t>
              </a:r>
            </a:p>
          </p:txBody>
        </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480" y="3720371"/>
              <a:ext cx="871712" cy="736712"/>
            </a:xfrm>
            <a:prstGeom prst="rect">
              <a:avLst/>
            </a:prstGeom>
          </p:spPr>
        </p:pic>
        <p:pic>
          <p:nvPicPr>
            <p:cNvPr id="7" name="Picture 6" descr="detector.jpg"/>
            <p:cNvPicPr>
              <a:picLocks noChangeAspect="1"/>
            </p:cNvPicPr>
            <p:nvPr/>
          </p:nvPicPr>
          <p:blipFill rotWithShape="1">
            <a:blip r:embed="rId6"/>
            <a:srcRect l="4375" t="3322" r="5081"/>
            <a:stretch/>
          </p:blipFill>
          <p:spPr>
            <a:xfrm rot="5400000">
              <a:off x="428066" y="4815510"/>
              <a:ext cx="703466" cy="1098798"/>
            </a:xfrm>
            <a:prstGeom prst="rect">
              <a:avLst/>
            </a:prstGeom>
          </p:spPr>
        </p:pic>
        <p:cxnSp>
          <p:nvCxnSpPr>
            <p:cNvPr id="8" name="Straight Arrow Connector 7"/>
            <p:cNvCxnSpPr/>
            <p:nvPr/>
          </p:nvCxnSpPr>
          <p:spPr>
            <a:xfrm>
              <a:off x="779800" y="2219442"/>
              <a:ext cx="0" cy="4174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779799" y="3128437"/>
              <a:ext cx="0" cy="524051"/>
            </a:xfrm>
            <a:prstGeom prst="straightConnector1">
              <a:avLst/>
            </a:prstGeom>
            <a:ln w="9525">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42" name="Straight Arrow Connector 8"/>
            <p:cNvCxnSpPr/>
            <p:nvPr/>
          </p:nvCxnSpPr>
          <p:spPr>
            <a:xfrm>
              <a:off x="779799" y="4508750"/>
              <a:ext cx="0" cy="524051"/>
            </a:xfrm>
            <a:prstGeom prst="straightConnector1">
              <a:avLst/>
            </a:prstGeom>
            <a:ln w="9525">
              <a:headEnd type="none" w="med" len="med"/>
              <a:tailEnd type="arrow" w="med" len="med"/>
            </a:ln>
          </p:spPr>
          <p:style>
            <a:lnRef idx="3">
              <a:schemeClr val="accent1"/>
            </a:lnRef>
            <a:fillRef idx="0">
              <a:schemeClr val="accent1"/>
            </a:fillRef>
            <a:effectRef idx="2">
              <a:schemeClr val="accent1"/>
            </a:effectRef>
            <a:fontRef idx="minor">
              <a:schemeClr val="tx1"/>
            </a:fontRef>
          </p:style>
        </p:cxnSp>
      </p:grpSp>
      <p:sp>
        <p:nvSpPr>
          <p:cNvPr id="41" name="Rechteck 40"/>
          <p:cNvSpPr/>
          <p:nvPr/>
        </p:nvSpPr>
        <p:spPr>
          <a:xfrm>
            <a:off x="228600" y="1612796"/>
            <a:ext cx="7079703" cy="4356000"/>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3343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Lâmpadas do det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3573016"/>
            <a:ext cx="3257550" cy="2171700"/>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Arrow Connector 58"/>
          <p:cNvCxnSpPr/>
          <p:nvPr/>
        </p:nvCxnSpPr>
        <p:spPr>
          <a:xfrm>
            <a:off x="4498926" y="6396375"/>
            <a:ext cx="689149"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35" name="Group 34"/>
          <p:cNvGrpSpPr/>
          <p:nvPr/>
        </p:nvGrpSpPr>
        <p:grpSpPr>
          <a:xfrm>
            <a:off x="0" y="6085641"/>
            <a:ext cx="619067" cy="246221"/>
            <a:chOff x="1689099" y="6028267"/>
            <a:chExt cx="1087983" cy="246221"/>
          </a:xfrm>
        </p:grpSpPr>
        <p:sp>
          <p:nvSpPr>
            <p:cNvPr id="36" name="Action Button: Custom 35">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Chevron 36">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Chevron 37">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9" name="TextBox 38">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41" name="Title 1"/>
          <p:cNvSpPr txBox="1">
            <a:spLocks/>
          </p:cNvSpPr>
          <p:nvPr/>
        </p:nvSpPr>
        <p:spPr>
          <a:xfrm>
            <a:off x="228600" y="344085"/>
            <a:ext cx="8686800" cy="996696"/>
          </a:xfrm>
          <a:prstGeom prst="rect">
            <a:avLst/>
          </a:prstGeom>
        </p:spPr>
        <p:txBody>
          <a:bodyPr vert="horz" lIns="0" tIns="45720" rIns="91440" bIns="45720" rtlCol="0" anchor="t">
            <a:noAutofit/>
          </a:bodyPr>
          <a:lstStyle>
            <a:lvl1pPr algn="l" defTabSz="685800" rtl="0" eaLnBrk="1" latinLnBrk="0" hangingPunct="1">
              <a:lnSpc>
                <a:spcPct val="100000"/>
              </a:lnSpc>
              <a:spcBef>
                <a:spcPct val="0"/>
              </a:spcBef>
              <a:spcAft>
                <a:spcPts val="300"/>
              </a:spcAft>
              <a:buNone/>
              <a:defRPr sz="3400" b="0" kern="1200">
                <a:solidFill>
                  <a:srgbClr val="000000"/>
                </a:solidFill>
                <a:latin typeface="Arial Narrow"/>
                <a:ea typeface="+mj-ea"/>
                <a:cs typeface="Arial Narrow"/>
              </a:defRPr>
            </a:lvl1pPr>
          </a:lstStyle>
          <a:p>
            <a:pPr algn="l" defTabSz="914400">
              <a:buNone/>
            </a:pPr>
            <a:r>
              <a:rPr lang="en-US" b="0" i="0" dirty="0" err="1">
                <a:solidFill>
                  <a:srgbClr val="000000"/>
                </a:solidFill>
                <a:latin typeface="Arial"/>
                <a:ea typeface="+mn-ea"/>
                <a:cs typeface="+mn-cs"/>
              </a:rPr>
              <a:t>Espectroscopia</a:t>
            </a:r>
            <a:r>
              <a:rPr lang="en-US" b="0" i="0" dirty="0">
                <a:solidFill>
                  <a:srgbClr val="000000"/>
                </a:solidFill>
                <a:latin typeface="Arial"/>
                <a:ea typeface="+mn-ea"/>
                <a:cs typeface="+mn-cs"/>
              </a:rPr>
              <a:t> UV-Vis</a:t>
            </a:r>
            <a:br>
              <a:rPr lang="en-US" sz="1800" b="0" i="0" dirty="0">
                <a:solidFill>
                  <a:srgbClr val="000000"/>
                </a:solidFill>
                <a:latin typeface="Arial"/>
                <a:ea typeface="+mn-ea"/>
                <a:cs typeface="+mn-cs"/>
              </a:rPr>
            </a:br>
            <a:r>
              <a:rPr lang="en-US" sz="2800" b="0" i="0" dirty="0" err="1">
                <a:solidFill>
                  <a:srgbClr val="000000"/>
                </a:solidFill>
                <a:latin typeface="Arial"/>
                <a:ea typeface="+mn-ea"/>
                <a:cs typeface="+mn-cs"/>
              </a:rPr>
              <a:t>Fonte</a:t>
            </a:r>
            <a:r>
              <a:rPr lang="en-US" sz="2800" b="0" i="0" dirty="0">
                <a:solidFill>
                  <a:srgbClr val="000000"/>
                </a:solidFill>
                <a:latin typeface="Arial"/>
                <a:ea typeface="+mn-ea"/>
                <a:cs typeface="+mn-cs"/>
              </a:rPr>
              <a:t> de </a:t>
            </a:r>
            <a:r>
              <a:rPr lang="en-US" sz="2800" b="0" i="0" dirty="0" err="1">
                <a:solidFill>
                  <a:srgbClr val="000000"/>
                </a:solidFill>
                <a:latin typeface="Arial"/>
                <a:ea typeface="+mn-ea"/>
                <a:cs typeface="+mn-cs"/>
              </a:rPr>
              <a:t>radiação</a:t>
            </a:r>
            <a:br>
              <a:rPr lang="en-US" sz="1800" b="0" i="0" dirty="0">
                <a:latin typeface="Arial"/>
                <a:ea typeface="+mn-ea"/>
                <a:cs typeface="+mn-cs"/>
              </a:rPr>
            </a:br>
            <a:endParaRPr lang="en-US" sz="1800" b="0" i="0" dirty="0">
              <a:latin typeface="Arial"/>
              <a:ea typeface="+mn-ea"/>
              <a:cs typeface="+mn-cs"/>
            </a:endParaRPr>
          </a:p>
        </p:txBody>
      </p:sp>
      <p:sp>
        <p:nvSpPr>
          <p:cNvPr id="43" name="Content Placeholder 9"/>
          <p:cNvSpPr txBox="1">
            <a:spLocks/>
          </p:cNvSpPr>
          <p:nvPr/>
        </p:nvSpPr>
        <p:spPr>
          <a:xfrm>
            <a:off x="228600" y="1412776"/>
            <a:ext cx="4415408" cy="4562856"/>
          </a:xfrm>
          <a:prstGeom prst="rect">
            <a:avLst/>
          </a:prstGeom>
        </p:spPr>
        <p:txBody>
          <a:bodyPr lIns="0">
            <a:noAutofit/>
          </a:bodyPr>
          <a:lst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defTabSz="914400">
              <a:buNone/>
            </a:pPr>
            <a:r>
              <a:rPr lang="en-US" sz="1800" b="0" i="0" dirty="0">
                <a:latin typeface="Arial"/>
                <a:ea typeface="+mn-ea"/>
                <a:cs typeface="+mn-cs"/>
              </a:rPr>
              <a:t>A </a:t>
            </a:r>
            <a:r>
              <a:rPr lang="en-US" sz="1800" b="0" i="0" dirty="0" err="1">
                <a:latin typeface="Arial"/>
                <a:ea typeface="+mn-ea"/>
                <a:cs typeface="+mn-cs"/>
              </a:rPr>
              <a:t>fonte</a:t>
            </a:r>
            <a:r>
              <a:rPr lang="en-US" sz="1800" b="0" i="0" dirty="0">
                <a:latin typeface="Arial"/>
                <a:ea typeface="+mn-ea"/>
                <a:cs typeface="+mn-cs"/>
              </a:rPr>
              <a:t> de </a:t>
            </a:r>
            <a:r>
              <a:rPr lang="en-US" sz="1800" b="0" i="0" dirty="0" err="1">
                <a:latin typeface="Arial"/>
                <a:ea typeface="+mn-ea"/>
                <a:cs typeface="+mn-cs"/>
              </a:rPr>
              <a:t>radiação</a:t>
            </a:r>
            <a:r>
              <a:rPr lang="en-US" sz="1800" b="0" i="0" dirty="0">
                <a:latin typeface="Arial"/>
                <a:ea typeface="+mn-ea"/>
                <a:cs typeface="+mn-cs"/>
              </a:rPr>
              <a:t> ideal </a:t>
            </a:r>
            <a:r>
              <a:rPr lang="en-US" sz="1800" b="0" i="0" dirty="0" err="1">
                <a:latin typeface="Arial"/>
                <a:ea typeface="+mn-ea"/>
                <a:cs typeface="+mn-cs"/>
              </a:rPr>
              <a:t>produziria</a:t>
            </a:r>
            <a:r>
              <a:rPr lang="en-US" sz="1800" b="0" i="0" dirty="0">
                <a:latin typeface="Arial"/>
                <a:ea typeface="+mn-ea"/>
                <a:cs typeface="+mn-cs"/>
              </a:rPr>
              <a:t> </a:t>
            </a:r>
            <a:r>
              <a:rPr lang="en-US" sz="1800" b="0" i="0" dirty="0" err="1">
                <a:latin typeface="Arial"/>
                <a:ea typeface="+mn-ea"/>
                <a:cs typeface="+mn-cs"/>
              </a:rPr>
              <a:t>uma</a:t>
            </a:r>
            <a:r>
              <a:rPr lang="en-US" sz="1800" b="0" i="0" dirty="0">
                <a:latin typeface="Arial"/>
                <a:ea typeface="+mn-ea"/>
                <a:cs typeface="+mn-cs"/>
              </a:rPr>
              <a:t> </a:t>
            </a:r>
            <a:r>
              <a:rPr lang="en-US" sz="1800" b="0" i="0" dirty="0" err="1">
                <a:latin typeface="Arial"/>
                <a:ea typeface="+mn-ea"/>
                <a:cs typeface="+mn-cs"/>
              </a:rPr>
              <a:t>intensidade</a:t>
            </a:r>
            <a:r>
              <a:rPr lang="en-US" sz="1800" b="0" i="0" dirty="0">
                <a:latin typeface="Arial"/>
                <a:ea typeface="+mn-ea"/>
                <a:cs typeface="+mn-cs"/>
              </a:rPr>
              <a:t> </a:t>
            </a:r>
            <a:r>
              <a:rPr lang="en-US" sz="1800" b="0" i="0" dirty="0" err="1">
                <a:latin typeface="Arial"/>
                <a:ea typeface="+mn-ea"/>
                <a:cs typeface="+mn-cs"/>
              </a:rPr>
              <a:t>constante</a:t>
            </a:r>
            <a:r>
              <a:rPr lang="en-US" sz="1800" b="0" i="0" dirty="0">
                <a:latin typeface="Arial"/>
                <a:ea typeface="+mn-ea"/>
                <a:cs typeface="+mn-cs"/>
              </a:rPr>
              <a:t> </a:t>
            </a:r>
            <a:r>
              <a:rPr lang="en-US" sz="1800" b="0" i="0" dirty="0" err="1">
                <a:latin typeface="Arial"/>
                <a:ea typeface="+mn-ea"/>
                <a:cs typeface="+mn-cs"/>
              </a:rPr>
              <a:t>ao</a:t>
            </a:r>
            <a:r>
              <a:rPr lang="en-US" sz="1800" b="0" i="0" dirty="0">
                <a:latin typeface="Arial"/>
                <a:ea typeface="+mn-ea"/>
                <a:cs typeface="+mn-cs"/>
              </a:rPr>
              <a:t> </a:t>
            </a:r>
            <a:r>
              <a:rPr lang="en-US" sz="1800" b="0" i="0" dirty="0" err="1">
                <a:latin typeface="Arial"/>
                <a:ea typeface="+mn-ea"/>
                <a:cs typeface="+mn-cs"/>
              </a:rPr>
              <a:t>longo</a:t>
            </a:r>
            <a:r>
              <a:rPr lang="en-US" sz="1800" b="0" i="0" dirty="0">
                <a:latin typeface="Arial"/>
                <a:ea typeface="+mn-ea"/>
                <a:cs typeface="+mn-cs"/>
              </a:rPr>
              <a:t> de </a:t>
            </a:r>
            <a:r>
              <a:rPr lang="en-US" sz="1800" b="0" i="0" dirty="0" err="1">
                <a:latin typeface="Arial"/>
                <a:ea typeface="+mn-ea"/>
                <a:cs typeface="+mn-cs"/>
              </a:rPr>
              <a:t>todos</a:t>
            </a:r>
            <a:r>
              <a:rPr lang="en-US" sz="1800" b="0" i="0" dirty="0">
                <a:latin typeface="Arial"/>
                <a:ea typeface="+mn-ea"/>
                <a:cs typeface="+mn-cs"/>
              </a:rPr>
              <a:t> </a:t>
            </a:r>
            <a:r>
              <a:rPr lang="en-US" sz="1800" b="0" i="0" dirty="0" err="1">
                <a:latin typeface="Arial"/>
                <a:ea typeface="+mn-ea"/>
                <a:cs typeface="+mn-cs"/>
              </a:rPr>
              <a:t>os</a:t>
            </a:r>
            <a:r>
              <a:rPr lang="en-US" sz="1800" b="0" i="0" dirty="0">
                <a:latin typeface="Arial"/>
                <a:ea typeface="+mn-ea"/>
                <a:cs typeface="+mn-cs"/>
              </a:rPr>
              <a:t> </a:t>
            </a:r>
            <a:r>
              <a:rPr lang="en-US" sz="1800" b="0" i="0" dirty="0" err="1">
                <a:latin typeface="Arial"/>
                <a:ea typeface="+mn-ea"/>
                <a:cs typeface="+mn-cs"/>
              </a:rPr>
              <a:t>comprimentos</a:t>
            </a:r>
            <a:r>
              <a:rPr lang="en-US" sz="1800" b="0" i="0" dirty="0">
                <a:latin typeface="Arial"/>
                <a:ea typeface="+mn-ea"/>
                <a:cs typeface="+mn-cs"/>
              </a:rPr>
              <a:t> de </a:t>
            </a:r>
            <a:r>
              <a:rPr lang="en-US" sz="1800" b="0" i="0" dirty="0" err="1">
                <a:latin typeface="Arial"/>
                <a:ea typeface="+mn-ea"/>
                <a:cs typeface="+mn-cs"/>
              </a:rPr>
              <a:t>onda</a:t>
            </a:r>
            <a:r>
              <a:rPr lang="en-US" sz="1800" b="0" i="0" dirty="0">
                <a:latin typeface="Arial"/>
                <a:ea typeface="+mn-ea"/>
                <a:cs typeface="+mn-cs"/>
              </a:rPr>
              <a:t> com </a:t>
            </a:r>
            <a:r>
              <a:rPr lang="en-US" sz="1800" b="0" i="0" dirty="0" err="1">
                <a:latin typeface="Arial"/>
                <a:ea typeface="+mn-ea"/>
                <a:cs typeface="+mn-cs"/>
              </a:rPr>
              <a:t>baixo</a:t>
            </a:r>
            <a:r>
              <a:rPr lang="en-US" sz="1800" b="0" i="0" dirty="0">
                <a:latin typeface="Arial"/>
                <a:ea typeface="+mn-ea"/>
                <a:cs typeface="+mn-cs"/>
              </a:rPr>
              <a:t> </a:t>
            </a:r>
            <a:r>
              <a:rPr lang="en-US" sz="1800" b="0" i="0" dirty="0" err="1">
                <a:latin typeface="Arial"/>
                <a:ea typeface="+mn-ea"/>
                <a:cs typeface="+mn-cs"/>
              </a:rPr>
              <a:t>ruído</a:t>
            </a:r>
            <a:r>
              <a:rPr lang="en-US" sz="1800" b="0" i="0" dirty="0">
                <a:latin typeface="Arial"/>
                <a:ea typeface="+mn-ea"/>
                <a:cs typeface="+mn-cs"/>
              </a:rPr>
              <a:t> e </a:t>
            </a:r>
            <a:r>
              <a:rPr lang="en-US" sz="1800" b="0" i="0" dirty="0" err="1">
                <a:latin typeface="Arial"/>
                <a:ea typeface="+mn-ea"/>
                <a:cs typeface="+mn-cs"/>
              </a:rPr>
              <a:t>estabilidade</a:t>
            </a:r>
            <a:r>
              <a:rPr lang="en-US" sz="1800" b="0" i="0" dirty="0">
                <a:latin typeface="Arial"/>
                <a:ea typeface="+mn-ea"/>
                <a:cs typeface="+mn-cs"/>
              </a:rPr>
              <a:t> </a:t>
            </a:r>
            <a:r>
              <a:rPr lang="en-US" sz="1800" b="0" i="0" dirty="0" err="1">
                <a:latin typeface="Arial"/>
                <a:ea typeface="+mn-ea"/>
                <a:cs typeface="+mn-cs"/>
              </a:rPr>
              <a:t>em</a:t>
            </a:r>
            <a:r>
              <a:rPr lang="en-US" sz="1800" b="0" i="0" dirty="0">
                <a:latin typeface="Arial"/>
                <a:ea typeface="+mn-ea"/>
                <a:cs typeface="+mn-cs"/>
              </a:rPr>
              <a:t> </a:t>
            </a:r>
            <a:r>
              <a:rPr lang="en-US" sz="1800" b="0" i="0" dirty="0" err="1">
                <a:latin typeface="Arial"/>
                <a:ea typeface="+mn-ea"/>
                <a:cs typeface="+mn-cs"/>
              </a:rPr>
              <a:t>longo</a:t>
            </a:r>
            <a:r>
              <a:rPr lang="en-US" sz="1800" b="0" i="0" dirty="0">
                <a:latin typeface="Arial"/>
                <a:ea typeface="+mn-ea"/>
                <a:cs typeface="+mn-cs"/>
              </a:rPr>
              <a:t> </a:t>
            </a:r>
            <a:r>
              <a:rPr lang="en-US" sz="1800" b="0" i="0" dirty="0" err="1">
                <a:latin typeface="Arial"/>
                <a:ea typeface="+mn-ea"/>
                <a:cs typeface="+mn-cs"/>
              </a:rPr>
              <a:t>prazo</a:t>
            </a:r>
            <a:r>
              <a:rPr lang="en-US" sz="1800" b="0" i="0" dirty="0">
                <a:latin typeface="Arial"/>
                <a:ea typeface="+mn-ea"/>
                <a:cs typeface="+mn-cs"/>
              </a:rPr>
              <a:t>.</a:t>
            </a:r>
          </a:p>
          <a:p>
            <a:pPr algn="l" defTabSz="914400">
              <a:buNone/>
            </a:pPr>
            <a:r>
              <a:rPr lang="en-US" sz="1800" b="0" i="0" dirty="0" err="1">
                <a:latin typeface="Arial"/>
                <a:ea typeface="+mn-ea"/>
                <a:cs typeface="+mn-cs"/>
              </a:rPr>
              <a:t>Fontes</a:t>
            </a:r>
            <a:r>
              <a:rPr lang="en-US" sz="1800" b="0" i="0" dirty="0">
                <a:latin typeface="Arial"/>
                <a:ea typeface="+mn-ea"/>
                <a:cs typeface="+mn-cs"/>
              </a:rPr>
              <a:t> </a:t>
            </a:r>
            <a:r>
              <a:rPr lang="en-US" sz="1800" b="0" i="0" dirty="0" err="1">
                <a:latin typeface="Arial"/>
                <a:ea typeface="+mn-ea"/>
                <a:cs typeface="+mn-cs"/>
              </a:rPr>
              <a:t>normalmente</a:t>
            </a:r>
            <a:r>
              <a:rPr lang="en-US" sz="1800" b="0" i="0" dirty="0">
                <a:latin typeface="Arial"/>
                <a:ea typeface="+mn-ea"/>
                <a:cs typeface="+mn-cs"/>
              </a:rPr>
              <a:t> </a:t>
            </a:r>
            <a:r>
              <a:rPr lang="en-US" sz="1800" b="0" i="0" dirty="0" err="1">
                <a:latin typeface="Arial"/>
                <a:ea typeface="+mn-ea"/>
                <a:cs typeface="+mn-cs"/>
              </a:rPr>
              <a:t>utilizadas</a:t>
            </a:r>
            <a:r>
              <a:rPr lang="en-US" sz="1800" b="0" i="0" dirty="0">
                <a:latin typeface="Arial"/>
                <a:ea typeface="+mn-ea"/>
                <a:cs typeface="+mn-cs"/>
              </a:rPr>
              <a:t> </a:t>
            </a:r>
            <a:br>
              <a:rPr lang="en-US" sz="1800" b="0" i="0" dirty="0">
                <a:latin typeface="Arial"/>
                <a:ea typeface="+mn-ea"/>
                <a:cs typeface="+mn-cs"/>
              </a:rPr>
            </a:br>
            <a:r>
              <a:rPr lang="en-US" sz="1800" b="0" i="0" dirty="0" err="1">
                <a:latin typeface="Arial"/>
                <a:ea typeface="+mn-ea"/>
                <a:cs typeface="+mn-cs"/>
              </a:rPr>
              <a:t>em</a:t>
            </a:r>
            <a:r>
              <a:rPr lang="en-US" sz="1800" b="0" i="0" dirty="0">
                <a:latin typeface="Arial"/>
                <a:ea typeface="+mn-ea"/>
                <a:cs typeface="+mn-cs"/>
              </a:rPr>
              <a:t> </a:t>
            </a:r>
            <a:r>
              <a:rPr lang="en-US" sz="1800" b="0" i="0" dirty="0" err="1">
                <a:latin typeface="Arial"/>
                <a:ea typeface="+mn-ea"/>
                <a:cs typeface="+mn-cs"/>
              </a:rPr>
              <a:t>espectrofotômetros</a:t>
            </a:r>
            <a:r>
              <a:rPr lang="en-US" sz="1800" b="0" i="0" dirty="0">
                <a:latin typeface="Arial"/>
                <a:ea typeface="+mn-ea"/>
                <a:cs typeface="+mn-cs"/>
              </a:rPr>
              <a:t> UV-Vis:</a:t>
            </a:r>
          </a:p>
          <a:p>
            <a:pPr marL="228600" indent="-228600" algn="l" defTabSz="914400">
              <a:spcBef>
                <a:spcPts val="700"/>
              </a:spcBef>
              <a:buFont typeface="Arial"/>
              <a:buChar char="•"/>
            </a:pPr>
            <a:r>
              <a:rPr lang="en-US" sz="1800" b="1" i="0" dirty="0" err="1">
                <a:latin typeface="Arial"/>
                <a:ea typeface="+mn-ea"/>
                <a:cs typeface="+mn-cs"/>
              </a:rPr>
              <a:t>Lâmpada</a:t>
            </a:r>
            <a:r>
              <a:rPr lang="en-US" sz="1800" b="1" i="0" dirty="0">
                <a:latin typeface="Arial"/>
                <a:ea typeface="+mn-ea"/>
                <a:cs typeface="+mn-cs"/>
              </a:rPr>
              <a:t> de </a:t>
            </a:r>
            <a:r>
              <a:rPr lang="en-US" sz="1800" b="1" i="0" dirty="0" err="1">
                <a:latin typeface="Arial"/>
                <a:ea typeface="+mn-ea"/>
                <a:cs typeface="+mn-cs"/>
              </a:rPr>
              <a:t>arco</a:t>
            </a:r>
            <a:r>
              <a:rPr lang="en-US" sz="1800" b="1" i="0" dirty="0">
                <a:latin typeface="Arial"/>
                <a:ea typeface="+mn-ea"/>
                <a:cs typeface="+mn-cs"/>
              </a:rPr>
              <a:t> de </a:t>
            </a:r>
            <a:r>
              <a:rPr lang="en-US" sz="1800" b="1" i="0" dirty="0" err="1">
                <a:latin typeface="Arial"/>
                <a:ea typeface="+mn-ea"/>
                <a:cs typeface="+mn-cs"/>
              </a:rPr>
              <a:t>deutério</a:t>
            </a:r>
            <a:r>
              <a:rPr lang="en-US" sz="1800" b="1" i="0" dirty="0">
                <a:latin typeface="Arial"/>
                <a:ea typeface="+mn-ea"/>
                <a:cs typeface="+mn-cs"/>
              </a:rPr>
              <a:t> </a:t>
            </a:r>
            <a:r>
              <a:rPr lang="en-US" sz="1800" b="0" i="0" dirty="0">
                <a:latin typeface="Arial"/>
                <a:ea typeface="+mn-ea"/>
                <a:cs typeface="+mn-cs"/>
                <a:sym typeface="Wingdings"/>
              </a:rPr>
              <a:t></a:t>
            </a:r>
            <a:r>
              <a:rPr lang="en-US" sz="1800" b="0" i="0" dirty="0">
                <a:latin typeface="Arial"/>
                <a:ea typeface="+mn-ea"/>
                <a:cs typeface="+mn-cs"/>
              </a:rPr>
              <a:t> </a:t>
            </a:r>
            <a:r>
              <a:rPr lang="en-US" sz="1800" b="0" i="0" dirty="0" err="1">
                <a:latin typeface="Arial"/>
                <a:ea typeface="+mn-ea"/>
                <a:cs typeface="+mn-cs"/>
              </a:rPr>
              <a:t>intensidade</a:t>
            </a:r>
            <a:r>
              <a:rPr lang="en-US" sz="1800" b="0" i="0" dirty="0">
                <a:latin typeface="Arial"/>
                <a:ea typeface="+mn-ea"/>
                <a:cs typeface="+mn-cs"/>
              </a:rPr>
              <a:t> </a:t>
            </a:r>
            <a:r>
              <a:rPr lang="en-US" sz="1800" b="0" i="0" dirty="0" err="1">
                <a:latin typeface="Arial"/>
                <a:ea typeface="+mn-ea"/>
                <a:cs typeface="+mn-cs"/>
              </a:rPr>
              <a:t>útil</a:t>
            </a:r>
            <a:r>
              <a:rPr lang="en-US" sz="1800" b="0" i="0" dirty="0">
                <a:latin typeface="Arial"/>
                <a:ea typeface="+mn-ea"/>
                <a:cs typeface="+mn-cs"/>
              </a:rPr>
              <a:t> </a:t>
            </a:r>
            <a:r>
              <a:rPr lang="en-US" sz="1800" b="0" i="0" dirty="0" err="1">
                <a:latin typeface="Arial"/>
                <a:ea typeface="+mn-ea"/>
                <a:cs typeface="+mn-cs"/>
              </a:rPr>
              <a:t>na</a:t>
            </a:r>
            <a:r>
              <a:rPr lang="en-US" sz="1800" b="0" i="0" dirty="0">
                <a:latin typeface="Arial"/>
                <a:ea typeface="+mn-ea"/>
                <a:cs typeface="+mn-cs"/>
              </a:rPr>
              <a:t> </a:t>
            </a:r>
            <a:r>
              <a:rPr lang="en-US" sz="1800" b="0" i="0" dirty="0" err="1">
                <a:latin typeface="Arial"/>
                <a:ea typeface="+mn-ea"/>
                <a:cs typeface="+mn-cs"/>
              </a:rPr>
              <a:t>região</a:t>
            </a:r>
            <a:r>
              <a:rPr lang="en-US" sz="1800" b="0" i="0" dirty="0">
                <a:latin typeface="Arial"/>
                <a:ea typeface="+mn-ea"/>
                <a:cs typeface="+mn-cs"/>
              </a:rPr>
              <a:t> </a:t>
            </a:r>
            <a:r>
              <a:rPr lang="en-US" sz="1800" b="0" i="0" dirty="0" err="1">
                <a:latin typeface="Arial"/>
                <a:ea typeface="+mn-ea"/>
                <a:cs typeface="+mn-cs"/>
              </a:rPr>
              <a:t>ultravioleta</a:t>
            </a:r>
            <a:endParaRPr lang="en-US" sz="1800" b="0" i="0" dirty="0">
              <a:latin typeface="Arial"/>
              <a:ea typeface="+mn-ea"/>
              <a:cs typeface="+mn-cs"/>
            </a:endParaRPr>
          </a:p>
          <a:p>
            <a:pPr marL="228600" indent="-228600" algn="l" defTabSz="914400">
              <a:spcBef>
                <a:spcPts val="700"/>
              </a:spcBef>
              <a:buFont typeface="Arial"/>
              <a:buChar char="•"/>
            </a:pPr>
            <a:r>
              <a:rPr lang="en-US" sz="1800" b="1" i="0" spc="-20" dirty="0" err="1">
                <a:latin typeface="Arial"/>
                <a:ea typeface="+mn-ea"/>
                <a:cs typeface="+mn-cs"/>
              </a:rPr>
              <a:t>Lâmpada</a:t>
            </a:r>
            <a:r>
              <a:rPr lang="en-US" sz="1800" b="1" i="0" spc="-20" dirty="0">
                <a:latin typeface="Arial"/>
                <a:ea typeface="+mn-ea"/>
                <a:cs typeface="+mn-cs"/>
              </a:rPr>
              <a:t> de </a:t>
            </a:r>
            <a:r>
              <a:rPr lang="en-US" sz="1800" b="1" i="0" spc="-20" dirty="0" err="1">
                <a:latin typeface="Arial"/>
                <a:ea typeface="+mn-ea"/>
                <a:cs typeface="+mn-cs"/>
              </a:rPr>
              <a:t>tungstênio-halogênio</a:t>
            </a:r>
            <a:r>
              <a:rPr lang="en-US" sz="1800" b="1" i="0" spc="-20" dirty="0">
                <a:latin typeface="Arial"/>
                <a:ea typeface="+mn-ea"/>
                <a:cs typeface="+mn-cs"/>
              </a:rPr>
              <a:t> </a:t>
            </a:r>
            <a:r>
              <a:rPr lang="en-US" sz="1800" b="0" i="0" spc="-20" dirty="0">
                <a:latin typeface="Arial"/>
                <a:ea typeface="+mn-ea"/>
                <a:cs typeface="+mn-cs"/>
                <a:sym typeface="Wingdings"/>
              </a:rPr>
              <a:t> </a:t>
            </a:r>
            <a:r>
              <a:rPr lang="en-US" sz="1800" b="0" i="0" spc="-20" dirty="0">
                <a:latin typeface="Arial"/>
                <a:ea typeface="+mn-ea"/>
                <a:cs typeface="+mn-cs"/>
              </a:rPr>
              <a:t>boa </a:t>
            </a:r>
            <a:r>
              <a:rPr lang="en-US" sz="1800" b="0" i="0" spc="-20" dirty="0" err="1">
                <a:latin typeface="Arial"/>
                <a:ea typeface="+mn-ea"/>
                <a:cs typeface="+mn-cs"/>
              </a:rPr>
              <a:t>intensidade</a:t>
            </a:r>
            <a:r>
              <a:rPr lang="en-US" sz="1800" b="0" i="0" spc="-20" dirty="0">
                <a:latin typeface="Arial"/>
                <a:ea typeface="+mn-ea"/>
                <a:cs typeface="+mn-cs"/>
              </a:rPr>
              <a:t> </a:t>
            </a:r>
            <a:r>
              <a:rPr lang="en-US" sz="1800" b="0" i="0" spc="-20" dirty="0" err="1">
                <a:latin typeface="Arial"/>
                <a:ea typeface="+mn-ea"/>
                <a:cs typeface="+mn-cs"/>
              </a:rPr>
              <a:t>ao</a:t>
            </a:r>
            <a:r>
              <a:rPr lang="en-US" sz="1800" b="0" i="0" spc="-20" dirty="0">
                <a:latin typeface="Arial"/>
                <a:ea typeface="+mn-ea"/>
                <a:cs typeface="+mn-cs"/>
              </a:rPr>
              <a:t> </a:t>
            </a:r>
            <a:r>
              <a:rPr lang="en-US" sz="1800" b="0" i="0" spc="-20" dirty="0" err="1">
                <a:latin typeface="Arial"/>
                <a:ea typeface="+mn-ea"/>
                <a:cs typeface="+mn-cs"/>
              </a:rPr>
              <a:t>longo</a:t>
            </a:r>
            <a:r>
              <a:rPr lang="en-US" sz="1800" b="0" i="0" spc="-20" dirty="0">
                <a:latin typeface="Arial"/>
                <a:ea typeface="+mn-ea"/>
                <a:cs typeface="+mn-cs"/>
              </a:rPr>
              <a:t> de parte </a:t>
            </a:r>
            <a:br>
              <a:rPr lang="en-US" sz="1800" b="0" i="0" spc="-20" dirty="0">
                <a:latin typeface="Arial"/>
                <a:ea typeface="+mn-ea"/>
                <a:cs typeface="+mn-cs"/>
              </a:rPr>
            </a:br>
            <a:r>
              <a:rPr lang="en-US" sz="1800" b="0" i="0" spc="-20" dirty="0">
                <a:latin typeface="Arial"/>
                <a:ea typeface="+mn-ea"/>
                <a:cs typeface="+mn-cs"/>
              </a:rPr>
              <a:t>do </a:t>
            </a:r>
            <a:r>
              <a:rPr lang="en-US" sz="1800" b="0" i="0" spc="-20" dirty="0" err="1">
                <a:latin typeface="Arial"/>
                <a:ea typeface="+mn-ea"/>
                <a:cs typeface="+mn-cs"/>
              </a:rPr>
              <a:t>espectro</a:t>
            </a:r>
            <a:r>
              <a:rPr lang="en-US" sz="1800" b="0" i="0" spc="-20" dirty="0">
                <a:latin typeface="Arial"/>
                <a:ea typeface="+mn-ea"/>
                <a:cs typeface="+mn-cs"/>
              </a:rPr>
              <a:t> </a:t>
            </a:r>
            <a:r>
              <a:rPr lang="en-US" sz="1800" b="0" i="0" spc="-20" dirty="0" err="1">
                <a:latin typeface="Arial"/>
                <a:ea typeface="+mn-ea"/>
                <a:cs typeface="+mn-cs"/>
              </a:rPr>
              <a:t>ultravioleta</a:t>
            </a:r>
            <a:r>
              <a:rPr lang="en-US" sz="1800" b="0" i="0" spc="-20" dirty="0">
                <a:latin typeface="Arial"/>
                <a:ea typeface="+mn-ea"/>
                <a:cs typeface="+mn-cs"/>
              </a:rPr>
              <a:t> e </a:t>
            </a:r>
            <a:r>
              <a:rPr lang="en-US" sz="1800" b="0" i="0" spc="-20" dirty="0" err="1">
                <a:latin typeface="Arial"/>
                <a:ea typeface="+mn-ea"/>
                <a:cs typeface="+mn-cs"/>
              </a:rPr>
              <a:t>toda</a:t>
            </a:r>
            <a:r>
              <a:rPr lang="en-US" sz="1800" b="0" i="0" spc="-20" dirty="0">
                <a:latin typeface="Arial"/>
                <a:ea typeface="+mn-ea"/>
                <a:cs typeface="+mn-cs"/>
              </a:rPr>
              <a:t> a </a:t>
            </a:r>
            <a:br>
              <a:rPr lang="en-US" sz="1800" b="0" i="0" spc="-20" dirty="0">
                <a:latin typeface="Arial"/>
                <a:ea typeface="+mn-ea"/>
                <a:cs typeface="+mn-cs"/>
              </a:rPr>
            </a:br>
            <a:r>
              <a:rPr lang="en-US" sz="1800" b="0" i="0" spc="-20" dirty="0" err="1">
                <a:latin typeface="Arial"/>
                <a:ea typeface="+mn-ea"/>
                <a:cs typeface="+mn-cs"/>
              </a:rPr>
              <a:t>gama</a:t>
            </a:r>
            <a:r>
              <a:rPr lang="en-US" sz="1800" b="0" i="0" spc="-20" dirty="0">
                <a:latin typeface="Arial"/>
                <a:ea typeface="+mn-ea"/>
                <a:cs typeface="+mn-cs"/>
              </a:rPr>
              <a:t> </a:t>
            </a:r>
            <a:r>
              <a:rPr lang="en-US" sz="1800" b="0" i="0" spc="-20" dirty="0" err="1">
                <a:latin typeface="Arial"/>
                <a:ea typeface="+mn-ea"/>
                <a:cs typeface="+mn-cs"/>
              </a:rPr>
              <a:t>visível</a:t>
            </a:r>
            <a:endParaRPr lang="en-US" sz="1800" b="0" i="0" spc="-20" dirty="0">
              <a:latin typeface="Arial"/>
              <a:ea typeface="+mn-ea"/>
              <a:cs typeface="+mn-cs"/>
            </a:endParaRPr>
          </a:p>
          <a:p>
            <a:pPr marL="228600" indent="-228600" algn="l" defTabSz="914400">
              <a:spcBef>
                <a:spcPts val="700"/>
              </a:spcBef>
              <a:buFont typeface="Arial"/>
              <a:buChar char="•"/>
            </a:pPr>
            <a:r>
              <a:rPr lang="en-US" sz="1800" b="1" i="0" dirty="0" err="1">
                <a:latin typeface="Arial"/>
                <a:ea typeface="+mn-ea"/>
                <a:cs typeface="+mn-cs"/>
              </a:rPr>
              <a:t>Lâmpada</a:t>
            </a:r>
            <a:r>
              <a:rPr lang="en-US" sz="1800" b="1" i="0" dirty="0">
                <a:latin typeface="Arial"/>
                <a:ea typeface="+mn-ea"/>
                <a:cs typeface="+mn-cs"/>
              </a:rPr>
              <a:t> de </a:t>
            </a:r>
            <a:r>
              <a:rPr lang="en-US" sz="1800" b="1" i="0" dirty="0" err="1">
                <a:latin typeface="Arial"/>
                <a:ea typeface="+mn-ea"/>
                <a:cs typeface="+mn-cs"/>
              </a:rPr>
              <a:t>xenônio</a:t>
            </a:r>
            <a:r>
              <a:rPr lang="en-US" sz="1800" b="1" i="0" dirty="0">
                <a:latin typeface="Arial"/>
                <a:ea typeface="+mn-ea"/>
                <a:cs typeface="+mn-cs"/>
              </a:rPr>
              <a:t> </a:t>
            </a:r>
            <a:r>
              <a:rPr lang="en-US" sz="1800" b="0" i="0" dirty="0">
                <a:latin typeface="Arial"/>
                <a:ea typeface="+mn-ea"/>
                <a:cs typeface="+mn-cs"/>
                <a:sym typeface="Wingdings"/>
              </a:rPr>
              <a:t></a:t>
            </a:r>
            <a:r>
              <a:rPr lang="en-US" sz="1800" b="0" i="0" dirty="0">
                <a:latin typeface="Arial"/>
                <a:ea typeface="+mn-ea"/>
                <a:cs typeface="+mn-cs"/>
              </a:rPr>
              <a:t> boa </a:t>
            </a:r>
            <a:r>
              <a:rPr lang="en-US" sz="1800" b="0" i="0" dirty="0" err="1">
                <a:latin typeface="Arial"/>
                <a:ea typeface="+mn-ea"/>
                <a:cs typeface="+mn-cs"/>
              </a:rPr>
              <a:t>continuidade</a:t>
            </a:r>
            <a:r>
              <a:rPr lang="en-US" sz="1800" b="0" i="0" dirty="0">
                <a:latin typeface="Arial"/>
                <a:ea typeface="+mn-ea"/>
                <a:cs typeface="+mn-cs"/>
              </a:rPr>
              <a:t> </a:t>
            </a:r>
            <a:r>
              <a:rPr lang="en-US" sz="1800" b="0" i="0" dirty="0" err="1">
                <a:latin typeface="Arial"/>
                <a:ea typeface="+mn-ea"/>
                <a:cs typeface="+mn-cs"/>
              </a:rPr>
              <a:t>sobre</a:t>
            </a:r>
            <a:r>
              <a:rPr lang="en-US" sz="1800" b="0" i="0" dirty="0">
                <a:latin typeface="Arial"/>
                <a:ea typeface="+mn-ea"/>
                <a:cs typeface="+mn-cs"/>
              </a:rPr>
              <a:t> </a:t>
            </a:r>
            <a:r>
              <a:rPr lang="en-US" sz="1800" b="0" i="0" dirty="0" err="1">
                <a:latin typeface="Arial"/>
                <a:ea typeface="+mn-ea"/>
                <a:cs typeface="+mn-cs"/>
              </a:rPr>
              <a:t>todas</a:t>
            </a:r>
            <a:r>
              <a:rPr lang="en-US" sz="1800" b="0" i="0" dirty="0">
                <a:latin typeface="Arial"/>
                <a:ea typeface="+mn-ea"/>
                <a:cs typeface="+mn-cs"/>
              </a:rPr>
              <a:t> as </a:t>
            </a:r>
            <a:r>
              <a:rPr lang="en-US" sz="1800" b="0" i="0" dirty="0" err="1">
                <a:latin typeface="Arial"/>
                <a:ea typeface="+mn-ea"/>
                <a:cs typeface="+mn-cs"/>
              </a:rPr>
              <a:t>regiões</a:t>
            </a:r>
            <a:r>
              <a:rPr lang="en-US" sz="1800" b="0" i="0" dirty="0">
                <a:latin typeface="Arial"/>
                <a:ea typeface="+mn-ea"/>
                <a:cs typeface="+mn-cs"/>
              </a:rPr>
              <a:t> </a:t>
            </a:r>
            <a:r>
              <a:rPr lang="en-US" sz="1800" b="0" i="0" dirty="0" err="1">
                <a:latin typeface="Arial"/>
                <a:ea typeface="+mn-ea"/>
                <a:cs typeface="+mn-cs"/>
              </a:rPr>
              <a:t>ultravioletas</a:t>
            </a:r>
            <a:r>
              <a:rPr lang="en-US" sz="1800" b="0" i="0" dirty="0">
                <a:latin typeface="Arial"/>
                <a:ea typeface="+mn-ea"/>
                <a:cs typeface="+mn-cs"/>
              </a:rPr>
              <a:t> e </a:t>
            </a:r>
            <a:r>
              <a:rPr lang="en-US" sz="1800" b="0" i="0" dirty="0" err="1">
                <a:latin typeface="Arial"/>
                <a:ea typeface="+mn-ea"/>
                <a:cs typeface="+mn-cs"/>
              </a:rPr>
              <a:t>visíveis</a:t>
            </a:r>
            <a:endParaRPr lang="en-US" sz="1800" b="0" i="0" dirty="0">
              <a:latin typeface="Arial"/>
              <a:ea typeface="+mn-ea"/>
              <a:cs typeface="+mn-cs"/>
            </a:endParaRPr>
          </a:p>
        </p:txBody>
      </p:sp>
      <p:sp>
        <p:nvSpPr>
          <p:cNvPr id="44" name="Rectangle 3"/>
          <p:cNvSpPr/>
          <p:nvPr/>
        </p:nvSpPr>
        <p:spPr>
          <a:xfrm>
            <a:off x="4788000" y="5631631"/>
            <a:ext cx="4356000" cy="461665"/>
          </a:xfrm>
          <a:prstGeom prst="rect">
            <a:avLst/>
          </a:prstGeom>
        </p:spPr>
        <p:txBody>
          <a:bodyPr wrap="square" lIns="0">
            <a:spAutoFit/>
          </a:bodyPr>
          <a:lstStyle/>
          <a:p>
            <a:pPr algn="l" defTabSz="914400">
              <a:spcAft>
                <a:spcPts val="600"/>
              </a:spcAft>
              <a:buNone/>
            </a:pPr>
            <a:r>
              <a:rPr lang="en-US" sz="1200" b="0" i="1">
                <a:solidFill>
                  <a:srgbClr val="4D4D4D"/>
                </a:solidFill>
                <a:latin typeface="Arial"/>
                <a:ea typeface="+mn-ea"/>
                <a:cs typeface="+mn-cs"/>
              </a:rPr>
              <a:t>Fonte de deutério (acima) e lâmpada de tungstênio-halogênio (abaixo) usadas com sistemas ultravioletas</a:t>
            </a:r>
          </a:p>
        </p:txBody>
      </p:sp>
      <p:pic>
        <p:nvPicPr>
          <p:cNvPr id="45" name="Picture 2" descr="C:\Data\Pictures\Consumables\Molecular Consumables\1107139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381324"/>
            <a:ext cx="3286760" cy="167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91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065" y="1614973"/>
            <a:ext cx="2658674" cy="4061185"/>
          </a:xfrm>
          <a:prstGeom prst="rect">
            <a:avLst/>
          </a:prstGeom>
        </p:spPr>
      </p:pic>
      <p:cxnSp>
        <p:nvCxnSpPr>
          <p:cNvPr id="59" name="Straight Arrow Connector 58"/>
          <p:cNvCxnSpPr/>
          <p:nvPr/>
        </p:nvCxnSpPr>
        <p:spPr>
          <a:xfrm>
            <a:off x="4498926" y="6396375"/>
            <a:ext cx="689149"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35" name="Group 34"/>
          <p:cNvGrpSpPr/>
          <p:nvPr/>
        </p:nvGrpSpPr>
        <p:grpSpPr>
          <a:xfrm>
            <a:off x="0" y="6085641"/>
            <a:ext cx="619067" cy="246221"/>
            <a:chOff x="1689099" y="6028267"/>
            <a:chExt cx="1087983" cy="246221"/>
          </a:xfrm>
        </p:grpSpPr>
        <p:sp>
          <p:nvSpPr>
            <p:cNvPr id="36" name="Action Button: Custom 35">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Chevron 36">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Chevron 37">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9" name="TextBox 38">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41" name="Title 1"/>
          <p:cNvSpPr txBox="1">
            <a:spLocks/>
          </p:cNvSpPr>
          <p:nvPr/>
        </p:nvSpPr>
        <p:spPr>
          <a:xfrm>
            <a:off x="228600" y="188640"/>
            <a:ext cx="8686800" cy="996696"/>
          </a:xfrm>
          <a:prstGeom prst="rect">
            <a:avLst/>
          </a:prstGeom>
        </p:spPr>
        <p:txBody>
          <a:bodyPr vert="horz" lIns="0" tIns="45720" rIns="91440" bIns="45720" rtlCol="0" anchor="t">
            <a:noAutofit/>
          </a:bodyPr>
          <a:lstStyle>
            <a:lvl1pPr algn="l" defTabSz="685800" rtl="0" eaLnBrk="1" latinLnBrk="0" hangingPunct="1">
              <a:lnSpc>
                <a:spcPct val="100000"/>
              </a:lnSpc>
              <a:spcBef>
                <a:spcPct val="0"/>
              </a:spcBef>
              <a:spcAft>
                <a:spcPts val="300"/>
              </a:spcAft>
              <a:buNone/>
              <a:defRPr sz="3400" b="0" kern="1200">
                <a:solidFill>
                  <a:srgbClr val="000000"/>
                </a:solidFill>
                <a:latin typeface="Arial Narrow"/>
                <a:ea typeface="+mj-ea"/>
                <a:cs typeface="Arial Narrow"/>
              </a:defRPr>
            </a:lvl1pPr>
          </a:lstStyle>
          <a:p>
            <a:pPr algn="l" defTabSz="914400">
              <a:buNone/>
            </a:pPr>
            <a:r>
              <a:rPr lang="en-US" b="0" i="0" dirty="0" err="1">
                <a:solidFill>
                  <a:srgbClr val="000000"/>
                </a:solidFill>
                <a:latin typeface="Arial"/>
                <a:ea typeface="+mn-ea"/>
                <a:cs typeface="+mn-cs"/>
              </a:rPr>
              <a:t>Espectroscopia</a:t>
            </a:r>
            <a:r>
              <a:rPr lang="en-US" b="0" i="0" dirty="0">
                <a:solidFill>
                  <a:srgbClr val="000000"/>
                </a:solidFill>
                <a:latin typeface="Arial"/>
                <a:ea typeface="+mn-ea"/>
                <a:cs typeface="+mn-cs"/>
              </a:rPr>
              <a:t> UV-Vis</a:t>
            </a:r>
            <a:br>
              <a:rPr lang="en-US" sz="1800" b="0" i="0" dirty="0">
                <a:solidFill>
                  <a:srgbClr val="000000"/>
                </a:solidFill>
                <a:latin typeface="Arial"/>
                <a:ea typeface="+mn-ea"/>
                <a:cs typeface="+mn-cs"/>
              </a:rPr>
            </a:br>
            <a:r>
              <a:rPr lang="en-US" sz="2800" b="0" i="0" dirty="0" err="1">
                <a:solidFill>
                  <a:srgbClr val="000000"/>
                </a:solidFill>
                <a:latin typeface="Arial"/>
                <a:ea typeface="+mn-ea"/>
                <a:cs typeface="+mn-cs"/>
              </a:rPr>
              <a:t>Elementos</a:t>
            </a:r>
            <a:r>
              <a:rPr lang="en-US" sz="2800" b="0" i="0" dirty="0">
                <a:solidFill>
                  <a:srgbClr val="000000"/>
                </a:solidFill>
                <a:latin typeface="Arial"/>
                <a:ea typeface="+mn-ea"/>
                <a:cs typeface="+mn-cs"/>
              </a:rPr>
              <a:t> </a:t>
            </a:r>
            <a:r>
              <a:rPr lang="en-US" sz="2800" b="0" i="0" dirty="0" err="1">
                <a:solidFill>
                  <a:srgbClr val="000000"/>
                </a:solidFill>
                <a:latin typeface="Arial"/>
                <a:ea typeface="+mn-ea"/>
                <a:cs typeface="+mn-cs"/>
              </a:rPr>
              <a:t>dispersivos</a:t>
            </a:r>
            <a:br>
              <a:rPr lang="en-US" sz="1800" b="0" i="0" dirty="0">
                <a:latin typeface="Arial"/>
                <a:ea typeface="+mn-ea"/>
                <a:cs typeface="+mn-cs"/>
              </a:rPr>
            </a:br>
            <a:endParaRPr lang="en-US" sz="1800" b="0" i="0" dirty="0">
              <a:latin typeface="Arial"/>
              <a:ea typeface="+mn-ea"/>
              <a:cs typeface="+mn-cs"/>
            </a:endParaRPr>
          </a:p>
        </p:txBody>
      </p:sp>
      <p:sp>
        <p:nvSpPr>
          <p:cNvPr id="13" name="Content Placeholder 9"/>
          <p:cNvSpPr txBox="1">
            <a:spLocks/>
          </p:cNvSpPr>
          <p:nvPr/>
        </p:nvSpPr>
        <p:spPr>
          <a:xfrm>
            <a:off x="228600" y="1268760"/>
            <a:ext cx="4487416" cy="4562856"/>
          </a:xfrm>
          <a:prstGeom prst="rect">
            <a:avLst/>
          </a:prstGeom>
        </p:spPr>
        <p:txBody>
          <a:bodyPr lIns="0">
            <a:noAutofit/>
          </a:bodyPr>
          <a:lst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defTabSz="914400">
              <a:lnSpc>
                <a:spcPts val="1900"/>
              </a:lnSpc>
              <a:buNone/>
            </a:pPr>
            <a:r>
              <a:rPr lang="en-US" sz="1600" b="0" i="0" spc="-30" dirty="0" err="1">
                <a:latin typeface="Arial"/>
                <a:ea typeface="+mn-ea"/>
                <a:cs typeface="+mn-cs"/>
              </a:rPr>
              <a:t>Os</a:t>
            </a:r>
            <a:r>
              <a:rPr lang="en-US" sz="1600" b="0" i="0" spc="-30" dirty="0">
                <a:latin typeface="Arial"/>
                <a:ea typeface="+mn-ea"/>
                <a:cs typeface="+mn-cs"/>
              </a:rPr>
              <a:t> </a:t>
            </a:r>
            <a:r>
              <a:rPr lang="en-US" sz="1600" b="0" i="0" spc="-30" dirty="0" err="1">
                <a:latin typeface="Arial"/>
                <a:ea typeface="+mn-ea"/>
                <a:cs typeface="+mn-cs"/>
              </a:rPr>
              <a:t>elementos</a:t>
            </a:r>
            <a:r>
              <a:rPr lang="en-US" sz="1600" b="0" i="0" spc="-30" dirty="0">
                <a:latin typeface="Arial"/>
                <a:ea typeface="+mn-ea"/>
                <a:cs typeface="+mn-cs"/>
              </a:rPr>
              <a:t> </a:t>
            </a:r>
            <a:r>
              <a:rPr lang="en-US" sz="1600" b="0" i="0" spc="-30" dirty="0" err="1">
                <a:latin typeface="Arial"/>
                <a:ea typeface="+mn-ea"/>
                <a:cs typeface="+mn-cs"/>
              </a:rPr>
              <a:t>dispersivos</a:t>
            </a:r>
            <a:r>
              <a:rPr lang="en-US" sz="1600" b="0" i="0" spc="-30" dirty="0">
                <a:latin typeface="Arial"/>
                <a:ea typeface="+mn-ea"/>
                <a:cs typeface="+mn-cs"/>
              </a:rPr>
              <a:t> </a:t>
            </a:r>
            <a:r>
              <a:rPr lang="en-US" sz="1600" b="0" i="0" spc="-30" dirty="0" err="1">
                <a:latin typeface="Arial"/>
                <a:ea typeface="+mn-ea"/>
                <a:cs typeface="+mn-cs"/>
              </a:rPr>
              <a:t>dispersam</a:t>
            </a:r>
            <a:r>
              <a:rPr lang="en-US" sz="1600" b="0" i="0" spc="-30" dirty="0">
                <a:latin typeface="Arial"/>
                <a:ea typeface="+mn-ea"/>
                <a:cs typeface="+mn-cs"/>
              </a:rPr>
              <a:t> </a:t>
            </a:r>
            <a:r>
              <a:rPr lang="en-US" sz="1600" b="0" i="0" spc="-30" dirty="0" err="1">
                <a:latin typeface="Arial"/>
                <a:ea typeface="+mn-ea"/>
                <a:cs typeface="+mn-cs"/>
              </a:rPr>
              <a:t>comprimentos</a:t>
            </a:r>
            <a:r>
              <a:rPr lang="en-US" sz="1600" b="0" i="0" spc="-30" dirty="0">
                <a:latin typeface="Arial"/>
                <a:ea typeface="+mn-ea"/>
                <a:cs typeface="+mn-cs"/>
              </a:rPr>
              <a:t> de </a:t>
            </a:r>
            <a:r>
              <a:rPr lang="en-US" sz="1600" b="0" i="0" spc="-30" dirty="0" err="1">
                <a:latin typeface="Arial"/>
                <a:ea typeface="+mn-ea"/>
                <a:cs typeface="+mn-cs"/>
              </a:rPr>
              <a:t>onda</a:t>
            </a:r>
            <a:r>
              <a:rPr lang="en-US" sz="1600" b="0" i="0" spc="-30" dirty="0">
                <a:latin typeface="Arial"/>
                <a:ea typeface="+mn-ea"/>
                <a:cs typeface="+mn-cs"/>
              </a:rPr>
              <a:t> da </a:t>
            </a:r>
            <a:r>
              <a:rPr lang="en-US" sz="1600" b="0" i="0" spc="-30" dirty="0" err="1">
                <a:latin typeface="Arial"/>
                <a:ea typeface="+mn-ea"/>
                <a:cs typeface="+mn-cs"/>
              </a:rPr>
              <a:t>luz</a:t>
            </a:r>
            <a:r>
              <a:rPr lang="en-US" sz="1600" b="0" i="0" spc="-30" dirty="0">
                <a:latin typeface="Arial"/>
                <a:ea typeface="+mn-ea"/>
                <a:cs typeface="+mn-cs"/>
              </a:rPr>
              <a:t> </a:t>
            </a:r>
            <a:r>
              <a:rPr lang="en-US" sz="1600" b="0" i="0" spc="-30" dirty="0" err="1">
                <a:latin typeface="Arial"/>
                <a:ea typeface="+mn-ea"/>
                <a:cs typeface="+mn-cs"/>
              </a:rPr>
              <a:t>em</a:t>
            </a:r>
            <a:r>
              <a:rPr lang="en-US" sz="1600" b="0" i="0" spc="-30" dirty="0">
                <a:latin typeface="Arial"/>
                <a:ea typeface="+mn-ea"/>
                <a:cs typeface="+mn-cs"/>
              </a:rPr>
              <a:t> </a:t>
            </a:r>
            <a:r>
              <a:rPr lang="en-US" sz="1600" b="0" i="0" spc="-30" dirty="0" err="1">
                <a:latin typeface="Arial"/>
                <a:ea typeface="+mn-ea"/>
                <a:cs typeface="+mn-cs"/>
              </a:rPr>
              <a:t>diferentes</a:t>
            </a:r>
            <a:r>
              <a:rPr lang="en-US" sz="1600" b="0" i="0" spc="-30" dirty="0">
                <a:latin typeface="Arial"/>
                <a:ea typeface="+mn-ea"/>
                <a:cs typeface="+mn-cs"/>
              </a:rPr>
              <a:t> </a:t>
            </a:r>
            <a:r>
              <a:rPr lang="en-US" sz="1600" b="0" i="0" spc="-30" dirty="0" err="1">
                <a:latin typeface="Arial"/>
                <a:ea typeface="+mn-ea"/>
                <a:cs typeface="+mn-cs"/>
              </a:rPr>
              <a:t>ângulos</a:t>
            </a:r>
            <a:r>
              <a:rPr lang="en-US" sz="1600" b="0" i="0" spc="-30" dirty="0">
                <a:latin typeface="Arial"/>
                <a:ea typeface="+mn-ea"/>
                <a:cs typeface="+mn-cs"/>
              </a:rPr>
              <a:t>. </a:t>
            </a:r>
            <a:r>
              <a:rPr lang="en-US" sz="1600" b="0" i="0" spc="-30" dirty="0" err="1">
                <a:latin typeface="Arial"/>
                <a:ea typeface="+mn-ea"/>
                <a:cs typeface="+mn-cs"/>
              </a:rPr>
              <a:t>Quando</a:t>
            </a:r>
            <a:r>
              <a:rPr lang="en-US" sz="1600" b="0" i="0" spc="-30" dirty="0">
                <a:latin typeface="Arial"/>
                <a:ea typeface="+mn-ea"/>
                <a:cs typeface="+mn-cs"/>
              </a:rPr>
              <a:t> </a:t>
            </a:r>
            <a:r>
              <a:rPr lang="en-US" sz="1600" b="0" i="0" spc="-30" dirty="0" err="1">
                <a:latin typeface="Arial"/>
                <a:ea typeface="+mn-ea"/>
                <a:cs typeface="+mn-cs"/>
              </a:rPr>
              <a:t>combinados</a:t>
            </a:r>
            <a:r>
              <a:rPr lang="en-US" sz="1600" b="0" i="0" spc="-30" dirty="0">
                <a:latin typeface="Arial"/>
                <a:ea typeface="+mn-ea"/>
                <a:cs typeface="+mn-cs"/>
              </a:rPr>
              <a:t> com </a:t>
            </a:r>
            <a:r>
              <a:rPr lang="en-US" sz="1600" b="0" i="0" spc="-30" dirty="0" err="1">
                <a:latin typeface="Arial"/>
                <a:ea typeface="+mn-ea"/>
                <a:cs typeface="+mn-cs"/>
              </a:rPr>
              <a:t>uma</a:t>
            </a:r>
            <a:r>
              <a:rPr lang="en-US" sz="1600" b="0" i="0" spc="-30" dirty="0">
                <a:latin typeface="Arial"/>
                <a:ea typeface="+mn-ea"/>
                <a:cs typeface="+mn-cs"/>
              </a:rPr>
              <a:t> </a:t>
            </a:r>
            <a:r>
              <a:rPr lang="en-US" sz="1600" b="0" i="0" spc="-30" dirty="0" err="1">
                <a:latin typeface="Arial"/>
                <a:ea typeface="+mn-ea"/>
                <a:cs typeface="+mn-cs"/>
              </a:rPr>
              <a:t>fenda</a:t>
            </a:r>
            <a:r>
              <a:rPr lang="en-US" sz="1600" b="0" i="0" spc="-30" dirty="0">
                <a:latin typeface="Arial"/>
                <a:ea typeface="+mn-ea"/>
                <a:cs typeface="+mn-cs"/>
              </a:rPr>
              <a:t> </a:t>
            </a:r>
            <a:br>
              <a:rPr lang="en-US" sz="1600" b="0" i="0" spc="-30" dirty="0">
                <a:latin typeface="Arial"/>
                <a:ea typeface="+mn-ea"/>
                <a:cs typeface="+mn-cs"/>
              </a:rPr>
            </a:br>
            <a:r>
              <a:rPr lang="en-US" sz="1600" b="0" i="0" spc="-30" dirty="0">
                <a:latin typeface="Arial"/>
                <a:ea typeface="+mn-ea"/>
                <a:cs typeface="+mn-cs"/>
              </a:rPr>
              <a:t>de </a:t>
            </a:r>
            <a:r>
              <a:rPr lang="en-US" sz="1600" b="0" i="0" spc="-30" dirty="0" err="1">
                <a:latin typeface="Arial"/>
                <a:ea typeface="+mn-ea"/>
                <a:cs typeface="+mn-cs"/>
              </a:rPr>
              <a:t>saída</a:t>
            </a:r>
            <a:r>
              <a:rPr lang="en-US" sz="1600" b="0" i="0" spc="-30" dirty="0">
                <a:latin typeface="Arial"/>
                <a:ea typeface="+mn-ea"/>
                <a:cs typeface="+mn-cs"/>
              </a:rPr>
              <a:t> </a:t>
            </a:r>
            <a:r>
              <a:rPr lang="en-US" sz="1600" b="0" i="0" spc="-30" dirty="0" err="1">
                <a:latin typeface="Arial"/>
                <a:ea typeface="+mn-ea"/>
                <a:cs typeface="+mn-cs"/>
              </a:rPr>
              <a:t>apropriada</a:t>
            </a:r>
            <a:r>
              <a:rPr lang="en-US" sz="1600" b="0" i="0" spc="-30" dirty="0">
                <a:latin typeface="Arial"/>
                <a:ea typeface="+mn-ea"/>
                <a:cs typeface="+mn-cs"/>
              </a:rPr>
              <a:t>, </a:t>
            </a:r>
            <a:r>
              <a:rPr lang="en-US" sz="1600" b="0" i="0" spc="-30" dirty="0" err="1">
                <a:latin typeface="Arial"/>
                <a:ea typeface="+mn-ea"/>
                <a:cs typeface="+mn-cs"/>
              </a:rPr>
              <a:t>esses</a:t>
            </a:r>
            <a:r>
              <a:rPr lang="en-US" sz="1600" b="0" i="0" spc="-30" dirty="0">
                <a:latin typeface="Arial"/>
                <a:ea typeface="+mn-ea"/>
                <a:cs typeface="+mn-cs"/>
              </a:rPr>
              <a:t> </a:t>
            </a:r>
            <a:r>
              <a:rPr lang="en-US" sz="1600" b="0" i="0" spc="-30" dirty="0" err="1">
                <a:latin typeface="Arial"/>
                <a:ea typeface="+mn-ea"/>
                <a:cs typeface="+mn-cs"/>
              </a:rPr>
              <a:t>dispositivos</a:t>
            </a:r>
            <a:r>
              <a:rPr lang="en-US" sz="1600" b="0" i="0" spc="-30" dirty="0">
                <a:latin typeface="Arial"/>
                <a:ea typeface="+mn-ea"/>
                <a:cs typeface="+mn-cs"/>
              </a:rPr>
              <a:t> </a:t>
            </a:r>
            <a:r>
              <a:rPr lang="en-US" sz="1600" b="0" i="0" spc="-30" dirty="0" err="1">
                <a:latin typeface="Arial"/>
                <a:ea typeface="+mn-ea"/>
                <a:cs typeface="+mn-cs"/>
              </a:rPr>
              <a:t>podem</a:t>
            </a:r>
            <a:r>
              <a:rPr lang="en-US" sz="1600" b="0" i="0" spc="-30" dirty="0">
                <a:latin typeface="Arial"/>
                <a:ea typeface="+mn-ea"/>
                <a:cs typeface="+mn-cs"/>
              </a:rPr>
              <a:t> </a:t>
            </a:r>
            <a:br>
              <a:rPr lang="en-US" sz="1600" b="0" i="0" spc="-30" dirty="0">
                <a:latin typeface="Arial"/>
                <a:ea typeface="+mn-ea"/>
                <a:cs typeface="+mn-cs"/>
              </a:rPr>
            </a:br>
            <a:r>
              <a:rPr lang="en-US" sz="1600" b="0" i="0" spc="-30" dirty="0" err="1">
                <a:latin typeface="Arial"/>
                <a:ea typeface="+mn-ea"/>
                <a:cs typeface="+mn-cs"/>
              </a:rPr>
              <a:t>ser</a:t>
            </a:r>
            <a:r>
              <a:rPr lang="en-US" sz="1600" b="0" i="0" spc="-30" dirty="0">
                <a:latin typeface="Arial"/>
                <a:ea typeface="+mn-ea"/>
                <a:cs typeface="+mn-cs"/>
              </a:rPr>
              <a:t> </a:t>
            </a:r>
            <a:r>
              <a:rPr lang="en-US" sz="1600" b="0" i="0" spc="-30" dirty="0" err="1">
                <a:latin typeface="Arial"/>
                <a:ea typeface="+mn-ea"/>
                <a:cs typeface="+mn-cs"/>
              </a:rPr>
              <a:t>usados</a:t>
            </a:r>
            <a:r>
              <a:rPr lang="en-US" sz="1600" b="0" i="0" spc="-30" dirty="0">
                <a:latin typeface="Arial"/>
                <a:ea typeface="+mn-ea"/>
                <a:cs typeface="+mn-cs"/>
              </a:rPr>
              <a:t> </a:t>
            </a:r>
            <a:r>
              <a:rPr lang="en-US" sz="1600" b="0" i="0" spc="-30" dirty="0" err="1">
                <a:latin typeface="Arial"/>
                <a:ea typeface="+mn-ea"/>
                <a:cs typeface="+mn-cs"/>
              </a:rPr>
              <a:t>para</a:t>
            </a:r>
            <a:r>
              <a:rPr lang="en-US" sz="1600" b="0" i="0" spc="-30" dirty="0">
                <a:latin typeface="Arial"/>
                <a:ea typeface="+mn-ea"/>
                <a:cs typeface="+mn-cs"/>
              </a:rPr>
              <a:t> </a:t>
            </a:r>
            <a:r>
              <a:rPr lang="en-US" sz="1600" b="0" i="0" spc="-30" dirty="0" err="1">
                <a:latin typeface="Arial"/>
                <a:ea typeface="+mn-ea"/>
                <a:cs typeface="+mn-cs"/>
              </a:rPr>
              <a:t>selecionar</a:t>
            </a:r>
            <a:r>
              <a:rPr lang="en-US" sz="1600" b="0" i="0" spc="-30" dirty="0">
                <a:latin typeface="Arial"/>
                <a:ea typeface="+mn-ea"/>
                <a:cs typeface="+mn-cs"/>
              </a:rPr>
              <a:t> um </a:t>
            </a:r>
            <a:r>
              <a:rPr lang="en-US" sz="1600" b="0" i="0" spc="-30" dirty="0" err="1">
                <a:latin typeface="Arial"/>
                <a:ea typeface="+mn-ea"/>
                <a:cs typeface="+mn-cs"/>
              </a:rPr>
              <a:t>determinado</a:t>
            </a:r>
            <a:r>
              <a:rPr lang="en-US" sz="1600" b="0" i="0" spc="-30" dirty="0">
                <a:latin typeface="Arial"/>
                <a:ea typeface="+mn-ea"/>
                <a:cs typeface="+mn-cs"/>
              </a:rPr>
              <a:t> </a:t>
            </a:r>
            <a:r>
              <a:rPr lang="en-US" sz="1600" b="0" i="0" spc="-30" dirty="0" err="1">
                <a:latin typeface="Arial"/>
                <a:ea typeface="+mn-ea"/>
                <a:cs typeface="+mn-cs"/>
              </a:rPr>
              <a:t>comprimento</a:t>
            </a:r>
            <a:r>
              <a:rPr lang="en-US" sz="1600" b="0" i="0" spc="-30" dirty="0">
                <a:latin typeface="Arial"/>
                <a:ea typeface="+mn-ea"/>
                <a:cs typeface="+mn-cs"/>
              </a:rPr>
              <a:t> de </a:t>
            </a:r>
            <a:r>
              <a:rPr lang="en-US" sz="1600" b="0" i="0" spc="-30" dirty="0" err="1">
                <a:latin typeface="Arial"/>
                <a:ea typeface="+mn-ea"/>
                <a:cs typeface="+mn-cs"/>
              </a:rPr>
              <a:t>onda</a:t>
            </a:r>
            <a:r>
              <a:rPr lang="en-US" sz="1600" b="0" i="0" spc="-30" dirty="0">
                <a:latin typeface="Arial"/>
                <a:ea typeface="+mn-ea"/>
                <a:cs typeface="+mn-cs"/>
              </a:rPr>
              <a:t> (</a:t>
            </a:r>
            <a:r>
              <a:rPr lang="en-US" sz="1600" b="0" i="0" spc="-30" dirty="0" err="1">
                <a:latin typeface="Arial"/>
                <a:ea typeface="+mn-ea"/>
                <a:cs typeface="+mn-cs"/>
              </a:rPr>
              <a:t>ou</a:t>
            </a:r>
            <a:r>
              <a:rPr lang="en-US" sz="1600" b="0" i="0" spc="-30" dirty="0">
                <a:latin typeface="Arial"/>
                <a:ea typeface="+mn-ea"/>
                <a:cs typeface="+mn-cs"/>
              </a:rPr>
              <a:t>, </a:t>
            </a:r>
            <a:r>
              <a:rPr lang="en-US" sz="1600" b="0" i="0" spc="-30" dirty="0" err="1">
                <a:latin typeface="Arial"/>
                <a:ea typeface="+mn-ea"/>
                <a:cs typeface="+mn-cs"/>
              </a:rPr>
              <a:t>mais</a:t>
            </a:r>
            <a:r>
              <a:rPr lang="en-US" sz="1600" b="0" i="0" spc="-30" dirty="0">
                <a:latin typeface="Arial"/>
                <a:ea typeface="+mn-ea"/>
                <a:cs typeface="+mn-cs"/>
              </a:rPr>
              <a:t> </a:t>
            </a:r>
            <a:r>
              <a:rPr lang="en-US" sz="1600" b="0" i="0" spc="-30" dirty="0" err="1">
                <a:latin typeface="Arial"/>
                <a:ea typeface="+mn-ea"/>
                <a:cs typeface="+mn-cs"/>
              </a:rPr>
              <a:t>precisamente</a:t>
            </a:r>
            <a:r>
              <a:rPr lang="en-US" sz="1600" b="0" i="0" spc="-30" dirty="0">
                <a:latin typeface="Arial"/>
                <a:ea typeface="+mn-ea"/>
                <a:cs typeface="+mn-cs"/>
              </a:rPr>
              <a:t>, </a:t>
            </a:r>
            <a:r>
              <a:rPr lang="en-US" sz="1600" b="0" i="0" spc="-30" dirty="0" err="1">
                <a:latin typeface="Arial"/>
                <a:ea typeface="+mn-ea"/>
                <a:cs typeface="+mn-cs"/>
              </a:rPr>
              <a:t>uma</a:t>
            </a:r>
            <a:r>
              <a:rPr lang="en-US" sz="1600" b="0" i="0" spc="-30" dirty="0">
                <a:latin typeface="Arial"/>
                <a:ea typeface="+mn-ea"/>
                <a:cs typeface="+mn-cs"/>
              </a:rPr>
              <a:t> </a:t>
            </a:r>
            <a:r>
              <a:rPr lang="en-US" sz="1600" b="0" i="0" spc="-30" dirty="0" err="1">
                <a:latin typeface="Arial"/>
                <a:ea typeface="+mn-ea"/>
                <a:cs typeface="+mn-cs"/>
              </a:rPr>
              <a:t>faixa</a:t>
            </a:r>
            <a:r>
              <a:rPr lang="en-US" sz="1600" b="0" i="0" spc="-30" dirty="0">
                <a:latin typeface="Arial"/>
                <a:ea typeface="+mn-ea"/>
                <a:cs typeface="+mn-cs"/>
              </a:rPr>
              <a:t> de </a:t>
            </a:r>
            <a:r>
              <a:rPr lang="en-US" sz="1600" b="0" i="0" spc="-30" dirty="0" err="1">
                <a:latin typeface="Arial"/>
                <a:ea typeface="+mn-ea"/>
                <a:cs typeface="+mn-cs"/>
              </a:rPr>
              <a:t>frequência</a:t>
            </a:r>
            <a:r>
              <a:rPr lang="en-US" sz="1600" b="0" i="0" spc="-30" dirty="0">
                <a:latin typeface="Arial"/>
                <a:ea typeface="+mn-ea"/>
                <a:cs typeface="+mn-cs"/>
              </a:rPr>
              <a:t> </a:t>
            </a:r>
            <a:r>
              <a:rPr lang="en-US" sz="1600" b="0" i="0" spc="-30" dirty="0" err="1">
                <a:latin typeface="Arial"/>
                <a:ea typeface="+mn-ea"/>
                <a:cs typeface="+mn-cs"/>
              </a:rPr>
              <a:t>estreita</a:t>
            </a:r>
            <a:r>
              <a:rPr lang="en-US" sz="1600" b="0" i="0" spc="-30" dirty="0">
                <a:latin typeface="Arial"/>
                <a:ea typeface="+mn-ea"/>
                <a:cs typeface="+mn-cs"/>
              </a:rPr>
              <a:t>) de </a:t>
            </a:r>
            <a:r>
              <a:rPr lang="en-US" sz="1600" b="0" i="0" spc="-30" dirty="0" err="1">
                <a:latin typeface="Arial"/>
                <a:ea typeface="+mn-ea"/>
                <a:cs typeface="+mn-cs"/>
              </a:rPr>
              <a:t>luz</a:t>
            </a:r>
            <a:r>
              <a:rPr lang="en-US" sz="1600" b="0" i="0" spc="-30" dirty="0">
                <a:latin typeface="Arial"/>
                <a:ea typeface="+mn-ea"/>
                <a:cs typeface="+mn-cs"/>
              </a:rPr>
              <a:t> de </a:t>
            </a:r>
            <a:r>
              <a:rPr lang="en-US" sz="1600" b="0" i="0" spc="-30" dirty="0" err="1">
                <a:latin typeface="Arial"/>
                <a:ea typeface="+mn-ea"/>
                <a:cs typeface="+mn-cs"/>
              </a:rPr>
              <a:t>uma</a:t>
            </a:r>
            <a:r>
              <a:rPr lang="en-US" sz="1600" b="0" i="0" spc="-30" dirty="0">
                <a:latin typeface="Arial"/>
                <a:ea typeface="+mn-ea"/>
                <a:cs typeface="+mn-cs"/>
              </a:rPr>
              <a:t> </a:t>
            </a:r>
            <a:r>
              <a:rPr lang="en-US" sz="1600" b="0" i="0" spc="-30" dirty="0" err="1">
                <a:latin typeface="Arial"/>
                <a:ea typeface="+mn-ea"/>
                <a:cs typeface="+mn-cs"/>
              </a:rPr>
              <a:t>fonte</a:t>
            </a:r>
            <a:r>
              <a:rPr lang="en-US" sz="1600" b="0" i="0" spc="-30" dirty="0">
                <a:latin typeface="Arial"/>
                <a:ea typeface="+mn-ea"/>
                <a:cs typeface="+mn-cs"/>
              </a:rPr>
              <a:t> </a:t>
            </a:r>
            <a:r>
              <a:rPr lang="en-US" sz="1600" b="0" i="0" spc="-30" dirty="0" err="1">
                <a:latin typeface="Arial"/>
                <a:ea typeface="+mn-ea"/>
                <a:cs typeface="+mn-cs"/>
              </a:rPr>
              <a:t>contínua</a:t>
            </a:r>
            <a:r>
              <a:rPr lang="en-US" sz="1600" b="0" i="0" spc="-30" dirty="0">
                <a:latin typeface="Arial"/>
                <a:ea typeface="+mn-ea"/>
                <a:cs typeface="+mn-cs"/>
              </a:rPr>
              <a:t>. </a:t>
            </a:r>
          </a:p>
          <a:p>
            <a:pPr algn="l" defTabSz="914400">
              <a:buNone/>
            </a:pPr>
            <a:r>
              <a:rPr lang="en-US" sz="1600" b="0" i="0" dirty="0" err="1">
                <a:latin typeface="Arial"/>
                <a:ea typeface="+mn-ea"/>
                <a:cs typeface="+mn-cs"/>
              </a:rPr>
              <a:t>Existem</a:t>
            </a:r>
            <a:r>
              <a:rPr lang="en-US" sz="1600" b="0" i="0" dirty="0">
                <a:latin typeface="Arial"/>
                <a:ea typeface="+mn-ea"/>
                <a:cs typeface="+mn-cs"/>
              </a:rPr>
              <a:t> </a:t>
            </a:r>
            <a:r>
              <a:rPr lang="en-US" sz="1600" b="0" i="0" dirty="0" err="1">
                <a:latin typeface="Arial"/>
                <a:ea typeface="+mn-ea"/>
                <a:cs typeface="+mn-cs"/>
              </a:rPr>
              <a:t>dois</a:t>
            </a:r>
            <a:r>
              <a:rPr lang="en-US" sz="1600" b="0" i="0" dirty="0">
                <a:latin typeface="Arial"/>
                <a:ea typeface="+mn-ea"/>
                <a:cs typeface="+mn-cs"/>
              </a:rPr>
              <a:t> </a:t>
            </a:r>
            <a:r>
              <a:rPr lang="en-US" sz="1600" b="0" i="0" dirty="0" err="1">
                <a:latin typeface="Arial"/>
                <a:ea typeface="+mn-ea"/>
                <a:cs typeface="+mn-cs"/>
              </a:rPr>
              <a:t>tipos</a:t>
            </a:r>
            <a:r>
              <a:rPr lang="en-US" sz="1600" b="0" i="0" dirty="0">
                <a:latin typeface="Arial"/>
                <a:ea typeface="+mn-ea"/>
                <a:cs typeface="+mn-cs"/>
              </a:rPr>
              <a:t> de </a:t>
            </a:r>
            <a:r>
              <a:rPr lang="en-US" sz="1600" b="0" i="0" dirty="0" err="1">
                <a:latin typeface="Arial"/>
                <a:ea typeface="+mn-ea"/>
                <a:cs typeface="+mn-cs"/>
              </a:rPr>
              <a:t>dispositivos</a:t>
            </a:r>
            <a:r>
              <a:rPr lang="en-US" sz="1600" b="0" i="0" dirty="0">
                <a:latin typeface="Arial"/>
                <a:ea typeface="+mn-ea"/>
                <a:cs typeface="+mn-cs"/>
              </a:rPr>
              <a:t>:</a:t>
            </a:r>
          </a:p>
          <a:p>
            <a:pPr marL="228600" indent="-228600" algn="l" defTabSz="914400">
              <a:lnSpc>
                <a:spcPts val="2100"/>
              </a:lnSpc>
              <a:spcBef>
                <a:spcPts val="0"/>
              </a:spcBef>
              <a:buFont typeface="Arial"/>
              <a:buChar char="•"/>
            </a:pPr>
            <a:r>
              <a:rPr lang="en-US" sz="1800" b="1" i="0" dirty="0" err="1">
                <a:latin typeface="Arial"/>
                <a:ea typeface="+mn-ea"/>
                <a:cs typeface="+mn-cs"/>
              </a:rPr>
              <a:t>Prismas</a:t>
            </a:r>
            <a:r>
              <a:rPr lang="en-US" sz="1800" b="0" i="0" dirty="0">
                <a:latin typeface="Arial"/>
                <a:ea typeface="+mn-ea"/>
                <a:cs typeface="+mn-cs"/>
              </a:rPr>
              <a:t> </a:t>
            </a:r>
            <a:br>
              <a:rPr lang="en-US" sz="1800" b="0" i="0" dirty="0">
                <a:latin typeface="Arial"/>
                <a:ea typeface="+mn-ea"/>
                <a:cs typeface="+mn-cs"/>
              </a:rPr>
            </a:br>
            <a:r>
              <a:rPr lang="en-US" sz="1800" b="0" i="0" dirty="0" err="1">
                <a:latin typeface="Arial"/>
                <a:ea typeface="+mn-ea"/>
                <a:cs typeface="+mn-cs"/>
              </a:rPr>
              <a:t>Geram</a:t>
            </a:r>
            <a:r>
              <a:rPr lang="en-US" sz="1800" b="0" i="0" dirty="0">
                <a:latin typeface="Arial"/>
                <a:ea typeface="+mn-ea"/>
                <a:cs typeface="+mn-cs"/>
              </a:rPr>
              <a:t> um </a:t>
            </a:r>
            <a:r>
              <a:rPr lang="en-US" sz="1800" b="0" i="0" dirty="0" err="1">
                <a:latin typeface="Arial"/>
                <a:ea typeface="+mn-ea"/>
                <a:cs typeface="+mn-cs"/>
              </a:rPr>
              <a:t>arco-íris</a:t>
            </a:r>
            <a:r>
              <a:rPr lang="en-US" sz="1800" b="0" i="0" dirty="0">
                <a:latin typeface="Arial"/>
                <a:ea typeface="+mn-ea"/>
                <a:cs typeface="+mn-cs"/>
              </a:rPr>
              <a:t> de </a:t>
            </a:r>
            <a:r>
              <a:rPr lang="en-US" sz="1800" b="0" i="0" dirty="0" err="1">
                <a:latin typeface="Arial"/>
                <a:ea typeface="+mn-ea"/>
                <a:cs typeface="+mn-cs"/>
              </a:rPr>
              <a:t>luz</a:t>
            </a:r>
            <a:r>
              <a:rPr lang="en-US" sz="1800" b="0" i="0" dirty="0">
                <a:latin typeface="Arial"/>
                <a:ea typeface="+mn-ea"/>
                <a:cs typeface="+mn-cs"/>
              </a:rPr>
              <a:t> solar; </a:t>
            </a:r>
            <a:br>
              <a:rPr lang="en-US" sz="1800" b="0" i="0" dirty="0">
                <a:latin typeface="Arial"/>
                <a:ea typeface="+mn-ea"/>
                <a:cs typeface="+mn-cs"/>
              </a:rPr>
            </a:br>
            <a:r>
              <a:rPr lang="en-US" sz="1800" b="0" i="0" dirty="0">
                <a:latin typeface="Arial"/>
                <a:ea typeface="+mn-ea"/>
                <a:cs typeface="+mn-cs"/>
              </a:rPr>
              <a:t>a </a:t>
            </a:r>
            <a:r>
              <a:rPr lang="en-US" sz="1800" b="0" i="0" dirty="0" err="1">
                <a:latin typeface="Arial"/>
                <a:ea typeface="+mn-ea"/>
                <a:cs typeface="+mn-cs"/>
              </a:rPr>
              <a:t>desvantagem</a:t>
            </a:r>
            <a:r>
              <a:rPr lang="en-US" sz="1800" b="0" i="0" dirty="0">
                <a:latin typeface="Arial"/>
                <a:ea typeface="+mn-ea"/>
                <a:cs typeface="+mn-cs"/>
              </a:rPr>
              <a:t> é </a:t>
            </a:r>
            <a:r>
              <a:rPr lang="en-US" sz="1800" b="0" i="0" dirty="0" err="1">
                <a:latin typeface="Arial"/>
                <a:ea typeface="+mn-ea"/>
                <a:cs typeface="+mn-cs"/>
              </a:rPr>
              <a:t>que</a:t>
            </a:r>
            <a:r>
              <a:rPr lang="en-US" sz="1800" b="0" i="0" dirty="0">
                <a:latin typeface="Arial"/>
                <a:ea typeface="+mn-ea"/>
                <a:cs typeface="+mn-cs"/>
              </a:rPr>
              <a:t> o </a:t>
            </a:r>
            <a:r>
              <a:rPr lang="en-US" sz="1800" b="0" i="0" dirty="0" err="1">
                <a:latin typeface="Arial"/>
                <a:ea typeface="+mn-ea"/>
                <a:cs typeface="+mn-cs"/>
              </a:rPr>
              <a:t>ângulo</a:t>
            </a:r>
            <a:r>
              <a:rPr lang="en-US" sz="1800" b="0" i="0" dirty="0">
                <a:latin typeface="Arial"/>
                <a:ea typeface="+mn-ea"/>
                <a:cs typeface="+mn-cs"/>
              </a:rPr>
              <a:t> de </a:t>
            </a:r>
            <a:r>
              <a:rPr lang="en-US" sz="1800" b="0" i="0" dirty="0" err="1">
                <a:latin typeface="Arial"/>
                <a:ea typeface="+mn-ea"/>
                <a:cs typeface="+mn-cs"/>
              </a:rPr>
              <a:t>dispersão</a:t>
            </a:r>
            <a:r>
              <a:rPr lang="en-US" sz="1800" b="0" i="0" dirty="0">
                <a:latin typeface="Arial"/>
                <a:ea typeface="+mn-ea"/>
                <a:cs typeface="+mn-cs"/>
              </a:rPr>
              <a:t> é </a:t>
            </a:r>
            <a:r>
              <a:rPr lang="en-US" sz="1800" b="0" i="0" dirty="0" err="1">
                <a:latin typeface="Arial"/>
                <a:ea typeface="+mn-ea"/>
                <a:cs typeface="+mn-cs"/>
              </a:rPr>
              <a:t>sensível</a:t>
            </a:r>
            <a:r>
              <a:rPr lang="en-US" sz="1800" b="0" i="0" dirty="0">
                <a:latin typeface="Arial"/>
                <a:ea typeface="+mn-ea"/>
                <a:cs typeface="+mn-cs"/>
              </a:rPr>
              <a:t> à </a:t>
            </a:r>
            <a:r>
              <a:rPr lang="en-US" sz="1800" b="0" i="0" dirty="0" err="1">
                <a:latin typeface="Arial"/>
                <a:ea typeface="+mn-ea"/>
                <a:cs typeface="+mn-cs"/>
              </a:rPr>
              <a:t>temperatura</a:t>
            </a:r>
            <a:endParaRPr lang="en-US" sz="1800" b="0" i="0" dirty="0">
              <a:latin typeface="Arial"/>
              <a:ea typeface="+mn-ea"/>
              <a:cs typeface="+mn-cs"/>
            </a:endParaRPr>
          </a:p>
          <a:p>
            <a:pPr marL="228600" indent="-228600" algn="l" defTabSz="914400">
              <a:lnSpc>
                <a:spcPts val="2100"/>
              </a:lnSpc>
              <a:spcBef>
                <a:spcPts val="0"/>
              </a:spcBef>
              <a:buFont typeface="Arial"/>
              <a:buChar char="•"/>
            </a:pPr>
            <a:r>
              <a:rPr lang="en-US" sz="1800" b="0" i="0" dirty="0">
                <a:latin typeface="Arial"/>
                <a:ea typeface="+mn-ea"/>
                <a:cs typeface="+mn-cs"/>
              </a:rPr>
              <a:t>﻿</a:t>
            </a:r>
            <a:r>
              <a:rPr lang="en-US" sz="1800" b="1" i="0" dirty="0">
                <a:latin typeface="Arial"/>
                <a:ea typeface="+mn-ea"/>
                <a:cs typeface="+mn-cs"/>
              </a:rPr>
              <a:t>Grade </a:t>
            </a:r>
            <a:r>
              <a:rPr lang="en-US" sz="1800" b="1" i="0" dirty="0" err="1">
                <a:latin typeface="Arial"/>
                <a:ea typeface="+mn-ea"/>
                <a:cs typeface="+mn-cs"/>
              </a:rPr>
              <a:t>holográfica</a:t>
            </a:r>
            <a:r>
              <a:rPr lang="en-US" sz="1800" b="1" i="0" dirty="0">
                <a:latin typeface="Arial"/>
                <a:ea typeface="+mn-ea"/>
                <a:cs typeface="+mn-cs"/>
              </a:rPr>
              <a:t> </a:t>
            </a:r>
            <a:br>
              <a:rPr lang="en-US" sz="1800" b="0" i="0" dirty="0">
                <a:latin typeface="Arial"/>
                <a:ea typeface="+mn-ea"/>
                <a:cs typeface="+mn-cs"/>
              </a:rPr>
            </a:br>
            <a:r>
              <a:rPr lang="en-US" sz="1800" b="0" i="0" dirty="0" err="1">
                <a:latin typeface="Arial"/>
                <a:ea typeface="+mn-ea"/>
                <a:cs typeface="+mn-cs"/>
              </a:rPr>
              <a:t>Não</a:t>
            </a:r>
            <a:r>
              <a:rPr lang="en-US" sz="1800" b="0" i="0" dirty="0">
                <a:latin typeface="Arial"/>
                <a:ea typeface="+mn-ea"/>
                <a:cs typeface="+mn-cs"/>
              </a:rPr>
              <a:t> </a:t>
            </a:r>
            <a:r>
              <a:rPr lang="en-US" sz="1800" b="0" i="0" dirty="0" err="1">
                <a:latin typeface="Arial"/>
                <a:ea typeface="+mn-ea"/>
                <a:cs typeface="+mn-cs"/>
              </a:rPr>
              <a:t>são</a:t>
            </a:r>
            <a:r>
              <a:rPr lang="en-US" sz="1800" b="0" i="0" dirty="0">
                <a:latin typeface="Arial"/>
                <a:ea typeface="+mn-ea"/>
                <a:cs typeface="+mn-cs"/>
              </a:rPr>
              <a:t> </a:t>
            </a:r>
            <a:r>
              <a:rPr lang="en-US" sz="1800" b="0" i="0" dirty="0" err="1">
                <a:latin typeface="Arial"/>
                <a:ea typeface="+mn-ea"/>
                <a:cs typeface="+mn-cs"/>
              </a:rPr>
              <a:t>sensíveis</a:t>
            </a:r>
            <a:r>
              <a:rPr lang="en-US" sz="1800" b="0" i="0" dirty="0">
                <a:latin typeface="Arial"/>
                <a:ea typeface="+mn-ea"/>
                <a:cs typeface="+mn-cs"/>
              </a:rPr>
              <a:t> à </a:t>
            </a:r>
            <a:r>
              <a:rPr lang="en-US" sz="1800" b="0" i="0" dirty="0" err="1">
                <a:latin typeface="Arial"/>
                <a:ea typeface="+mn-ea"/>
                <a:cs typeface="+mn-cs"/>
              </a:rPr>
              <a:t>temperatura</a:t>
            </a:r>
            <a:r>
              <a:rPr lang="en-US" sz="1800" b="0" i="0" dirty="0">
                <a:latin typeface="Arial"/>
                <a:ea typeface="+mn-ea"/>
                <a:cs typeface="+mn-cs"/>
              </a:rPr>
              <a:t>; </a:t>
            </a:r>
            <a:br>
              <a:rPr lang="en-US" sz="1800" b="0" i="0" dirty="0">
                <a:latin typeface="Arial"/>
                <a:ea typeface="+mn-ea"/>
                <a:cs typeface="+mn-cs"/>
              </a:rPr>
            </a:br>
            <a:r>
              <a:rPr lang="en-US" sz="1800" b="0" i="0" dirty="0">
                <a:latin typeface="Arial"/>
                <a:ea typeface="+mn-ea"/>
                <a:cs typeface="+mn-cs"/>
              </a:rPr>
              <a:t>a </a:t>
            </a:r>
            <a:r>
              <a:rPr lang="en-US" sz="1800" b="0" i="0" dirty="0" err="1">
                <a:latin typeface="Arial"/>
                <a:ea typeface="+mn-ea"/>
                <a:cs typeface="+mn-cs"/>
              </a:rPr>
              <a:t>luz</a:t>
            </a:r>
            <a:r>
              <a:rPr lang="en-US" sz="1800" b="0" i="0" dirty="0">
                <a:latin typeface="Arial"/>
                <a:ea typeface="+mn-ea"/>
                <a:cs typeface="+mn-cs"/>
              </a:rPr>
              <a:t> </a:t>
            </a:r>
            <a:r>
              <a:rPr lang="en-US" sz="1800" b="0" i="0" dirty="0" err="1">
                <a:latin typeface="Arial"/>
                <a:ea typeface="+mn-ea"/>
                <a:cs typeface="+mn-cs"/>
              </a:rPr>
              <a:t>que</a:t>
            </a:r>
            <a:r>
              <a:rPr lang="en-US" sz="1800" b="0" i="0" dirty="0">
                <a:latin typeface="Arial"/>
                <a:ea typeface="+mn-ea"/>
                <a:cs typeface="+mn-cs"/>
              </a:rPr>
              <a:t> </a:t>
            </a:r>
            <a:r>
              <a:rPr lang="en-US" sz="1800" b="0" i="0" dirty="0" err="1">
                <a:latin typeface="Arial"/>
                <a:ea typeface="+mn-ea"/>
                <a:cs typeface="+mn-cs"/>
              </a:rPr>
              <a:t>cai</a:t>
            </a:r>
            <a:r>
              <a:rPr lang="en-US" sz="1800" b="0" i="0" dirty="0">
                <a:latin typeface="Arial"/>
                <a:ea typeface="+mn-ea"/>
                <a:cs typeface="+mn-cs"/>
              </a:rPr>
              <a:t> </a:t>
            </a:r>
            <a:r>
              <a:rPr lang="en-US" sz="1800" b="0" i="0" dirty="0" err="1">
                <a:latin typeface="Arial"/>
                <a:ea typeface="+mn-ea"/>
                <a:cs typeface="+mn-cs"/>
              </a:rPr>
              <a:t>na</a:t>
            </a:r>
            <a:r>
              <a:rPr lang="en-US" sz="1800" b="0" i="0" dirty="0">
                <a:latin typeface="Arial"/>
                <a:ea typeface="+mn-ea"/>
                <a:cs typeface="+mn-cs"/>
              </a:rPr>
              <a:t> grade é </a:t>
            </a:r>
            <a:r>
              <a:rPr lang="en-US" sz="1800" b="0" i="0" dirty="0" err="1">
                <a:latin typeface="Arial"/>
                <a:ea typeface="+mn-ea"/>
                <a:cs typeface="+mn-cs"/>
              </a:rPr>
              <a:t>refletida</a:t>
            </a:r>
            <a:r>
              <a:rPr lang="en-US" sz="1800" b="0" i="0" dirty="0">
                <a:latin typeface="Arial"/>
                <a:ea typeface="+mn-ea"/>
                <a:cs typeface="+mn-cs"/>
              </a:rPr>
              <a:t> </a:t>
            </a:r>
            <a:br>
              <a:rPr lang="en-US" sz="1800" b="0" i="0" dirty="0">
                <a:latin typeface="Arial"/>
                <a:ea typeface="+mn-ea"/>
                <a:cs typeface="+mn-cs"/>
              </a:rPr>
            </a:br>
            <a:r>
              <a:rPr lang="en-US" sz="1800" b="0" i="0" dirty="0" err="1">
                <a:latin typeface="Arial"/>
                <a:ea typeface="+mn-ea"/>
                <a:cs typeface="+mn-cs"/>
              </a:rPr>
              <a:t>em</a:t>
            </a:r>
            <a:r>
              <a:rPr lang="en-US" sz="1800" b="0" i="0" dirty="0">
                <a:latin typeface="Arial"/>
                <a:ea typeface="+mn-ea"/>
                <a:cs typeface="+mn-cs"/>
              </a:rPr>
              <a:t> </a:t>
            </a:r>
            <a:r>
              <a:rPr lang="en-US" sz="1800" b="0" i="0" dirty="0" err="1">
                <a:latin typeface="Arial"/>
                <a:ea typeface="+mn-ea"/>
                <a:cs typeface="+mn-cs"/>
              </a:rPr>
              <a:t>ângulos</a:t>
            </a:r>
            <a:r>
              <a:rPr lang="en-US" sz="1800" b="0" i="0" dirty="0">
                <a:latin typeface="Arial"/>
                <a:ea typeface="+mn-ea"/>
                <a:cs typeface="+mn-cs"/>
              </a:rPr>
              <a:t> </a:t>
            </a:r>
            <a:r>
              <a:rPr lang="en-US" sz="1800" b="0" i="0" dirty="0" err="1">
                <a:latin typeface="Arial"/>
                <a:ea typeface="+mn-ea"/>
                <a:cs typeface="+mn-cs"/>
              </a:rPr>
              <a:t>diferentes</a:t>
            </a:r>
            <a:r>
              <a:rPr lang="en-US" sz="1800" b="0" i="0" dirty="0">
                <a:latin typeface="Arial"/>
                <a:ea typeface="+mn-ea"/>
                <a:cs typeface="+mn-cs"/>
              </a:rPr>
              <a:t>, </a:t>
            </a:r>
            <a:r>
              <a:rPr lang="en-US" sz="1800" b="0" i="0" dirty="0" err="1">
                <a:latin typeface="Arial"/>
                <a:ea typeface="+mn-ea"/>
                <a:cs typeface="+mn-cs"/>
              </a:rPr>
              <a:t>dependendo</a:t>
            </a:r>
            <a:r>
              <a:rPr lang="en-US" sz="1800" b="0" i="0" dirty="0">
                <a:latin typeface="Arial"/>
                <a:ea typeface="+mn-ea"/>
                <a:cs typeface="+mn-cs"/>
              </a:rPr>
              <a:t> </a:t>
            </a:r>
            <a:br>
              <a:rPr lang="en-US" sz="1800" b="0" i="0" dirty="0">
                <a:latin typeface="Arial"/>
                <a:ea typeface="+mn-ea"/>
                <a:cs typeface="+mn-cs"/>
              </a:rPr>
            </a:br>
            <a:r>
              <a:rPr lang="en-US" sz="1800" b="0" i="0" dirty="0">
                <a:latin typeface="Arial"/>
                <a:ea typeface="+mn-ea"/>
                <a:cs typeface="+mn-cs"/>
              </a:rPr>
              <a:t>do </a:t>
            </a:r>
            <a:r>
              <a:rPr lang="en-US" sz="1800" b="0" i="0" dirty="0" err="1">
                <a:latin typeface="Arial"/>
                <a:ea typeface="+mn-ea"/>
                <a:cs typeface="+mn-cs"/>
              </a:rPr>
              <a:t>comprimento</a:t>
            </a:r>
            <a:r>
              <a:rPr lang="en-US" sz="1800" b="0" i="0" dirty="0">
                <a:latin typeface="Arial"/>
                <a:ea typeface="+mn-ea"/>
                <a:cs typeface="+mn-cs"/>
              </a:rPr>
              <a:t> de </a:t>
            </a:r>
            <a:r>
              <a:rPr lang="en-US" sz="1800" b="0" i="0" dirty="0" err="1">
                <a:latin typeface="Arial"/>
                <a:ea typeface="+mn-ea"/>
                <a:cs typeface="+mn-cs"/>
              </a:rPr>
              <a:t>onda</a:t>
            </a:r>
            <a:r>
              <a:rPr lang="en-US" sz="1800" b="0" i="0" dirty="0">
                <a:latin typeface="Arial"/>
                <a:ea typeface="+mn-ea"/>
                <a:cs typeface="+mn-cs"/>
              </a:rPr>
              <a:t>.</a:t>
            </a:r>
          </a:p>
        </p:txBody>
      </p:sp>
      <p:sp>
        <p:nvSpPr>
          <p:cNvPr id="14" name="Rectangle 3"/>
          <p:cNvSpPr/>
          <p:nvPr/>
        </p:nvSpPr>
        <p:spPr>
          <a:xfrm>
            <a:off x="4788000" y="6048000"/>
            <a:ext cx="4258035" cy="276999"/>
          </a:xfrm>
          <a:prstGeom prst="rect">
            <a:avLst/>
          </a:prstGeom>
        </p:spPr>
        <p:txBody>
          <a:bodyPr wrap="square" lIns="0">
            <a:spAutoFit/>
          </a:bodyPr>
          <a:lstStyle/>
          <a:p>
            <a:pPr algn="l" defTabSz="914400">
              <a:buNone/>
            </a:pPr>
            <a:r>
              <a:rPr lang="en-US" sz="1200" b="0" i="0">
                <a:solidFill>
                  <a:srgbClr val="7D7D7D"/>
                </a:solidFill>
                <a:latin typeface="Arial"/>
                <a:ea typeface="+mn-ea"/>
                <a:cs typeface="+mn-cs"/>
              </a:rPr>
              <a:t>Fonte: </a:t>
            </a:r>
            <a:r>
              <a:rPr lang="en-US" sz="1200" b="0" i="0">
                <a:solidFill>
                  <a:srgbClr val="7D7D7D"/>
                </a:solidFill>
                <a:latin typeface="Arial"/>
                <a:ea typeface="+mn-ea"/>
                <a:cs typeface="+mn-cs"/>
                <a:hlinkClick r:id="rId5"/>
              </a:rPr>
              <a:t>Princípios</a:t>
            </a:r>
            <a:r>
              <a:rPr lang="en-US" sz="1200" b="0" i="0">
                <a:solidFill>
                  <a:srgbClr val="7D7D7D"/>
                </a:solidFill>
                <a:latin typeface="Arial"/>
                <a:ea typeface="+mn-ea"/>
                <a:cs typeface="+mn-cs"/>
              </a:rPr>
              <a:t> </a:t>
            </a:r>
            <a:r>
              <a:rPr lang="en-US" sz="1200" b="0" i="0">
                <a:solidFill>
                  <a:srgbClr val="7D7D7D"/>
                </a:solidFill>
                <a:latin typeface="Arial"/>
                <a:ea typeface="+mn-ea"/>
                <a:cs typeface="+mn-cs"/>
                <a:hlinkClick r:id="rId5"/>
              </a:rPr>
              <a:t>da espectroscopia UV-visível</a:t>
            </a:r>
            <a:r>
              <a:rPr lang="en-US" sz="1200" b="0" i="0">
                <a:solidFill>
                  <a:srgbClr val="7D7D7D"/>
                </a:solidFill>
                <a:latin typeface="Arial"/>
                <a:ea typeface="+mn-ea"/>
                <a:cs typeface="+mn-cs"/>
              </a:rPr>
              <a:t> </a:t>
            </a:r>
          </a:p>
        </p:txBody>
      </p:sp>
      <p:sp>
        <p:nvSpPr>
          <p:cNvPr id="2" name="Rechteck 1"/>
          <p:cNvSpPr/>
          <p:nvPr/>
        </p:nvSpPr>
        <p:spPr>
          <a:xfrm>
            <a:off x="4498926" y="4509120"/>
            <a:ext cx="1608162" cy="1200329"/>
          </a:xfrm>
          <a:prstGeom prst="rect">
            <a:avLst/>
          </a:prstGeom>
        </p:spPr>
        <p:txBody>
          <a:bodyPr wrap="square" lIns="0">
            <a:spAutoFit/>
          </a:bodyPr>
          <a:lstStyle/>
          <a:p>
            <a:pPr algn="r" defTabSz="914400">
              <a:spcAft>
                <a:spcPts val="300"/>
              </a:spcAft>
              <a:buNone/>
            </a:pPr>
            <a:r>
              <a:rPr lang="en-US" sz="1200" b="0" i="1" dirty="0" err="1">
                <a:solidFill>
                  <a:srgbClr val="616161"/>
                </a:solidFill>
                <a:latin typeface="Arial"/>
                <a:ea typeface="+mn-ea"/>
                <a:cs typeface="+mn-cs"/>
              </a:rPr>
              <a:t>Esquema</a:t>
            </a:r>
            <a:r>
              <a:rPr lang="en-US" sz="1200" b="0" i="1" dirty="0">
                <a:solidFill>
                  <a:srgbClr val="616161"/>
                </a:solidFill>
                <a:latin typeface="Arial"/>
                <a:ea typeface="+mn-ea"/>
                <a:cs typeface="+mn-cs"/>
              </a:rPr>
              <a:t> </a:t>
            </a:r>
            <a:br>
              <a:rPr lang="en-US" sz="1200" b="0" i="1" dirty="0">
                <a:solidFill>
                  <a:srgbClr val="616161"/>
                </a:solidFill>
                <a:latin typeface="Arial"/>
                <a:ea typeface="+mn-ea"/>
                <a:cs typeface="+mn-cs"/>
              </a:rPr>
            </a:br>
            <a:r>
              <a:rPr lang="en-US" sz="1200" b="0" i="1" dirty="0">
                <a:solidFill>
                  <a:srgbClr val="616161"/>
                </a:solidFill>
                <a:latin typeface="Arial"/>
                <a:ea typeface="+mn-ea"/>
                <a:cs typeface="+mn-cs"/>
              </a:rPr>
              <a:t>de </a:t>
            </a:r>
            <a:r>
              <a:rPr lang="en-US" sz="1200" b="0" i="1" dirty="0" err="1">
                <a:solidFill>
                  <a:srgbClr val="616161"/>
                </a:solidFill>
                <a:latin typeface="Arial"/>
                <a:ea typeface="+mn-ea"/>
                <a:cs typeface="+mn-cs"/>
              </a:rPr>
              <a:t>dispositivos</a:t>
            </a:r>
            <a:r>
              <a:rPr lang="en-US" sz="1200" b="0" i="1" dirty="0">
                <a:solidFill>
                  <a:srgbClr val="616161"/>
                </a:solidFill>
                <a:latin typeface="Arial"/>
                <a:ea typeface="+mn-ea"/>
                <a:cs typeface="+mn-cs"/>
              </a:rPr>
              <a:t> </a:t>
            </a:r>
            <a:br>
              <a:rPr lang="en-US" sz="1200" b="0" i="1" dirty="0">
                <a:solidFill>
                  <a:srgbClr val="616161"/>
                </a:solidFill>
                <a:latin typeface="Arial"/>
                <a:ea typeface="+mn-ea"/>
                <a:cs typeface="+mn-cs"/>
              </a:rPr>
            </a:br>
            <a:r>
              <a:rPr lang="en-US" sz="1200" b="0" i="1" dirty="0">
                <a:solidFill>
                  <a:srgbClr val="616161"/>
                </a:solidFill>
                <a:latin typeface="Arial"/>
                <a:ea typeface="+mn-ea"/>
                <a:cs typeface="+mn-cs"/>
              </a:rPr>
              <a:t>de </a:t>
            </a:r>
            <a:r>
              <a:rPr lang="en-US" sz="1200" b="0" i="1" dirty="0" err="1">
                <a:solidFill>
                  <a:srgbClr val="616161"/>
                </a:solidFill>
                <a:latin typeface="Arial"/>
                <a:ea typeface="+mn-ea"/>
                <a:cs typeface="+mn-cs"/>
              </a:rPr>
              <a:t>dispersão</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Os</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espectrômetros</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mais</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modernos</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utilizam</a:t>
            </a:r>
            <a:r>
              <a:rPr lang="en-US" sz="1200" b="0" i="1" dirty="0">
                <a:solidFill>
                  <a:srgbClr val="616161"/>
                </a:solidFill>
                <a:latin typeface="Arial"/>
                <a:ea typeface="+mn-ea"/>
                <a:cs typeface="+mn-cs"/>
              </a:rPr>
              <a:t> a </a:t>
            </a:r>
            <a:r>
              <a:rPr lang="en-US" sz="1200" b="0" i="1" dirty="0" err="1">
                <a:solidFill>
                  <a:srgbClr val="616161"/>
                </a:solidFill>
                <a:latin typeface="Arial"/>
                <a:ea typeface="+mn-ea"/>
                <a:cs typeface="+mn-cs"/>
              </a:rPr>
              <a:t>dispersão</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por</a:t>
            </a:r>
            <a:r>
              <a:rPr lang="en-US" sz="1200" b="0" i="1" dirty="0">
                <a:solidFill>
                  <a:srgbClr val="616161"/>
                </a:solidFill>
                <a:latin typeface="Arial"/>
                <a:ea typeface="+mn-ea"/>
                <a:cs typeface="+mn-cs"/>
              </a:rPr>
              <a:t> grade.</a:t>
            </a:r>
          </a:p>
        </p:txBody>
      </p:sp>
    </p:spTree>
    <p:extLst>
      <p:ext uri="{BB962C8B-B14F-4D97-AF65-F5344CB8AC3E}">
        <p14:creationId xmlns:p14="http://schemas.microsoft.com/office/powerpoint/2010/main" val="1039571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999" y="2859256"/>
            <a:ext cx="4127399" cy="2700794"/>
          </a:xfrm>
          <a:prstGeom prst="rect">
            <a:avLst/>
          </a:prstGeom>
        </p:spPr>
      </p:pic>
      <p:cxnSp>
        <p:nvCxnSpPr>
          <p:cNvPr id="59" name="Straight Arrow Connector 58"/>
          <p:cNvCxnSpPr/>
          <p:nvPr/>
        </p:nvCxnSpPr>
        <p:spPr>
          <a:xfrm>
            <a:off x="4498926" y="6396375"/>
            <a:ext cx="689149"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35" name="Group 34"/>
          <p:cNvGrpSpPr/>
          <p:nvPr/>
        </p:nvGrpSpPr>
        <p:grpSpPr>
          <a:xfrm>
            <a:off x="0" y="6085641"/>
            <a:ext cx="619067" cy="246221"/>
            <a:chOff x="1689099" y="6028267"/>
            <a:chExt cx="1087983" cy="246221"/>
          </a:xfrm>
        </p:grpSpPr>
        <p:sp>
          <p:nvSpPr>
            <p:cNvPr id="36" name="Action Button: Custom 35">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Chevron 36">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Chevron 37">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9" name="TextBox 38">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41" name="Title 1"/>
          <p:cNvSpPr txBox="1">
            <a:spLocks/>
          </p:cNvSpPr>
          <p:nvPr/>
        </p:nvSpPr>
        <p:spPr>
          <a:xfrm>
            <a:off x="228600" y="260648"/>
            <a:ext cx="8686800" cy="996696"/>
          </a:xfrm>
          <a:prstGeom prst="rect">
            <a:avLst/>
          </a:prstGeom>
        </p:spPr>
        <p:txBody>
          <a:bodyPr vert="horz" lIns="0" tIns="45720" rIns="91440" bIns="45720" rtlCol="0" anchor="t">
            <a:noAutofit/>
          </a:bodyPr>
          <a:lstStyle>
            <a:lvl1pPr algn="l" defTabSz="685800" rtl="0" eaLnBrk="1" latinLnBrk="0" hangingPunct="1">
              <a:lnSpc>
                <a:spcPct val="100000"/>
              </a:lnSpc>
              <a:spcBef>
                <a:spcPct val="0"/>
              </a:spcBef>
              <a:spcAft>
                <a:spcPts val="300"/>
              </a:spcAft>
              <a:buNone/>
              <a:defRPr sz="3400" b="0" kern="1200">
                <a:solidFill>
                  <a:srgbClr val="000000"/>
                </a:solidFill>
                <a:latin typeface="Arial Narrow"/>
                <a:ea typeface="+mj-ea"/>
                <a:cs typeface="Arial Narrow"/>
              </a:defRPr>
            </a:lvl1pPr>
          </a:lstStyle>
          <a:p>
            <a:pPr algn="l" defTabSz="914400">
              <a:lnSpc>
                <a:spcPts val="3700"/>
              </a:lnSpc>
              <a:buNone/>
            </a:pPr>
            <a:r>
              <a:rPr lang="en-US" b="0" i="0" dirty="0" err="1">
                <a:solidFill>
                  <a:srgbClr val="000000"/>
                </a:solidFill>
                <a:latin typeface="Arial"/>
                <a:ea typeface="+mn-ea"/>
                <a:cs typeface="+mn-cs"/>
              </a:rPr>
              <a:t>Espectroscopia</a:t>
            </a:r>
            <a:r>
              <a:rPr lang="en-US" b="0" i="0" dirty="0">
                <a:solidFill>
                  <a:srgbClr val="000000"/>
                </a:solidFill>
                <a:latin typeface="Arial"/>
                <a:ea typeface="+mn-ea"/>
                <a:cs typeface="+mn-cs"/>
              </a:rPr>
              <a:t> UV-Vis</a:t>
            </a:r>
            <a:br>
              <a:rPr lang="en-US" b="0" i="0" dirty="0">
                <a:solidFill>
                  <a:srgbClr val="000000"/>
                </a:solidFill>
                <a:latin typeface="Arial"/>
                <a:ea typeface="+mn-ea"/>
                <a:cs typeface="+mn-cs"/>
              </a:rPr>
            </a:br>
            <a:r>
              <a:rPr lang="en-US" sz="2800" b="0" i="0" dirty="0" err="1">
                <a:solidFill>
                  <a:srgbClr val="000000"/>
                </a:solidFill>
                <a:latin typeface="Arial"/>
                <a:ea typeface="+mn-ea"/>
                <a:cs typeface="+mn-cs"/>
              </a:rPr>
              <a:t>Detectores</a:t>
            </a:r>
            <a:br>
              <a:rPr lang="en-US" sz="1800" b="0" i="0" dirty="0">
                <a:latin typeface="Arial"/>
                <a:ea typeface="+mn-ea"/>
                <a:cs typeface="+mn-cs"/>
              </a:rPr>
            </a:br>
            <a:endParaRPr lang="en-US" sz="1800" b="0" i="0" dirty="0">
              <a:latin typeface="Arial"/>
              <a:ea typeface="+mn-ea"/>
              <a:cs typeface="+mn-cs"/>
            </a:endParaRPr>
          </a:p>
        </p:txBody>
      </p:sp>
      <p:sp>
        <p:nvSpPr>
          <p:cNvPr id="16" name="Content Placeholder 9"/>
          <p:cNvSpPr txBox="1">
            <a:spLocks/>
          </p:cNvSpPr>
          <p:nvPr/>
        </p:nvSpPr>
        <p:spPr>
          <a:xfrm>
            <a:off x="228600" y="1196752"/>
            <a:ext cx="4270326" cy="4562856"/>
          </a:xfrm>
          <a:prstGeom prst="rect">
            <a:avLst/>
          </a:prstGeom>
        </p:spPr>
        <p:txBody>
          <a:bodyPr lIns="0">
            <a:noAutofit/>
          </a:bodyPr>
          <a:lst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defTabSz="914400">
              <a:lnSpc>
                <a:spcPts val="1900"/>
              </a:lnSpc>
              <a:spcBef>
                <a:spcPts val="1200"/>
              </a:spcBef>
              <a:buNone/>
            </a:pPr>
            <a:r>
              <a:rPr lang="en-US" sz="1600" b="0" i="0" dirty="0">
                <a:latin typeface="Arial"/>
                <a:ea typeface="+mn-ea"/>
                <a:cs typeface="+mn-cs"/>
              </a:rPr>
              <a:t>Um detector </a:t>
            </a:r>
            <a:r>
              <a:rPr lang="en-US" sz="1600" b="0" i="0" dirty="0" err="1">
                <a:latin typeface="Arial"/>
                <a:ea typeface="+mn-ea"/>
                <a:cs typeface="+mn-cs"/>
              </a:rPr>
              <a:t>converte</a:t>
            </a:r>
            <a:r>
              <a:rPr lang="en-US" sz="1600" b="0" i="0" dirty="0">
                <a:latin typeface="Arial"/>
                <a:ea typeface="+mn-ea"/>
                <a:cs typeface="+mn-cs"/>
              </a:rPr>
              <a:t> um </a:t>
            </a:r>
            <a:r>
              <a:rPr lang="en-US" sz="1600" b="0" i="0" dirty="0" err="1">
                <a:latin typeface="Arial"/>
                <a:ea typeface="+mn-ea"/>
                <a:cs typeface="+mn-cs"/>
              </a:rPr>
              <a:t>sinal</a:t>
            </a:r>
            <a:r>
              <a:rPr lang="en-US" sz="1600" b="0" i="0" dirty="0">
                <a:latin typeface="Arial"/>
                <a:ea typeface="+mn-ea"/>
                <a:cs typeface="+mn-cs"/>
              </a:rPr>
              <a:t> </a:t>
            </a:r>
            <a:r>
              <a:rPr lang="en-US" sz="1600" b="0" i="0" dirty="0" err="1">
                <a:latin typeface="Arial"/>
                <a:ea typeface="+mn-ea"/>
                <a:cs typeface="+mn-cs"/>
              </a:rPr>
              <a:t>luminoso</a:t>
            </a:r>
            <a:r>
              <a:rPr lang="en-US" sz="1600" b="0" i="0" dirty="0">
                <a:latin typeface="Arial"/>
                <a:ea typeface="+mn-ea"/>
                <a:cs typeface="+mn-cs"/>
              </a:rPr>
              <a:t> </a:t>
            </a:r>
            <a:br>
              <a:rPr lang="en-US" sz="1600" b="0" i="0" dirty="0">
                <a:latin typeface="Arial"/>
                <a:ea typeface="+mn-ea"/>
                <a:cs typeface="+mn-cs"/>
              </a:rPr>
            </a:br>
            <a:r>
              <a:rPr lang="en-US" sz="1600" b="0" i="0" dirty="0" err="1">
                <a:latin typeface="Arial"/>
                <a:ea typeface="+mn-ea"/>
                <a:cs typeface="+mn-cs"/>
              </a:rPr>
              <a:t>em</a:t>
            </a:r>
            <a:r>
              <a:rPr lang="en-US" sz="1600" b="0" i="0" dirty="0">
                <a:latin typeface="Arial"/>
                <a:ea typeface="+mn-ea"/>
                <a:cs typeface="+mn-cs"/>
              </a:rPr>
              <a:t> um </a:t>
            </a:r>
            <a:r>
              <a:rPr lang="en-US" sz="1600" b="0" i="0" dirty="0" err="1">
                <a:latin typeface="Arial"/>
                <a:ea typeface="+mn-ea"/>
                <a:cs typeface="+mn-cs"/>
              </a:rPr>
              <a:t>sinal</a:t>
            </a:r>
            <a:r>
              <a:rPr lang="en-US" sz="1600" b="0" i="0" dirty="0">
                <a:latin typeface="Arial"/>
                <a:ea typeface="+mn-ea"/>
                <a:cs typeface="+mn-cs"/>
              </a:rPr>
              <a:t> </a:t>
            </a:r>
            <a:r>
              <a:rPr lang="en-US" sz="1600" b="0" i="0" dirty="0" err="1">
                <a:latin typeface="Arial"/>
                <a:ea typeface="+mn-ea"/>
                <a:cs typeface="+mn-cs"/>
              </a:rPr>
              <a:t>elétrico</a:t>
            </a:r>
            <a:r>
              <a:rPr lang="en-US" sz="1600" b="0" i="0" dirty="0">
                <a:latin typeface="Arial"/>
                <a:ea typeface="+mn-ea"/>
                <a:cs typeface="+mn-cs"/>
              </a:rPr>
              <a:t>. </a:t>
            </a:r>
            <a:r>
              <a:rPr lang="en-US" sz="1600" b="0" i="0" dirty="0" err="1">
                <a:latin typeface="Arial"/>
                <a:ea typeface="+mn-ea"/>
                <a:cs typeface="+mn-cs"/>
              </a:rPr>
              <a:t>Idealmente</a:t>
            </a:r>
            <a:r>
              <a:rPr lang="en-US" sz="1600" b="0" i="0" dirty="0">
                <a:latin typeface="Arial"/>
                <a:ea typeface="+mn-ea"/>
                <a:cs typeface="+mn-cs"/>
              </a:rPr>
              <a:t>, </a:t>
            </a:r>
            <a:r>
              <a:rPr lang="en-US" sz="1600" b="0" i="0" dirty="0" err="1">
                <a:latin typeface="Arial"/>
                <a:ea typeface="+mn-ea"/>
                <a:cs typeface="+mn-cs"/>
              </a:rPr>
              <a:t>ele</a:t>
            </a:r>
            <a:r>
              <a:rPr lang="en-US" sz="1600" b="0" i="0" dirty="0">
                <a:latin typeface="Arial"/>
                <a:ea typeface="+mn-ea"/>
                <a:cs typeface="+mn-cs"/>
              </a:rPr>
              <a:t> </a:t>
            </a:r>
            <a:r>
              <a:rPr lang="en-US" sz="1600" b="0" i="0" dirty="0" err="1">
                <a:latin typeface="Arial"/>
                <a:ea typeface="+mn-ea"/>
                <a:cs typeface="+mn-cs"/>
              </a:rPr>
              <a:t>deve</a:t>
            </a:r>
            <a:r>
              <a:rPr lang="en-US" sz="1600" b="0" i="0" dirty="0">
                <a:latin typeface="Arial"/>
                <a:ea typeface="+mn-ea"/>
                <a:cs typeface="+mn-cs"/>
              </a:rPr>
              <a:t> </a:t>
            </a:r>
            <a:r>
              <a:rPr lang="en-US" sz="1600" b="0" i="0" dirty="0" err="1">
                <a:latin typeface="Arial"/>
                <a:ea typeface="+mn-ea"/>
                <a:cs typeface="+mn-cs"/>
              </a:rPr>
              <a:t>proporcionar</a:t>
            </a:r>
            <a:r>
              <a:rPr lang="en-US" sz="1600" b="0" i="0" dirty="0">
                <a:latin typeface="Arial"/>
                <a:ea typeface="+mn-ea"/>
                <a:cs typeface="+mn-cs"/>
              </a:rPr>
              <a:t> </a:t>
            </a:r>
            <a:r>
              <a:rPr lang="en-US" sz="1600" b="0" i="0" dirty="0" err="1">
                <a:latin typeface="Arial"/>
                <a:ea typeface="+mn-ea"/>
                <a:cs typeface="+mn-cs"/>
              </a:rPr>
              <a:t>uma</a:t>
            </a:r>
            <a:r>
              <a:rPr lang="en-US" sz="1600" b="0" i="0" dirty="0">
                <a:latin typeface="Arial"/>
                <a:ea typeface="+mn-ea"/>
                <a:cs typeface="+mn-cs"/>
              </a:rPr>
              <a:t> </a:t>
            </a:r>
            <a:r>
              <a:rPr lang="en-US" sz="1600" b="0" i="0" dirty="0" err="1">
                <a:latin typeface="Arial"/>
                <a:ea typeface="+mn-ea"/>
                <a:cs typeface="+mn-cs"/>
              </a:rPr>
              <a:t>resposta</a:t>
            </a:r>
            <a:r>
              <a:rPr lang="en-US" sz="1600" b="0" i="0" dirty="0">
                <a:latin typeface="Arial"/>
                <a:ea typeface="+mn-ea"/>
                <a:cs typeface="+mn-cs"/>
              </a:rPr>
              <a:t> linear </a:t>
            </a:r>
            <a:r>
              <a:rPr lang="en-US" sz="1600" b="0" i="0" dirty="0" err="1">
                <a:latin typeface="Arial"/>
                <a:ea typeface="+mn-ea"/>
                <a:cs typeface="+mn-cs"/>
              </a:rPr>
              <a:t>ao</a:t>
            </a:r>
            <a:r>
              <a:rPr lang="en-US" sz="1600" b="0" i="0" dirty="0">
                <a:latin typeface="Arial"/>
                <a:ea typeface="+mn-ea"/>
                <a:cs typeface="+mn-cs"/>
              </a:rPr>
              <a:t> </a:t>
            </a:r>
            <a:r>
              <a:rPr lang="en-US" sz="1600" b="0" i="0" dirty="0" err="1">
                <a:latin typeface="Arial"/>
                <a:ea typeface="+mn-ea"/>
                <a:cs typeface="+mn-cs"/>
              </a:rPr>
              <a:t>longo</a:t>
            </a:r>
            <a:r>
              <a:rPr lang="en-US" sz="1600" b="0" i="0" dirty="0">
                <a:latin typeface="Arial"/>
                <a:ea typeface="+mn-ea"/>
                <a:cs typeface="+mn-cs"/>
              </a:rPr>
              <a:t> </a:t>
            </a:r>
            <a:br>
              <a:rPr lang="en-US" sz="1600" b="0" i="0" dirty="0">
                <a:latin typeface="Arial"/>
                <a:ea typeface="+mn-ea"/>
                <a:cs typeface="+mn-cs"/>
              </a:rPr>
            </a:br>
            <a:r>
              <a:rPr lang="en-US" sz="1600" b="0" i="0" dirty="0">
                <a:latin typeface="Arial"/>
                <a:ea typeface="+mn-ea"/>
                <a:cs typeface="+mn-cs"/>
              </a:rPr>
              <a:t>de </a:t>
            </a:r>
            <a:r>
              <a:rPr lang="en-US" sz="1600" b="0" i="0" dirty="0" err="1">
                <a:latin typeface="Arial"/>
                <a:ea typeface="+mn-ea"/>
                <a:cs typeface="+mn-cs"/>
              </a:rPr>
              <a:t>uma</a:t>
            </a:r>
            <a:r>
              <a:rPr lang="en-US" sz="1600" b="0" i="0" dirty="0">
                <a:latin typeface="Arial"/>
                <a:ea typeface="+mn-ea"/>
                <a:cs typeface="+mn-cs"/>
              </a:rPr>
              <a:t> </a:t>
            </a:r>
            <a:r>
              <a:rPr lang="en-US" sz="1600" b="0" i="0" dirty="0" err="1">
                <a:latin typeface="Arial"/>
                <a:ea typeface="+mn-ea"/>
                <a:cs typeface="+mn-cs"/>
              </a:rPr>
              <a:t>vasta</a:t>
            </a:r>
            <a:r>
              <a:rPr lang="en-US" sz="1600" b="0" i="0" dirty="0">
                <a:latin typeface="Arial"/>
                <a:ea typeface="+mn-ea"/>
                <a:cs typeface="+mn-cs"/>
              </a:rPr>
              <a:t> </a:t>
            </a:r>
            <a:r>
              <a:rPr lang="en-US" sz="1600" b="0" i="0" dirty="0" err="1">
                <a:latin typeface="Arial"/>
                <a:ea typeface="+mn-ea"/>
                <a:cs typeface="+mn-cs"/>
              </a:rPr>
              <a:t>faixa</a:t>
            </a:r>
            <a:r>
              <a:rPr lang="en-US" sz="1600" b="0" i="0" dirty="0">
                <a:latin typeface="Arial"/>
                <a:ea typeface="+mn-ea"/>
                <a:cs typeface="+mn-cs"/>
              </a:rPr>
              <a:t> com </a:t>
            </a:r>
            <a:r>
              <a:rPr lang="en-US" sz="1600" b="0" i="0" dirty="0" err="1">
                <a:latin typeface="Arial"/>
                <a:ea typeface="+mn-ea"/>
                <a:cs typeface="+mn-cs"/>
              </a:rPr>
              <a:t>baixo</a:t>
            </a:r>
            <a:r>
              <a:rPr lang="en-US" sz="1600" b="0" i="0" dirty="0">
                <a:latin typeface="Arial"/>
                <a:ea typeface="+mn-ea"/>
                <a:cs typeface="+mn-cs"/>
              </a:rPr>
              <a:t> </a:t>
            </a:r>
            <a:r>
              <a:rPr lang="en-US" sz="1600" b="0" i="0" dirty="0" err="1">
                <a:latin typeface="Arial"/>
                <a:ea typeface="+mn-ea"/>
                <a:cs typeface="+mn-cs"/>
              </a:rPr>
              <a:t>ruído</a:t>
            </a:r>
            <a:r>
              <a:rPr lang="en-US" sz="1600" b="0" i="0" dirty="0">
                <a:latin typeface="Arial"/>
                <a:ea typeface="+mn-ea"/>
                <a:cs typeface="+mn-cs"/>
              </a:rPr>
              <a:t> e </a:t>
            </a:r>
            <a:r>
              <a:rPr lang="en-US" sz="1600" b="0" i="0" dirty="0" err="1">
                <a:latin typeface="Arial"/>
                <a:ea typeface="+mn-ea"/>
                <a:cs typeface="+mn-cs"/>
              </a:rPr>
              <a:t>alta</a:t>
            </a:r>
            <a:r>
              <a:rPr lang="en-US" sz="1600" b="0" i="0" dirty="0">
                <a:latin typeface="Arial"/>
                <a:ea typeface="+mn-ea"/>
                <a:cs typeface="+mn-cs"/>
              </a:rPr>
              <a:t> </a:t>
            </a:r>
            <a:r>
              <a:rPr lang="en-US" sz="1600" b="0" i="0" dirty="0" err="1">
                <a:latin typeface="Arial"/>
                <a:ea typeface="+mn-ea"/>
                <a:cs typeface="+mn-cs"/>
              </a:rPr>
              <a:t>sensibilidade</a:t>
            </a:r>
            <a:r>
              <a:rPr lang="en-US" sz="1600" b="0" i="0" dirty="0">
                <a:latin typeface="Arial"/>
                <a:ea typeface="+mn-ea"/>
                <a:cs typeface="+mn-cs"/>
              </a:rPr>
              <a:t>.</a:t>
            </a:r>
          </a:p>
          <a:p>
            <a:pPr algn="l" defTabSz="914400">
              <a:lnSpc>
                <a:spcPts val="1900"/>
              </a:lnSpc>
              <a:spcBef>
                <a:spcPts val="1200"/>
              </a:spcBef>
              <a:spcAft>
                <a:spcPts val="300"/>
              </a:spcAft>
              <a:buNone/>
            </a:pPr>
            <a:r>
              <a:rPr lang="en-US" sz="1600" b="1" i="0" dirty="0">
                <a:latin typeface="Arial"/>
                <a:ea typeface="+mn-ea"/>
                <a:cs typeface="+mn-cs"/>
              </a:rPr>
              <a:t>Detector de </a:t>
            </a:r>
            <a:r>
              <a:rPr lang="en-US" sz="1600" b="1" i="0" dirty="0" err="1">
                <a:latin typeface="Arial"/>
                <a:ea typeface="+mn-ea"/>
                <a:cs typeface="+mn-cs"/>
              </a:rPr>
              <a:t>tubo</a:t>
            </a:r>
            <a:r>
              <a:rPr lang="en-US" sz="1600" b="1" i="0" dirty="0">
                <a:latin typeface="Arial"/>
                <a:ea typeface="+mn-ea"/>
                <a:cs typeface="+mn-cs"/>
              </a:rPr>
              <a:t> </a:t>
            </a:r>
            <a:r>
              <a:rPr lang="en-US" sz="1600" b="1" i="0" dirty="0" err="1">
                <a:latin typeface="Arial"/>
                <a:ea typeface="+mn-ea"/>
                <a:cs typeface="+mn-cs"/>
              </a:rPr>
              <a:t>fotomultiplicador</a:t>
            </a:r>
            <a:r>
              <a:rPr lang="en-US" sz="1600" b="1" i="0" dirty="0">
                <a:latin typeface="Arial"/>
                <a:ea typeface="+mn-ea"/>
                <a:cs typeface="+mn-cs"/>
              </a:rPr>
              <a:t>  </a:t>
            </a:r>
            <a:br>
              <a:rPr lang="en-US" sz="1600" b="1" i="0" dirty="0">
                <a:latin typeface="Arial"/>
                <a:ea typeface="+mn-ea"/>
                <a:cs typeface="+mn-cs"/>
              </a:rPr>
            </a:br>
            <a:r>
              <a:rPr lang="en-US" sz="1600" b="0" i="0" dirty="0" err="1">
                <a:latin typeface="Arial"/>
                <a:ea typeface="+mn-ea"/>
                <a:cs typeface="+mn-cs"/>
              </a:rPr>
              <a:t>Combina</a:t>
            </a:r>
            <a:r>
              <a:rPr lang="en-US" sz="1600" b="0" i="0" dirty="0">
                <a:latin typeface="Arial"/>
                <a:ea typeface="+mn-ea"/>
                <a:cs typeface="+mn-cs"/>
              </a:rPr>
              <a:t> </a:t>
            </a:r>
            <a:r>
              <a:rPr lang="en-US" sz="1600" b="0" i="0" dirty="0" err="1">
                <a:latin typeface="Arial"/>
                <a:ea typeface="+mn-ea"/>
                <a:cs typeface="+mn-cs"/>
              </a:rPr>
              <a:t>uma</a:t>
            </a:r>
            <a:r>
              <a:rPr lang="en-US" sz="1600" b="0" i="0" dirty="0">
                <a:latin typeface="Arial"/>
                <a:ea typeface="+mn-ea"/>
                <a:cs typeface="+mn-cs"/>
              </a:rPr>
              <a:t> </a:t>
            </a:r>
            <a:r>
              <a:rPr lang="en-US" sz="1600" b="0" i="0" dirty="0" err="1">
                <a:latin typeface="Arial"/>
                <a:ea typeface="+mn-ea"/>
                <a:cs typeface="+mn-cs"/>
              </a:rPr>
              <a:t>conversão</a:t>
            </a:r>
            <a:r>
              <a:rPr lang="en-US" sz="1600" b="0" i="0" dirty="0">
                <a:latin typeface="Arial"/>
                <a:ea typeface="+mn-ea"/>
                <a:cs typeface="+mn-cs"/>
              </a:rPr>
              <a:t> de </a:t>
            </a:r>
            <a:r>
              <a:rPr lang="en-US" sz="1600" b="0" i="0" dirty="0" err="1">
                <a:latin typeface="Arial"/>
                <a:ea typeface="+mn-ea"/>
                <a:cs typeface="+mn-cs"/>
              </a:rPr>
              <a:t>sinal</a:t>
            </a:r>
            <a:r>
              <a:rPr lang="en-US" sz="1600" b="0" i="0" dirty="0">
                <a:latin typeface="Arial"/>
                <a:ea typeface="+mn-ea"/>
                <a:cs typeface="+mn-cs"/>
              </a:rPr>
              <a:t> com </a:t>
            </a:r>
            <a:r>
              <a:rPr lang="en-US" sz="1600" b="0" i="0" dirty="0" err="1">
                <a:latin typeface="Arial"/>
                <a:ea typeface="+mn-ea"/>
                <a:cs typeface="+mn-cs"/>
              </a:rPr>
              <a:t>vários</a:t>
            </a:r>
            <a:r>
              <a:rPr lang="en-US" sz="1600" b="0" i="0" dirty="0">
                <a:latin typeface="Arial"/>
                <a:ea typeface="+mn-ea"/>
                <a:cs typeface="+mn-cs"/>
              </a:rPr>
              <a:t> </a:t>
            </a:r>
            <a:r>
              <a:rPr lang="en-US" sz="1600" b="0" i="0" dirty="0" err="1">
                <a:latin typeface="Arial"/>
                <a:ea typeface="+mn-ea"/>
                <a:cs typeface="+mn-cs"/>
              </a:rPr>
              <a:t>estágios</a:t>
            </a:r>
            <a:r>
              <a:rPr lang="en-US" sz="1600" b="0" i="0" dirty="0">
                <a:latin typeface="Arial"/>
                <a:ea typeface="+mn-ea"/>
                <a:cs typeface="+mn-cs"/>
              </a:rPr>
              <a:t> de </a:t>
            </a:r>
            <a:r>
              <a:rPr lang="en-US" sz="1600" b="0" i="0" dirty="0" err="1">
                <a:latin typeface="Arial"/>
                <a:ea typeface="+mn-ea"/>
                <a:cs typeface="+mn-cs"/>
              </a:rPr>
              <a:t>amplificação</a:t>
            </a:r>
            <a:r>
              <a:rPr lang="en-US" sz="1600" b="0" i="0" dirty="0">
                <a:latin typeface="Arial"/>
                <a:ea typeface="+mn-ea"/>
                <a:cs typeface="+mn-cs"/>
              </a:rPr>
              <a:t> no interior do </a:t>
            </a:r>
            <a:r>
              <a:rPr lang="en-US" sz="1600" b="0" i="0" dirty="0" err="1">
                <a:latin typeface="Arial"/>
                <a:ea typeface="+mn-ea"/>
                <a:cs typeface="+mn-cs"/>
              </a:rPr>
              <a:t>tubo</a:t>
            </a:r>
            <a:r>
              <a:rPr lang="en-US" sz="1600" b="0" i="0" dirty="0">
                <a:latin typeface="Arial"/>
                <a:ea typeface="+mn-ea"/>
                <a:cs typeface="+mn-cs"/>
              </a:rPr>
              <a:t>; </a:t>
            </a:r>
            <a:br>
              <a:rPr lang="en-US" sz="1600" b="0" i="0" dirty="0">
                <a:latin typeface="Arial"/>
                <a:ea typeface="+mn-ea"/>
                <a:cs typeface="+mn-cs"/>
              </a:rPr>
            </a:br>
            <a:r>
              <a:rPr lang="en-US" sz="1600" b="0" i="0" dirty="0">
                <a:latin typeface="Arial"/>
                <a:ea typeface="+mn-ea"/>
                <a:cs typeface="+mn-cs"/>
              </a:rPr>
              <a:t>é </a:t>
            </a:r>
            <a:r>
              <a:rPr lang="en-US" sz="1600" b="0" i="0" dirty="0" err="1">
                <a:latin typeface="Arial"/>
                <a:ea typeface="+mn-ea"/>
                <a:cs typeface="+mn-cs"/>
              </a:rPr>
              <a:t>feita</a:t>
            </a:r>
            <a:r>
              <a:rPr lang="en-US" sz="1600" b="0" i="0" dirty="0">
                <a:latin typeface="Arial"/>
                <a:ea typeface="+mn-ea"/>
                <a:cs typeface="+mn-cs"/>
              </a:rPr>
              <a:t> a </a:t>
            </a:r>
            <a:r>
              <a:rPr lang="en-US" sz="1600" b="0" i="0" dirty="0" err="1">
                <a:latin typeface="Arial"/>
                <a:ea typeface="+mn-ea"/>
                <a:cs typeface="+mn-cs"/>
              </a:rPr>
              <a:t>varredura</a:t>
            </a:r>
            <a:r>
              <a:rPr lang="en-US" sz="1600" b="0" i="0" dirty="0">
                <a:latin typeface="Arial"/>
                <a:ea typeface="+mn-ea"/>
                <a:cs typeface="+mn-cs"/>
              </a:rPr>
              <a:t> de </a:t>
            </a:r>
            <a:r>
              <a:rPr lang="en-US" sz="1600" b="0" i="0" dirty="0" err="1">
                <a:latin typeface="Arial"/>
                <a:ea typeface="+mn-ea"/>
                <a:cs typeface="+mn-cs"/>
              </a:rPr>
              <a:t>toda</a:t>
            </a:r>
            <a:r>
              <a:rPr lang="en-US" sz="1600" b="0" i="0" dirty="0">
                <a:latin typeface="Arial"/>
                <a:ea typeface="+mn-ea"/>
                <a:cs typeface="+mn-cs"/>
              </a:rPr>
              <a:t> a </a:t>
            </a:r>
            <a:r>
              <a:rPr lang="en-US" sz="1600" b="0" i="0" dirty="0" err="1">
                <a:latin typeface="Arial"/>
                <a:ea typeface="+mn-ea"/>
                <a:cs typeface="+mn-cs"/>
              </a:rPr>
              <a:t>faixa</a:t>
            </a:r>
            <a:r>
              <a:rPr lang="en-US" sz="1600" b="0" i="0" dirty="0">
                <a:latin typeface="Arial"/>
                <a:ea typeface="+mn-ea"/>
                <a:cs typeface="+mn-cs"/>
              </a:rPr>
              <a:t> </a:t>
            </a:r>
            <a:br>
              <a:rPr lang="en-US" sz="1600" b="0" i="0" dirty="0">
                <a:latin typeface="Arial"/>
                <a:ea typeface="+mn-ea"/>
                <a:cs typeface="+mn-cs"/>
              </a:rPr>
            </a:br>
            <a:r>
              <a:rPr lang="en-US" sz="1600" b="0" i="0" dirty="0">
                <a:latin typeface="Arial"/>
                <a:ea typeface="+mn-ea"/>
                <a:cs typeface="+mn-cs"/>
              </a:rPr>
              <a:t>de </a:t>
            </a:r>
            <a:r>
              <a:rPr lang="en-US" sz="1600" b="0" i="0" dirty="0" err="1">
                <a:latin typeface="Arial"/>
                <a:ea typeface="+mn-ea"/>
                <a:cs typeface="+mn-cs"/>
              </a:rPr>
              <a:t>comprimentos</a:t>
            </a:r>
            <a:r>
              <a:rPr lang="en-US" sz="1600" b="0" i="0" dirty="0">
                <a:latin typeface="Arial"/>
                <a:ea typeface="+mn-ea"/>
                <a:cs typeface="+mn-cs"/>
              </a:rPr>
              <a:t> de </a:t>
            </a:r>
            <a:r>
              <a:rPr lang="en-US" sz="1600" b="0" i="0" dirty="0" err="1">
                <a:latin typeface="Arial"/>
                <a:ea typeface="+mn-ea"/>
                <a:cs typeface="+mn-cs"/>
              </a:rPr>
              <a:t>onda</a:t>
            </a:r>
            <a:r>
              <a:rPr lang="en-US" sz="1600" b="0" i="0" dirty="0">
                <a:latin typeface="Arial"/>
                <a:ea typeface="+mn-ea"/>
                <a:cs typeface="+mn-cs"/>
              </a:rPr>
              <a:t>.</a:t>
            </a:r>
          </a:p>
          <a:p>
            <a:pPr algn="l" defTabSz="914400">
              <a:lnSpc>
                <a:spcPts val="1900"/>
              </a:lnSpc>
              <a:spcBef>
                <a:spcPts val="1200"/>
              </a:spcBef>
              <a:spcAft>
                <a:spcPts val="300"/>
              </a:spcAft>
              <a:buNone/>
            </a:pPr>
            <a:r>
              <a:rPr lang="en-US" sz="1600" b="1" i="0" dirty="0">
                <a:latin typeface="Arial"/>
                <a:ea typeface="+mn-ea"/>
                <a:cs typeface="+mn-cs"/>
              </a:rPr>
              <a:t>Detector de </a:t>
            </a:r>
            <a:r>
              <a:rPr lang="en-US" sz="1600" b="1" i="0" dirty="0" err="1">
                <a:latin typeface="Arial"/>
                <a:ea typeface="+mn-ea"/>
                <a:cs typeface="+mn-cs"/>
              </a:rPr>
              <a:t>fotodiodo</a:t>
            </a:r>
            <a:r>
              <a:rPr lang="en-US" sz="1600" b="1" i="0" dirty="0">
                <a:latin typeface="Arial"/>
                <a:ea typeface="+mn-ea"/>
                <a:cs typeface="+mn-cs"/>
              </a:rPr>
              <a:t> </a:t>
            </a:r>
            <a:br>
              <a:rPr lang="en-US" sz="1600" b="1" i="0" dirty="0">
                <a:latin typeface="Arial"/>
                <a:ea typeface="+mn-ea"/>
                <a:cs typeface="+mn-cs"/>
              </a:rPr>
            </a:br>
            <a:r>
              <a:rPr lang="en-US" sz="1600" b="0" i="0" spc="-40" dirty="0">
                <a:latin typeface="Arial"/>
                <a:ea typeface="+mn-ea"/>
                <a:cs typeface="+mn-cs"/>
              </a:rPr>
              <a:t>A </a:t>
            </a:r>
            <a:r>
              <a:rPr lang="en-US" sz="1600" b="0" i="0" spc="-40" dirty="0" err="1">
                <a:latin typeface="Arial"/>
                <a:ea typeface="+mn-ea"/>
                <a:cs typeface="+mn-cs"/>
              </a:rPr>
              <a:t>luz</a:t>
            </a:r>
            <a:r>
              <a:rPr lang="en-US" sz="1600" b="0" i="0" spc="-40" dirty="0">
                <a:latin typeface="Arial"/>
                <a:ea typeface="+mn-ea"/>
                <a:cs typeface="+mn-cs"/>
              </a:rPr>
              <a:t> </a:t>
            </a:r>
            <a:r>
              <a:rPr lang="en-US" sz="1600" b="0" i="0" spc="-40" dirty="0" err="1">
                <a:latin typeface="Arial"/>
                <a:ea typeface="+mn-ea"/>
                <a:cs typeface="+mn-cs"/>
              </a:rPr>
              <a:t>que</a:t>
            </a:r>
            <a:r>
              <a:rPr lang="en-US" sz="1600" b="0" i="0" spc="-40" dirty="0">
                <a:latin typeface="Arial"/>
                <a:ea typeface="+mn-ea"/>
                <a:cs typeface="+mn-cs"/>
              </a:rPr>
              <a:t> </a:t>
            </a:r>
            <a:r>
              <a:rPr lang="en-US" sz="1600" b="0" i="0" spc="-40" dirty="0" err="1">
                <a:latin typeface="Arial"/>
                <a:ea typeface="+mn-ea"/>
                <a:cs typeface="+mn-cs"/>
              </a:rPr>
              <a:t>cai</a:t>
            </a:r>
            <a:r>
              <a:rPr lang="en-US" sz="1600" b="0" i="0" spc="-40" dirty="0">
                <a:latin typeface="Arial"/>
                <a:ea typeface="+mn-ea"/>
                <a:cs typeface="+mn-cs"/>
              </a:rPr>
              <a:t> no material </a:t>
            </a:r>
            <a:r>
              <a:rPr lang="en-US" sz="1600" b="0" i="0" spc="-40" dirty="0" err="1">
                <a:latin typeface="Arial"/>
                <a:ea typeface="+mn-ea"/>
                <a:cs typeface="+mn-cs"/>
              </a:rPr>
              <a:t>semicondutor</a:t>
            </a:r>
            <a:r>
              <a:rPr lang="en-US" sz="1600" b="0" i="0" spc="-40" dirty="0">
                <a:latin typeface="Arial"/>
                <a:ea typeface="+mn-ea"/>
                <a:cs typeface="+mn-cs"/>
              </a:rPr>
              <a:t> </a:t>
            </a:r>
            <a:br>
              <a:rPr lang="en-US" sz="1600" b="0" i="0" spc="-40" dirty="0">
                <a:latin typeface="Arial"/>
                <a:ea typeface="+mn-ea"/>
                <a:cs typeface="+mn-cs"/>
              </a:rPr>
            </a:br>
            <a:r>
              <a:rPr lang="en-US" sz="1600" b="0" i="0" spc="-40" dirty="0" err="1">
                <a:latin typeface="Arial"/>
                <a:ea typeface="+mn-ea"/>
                <a:cs typeface="+mn-cs"/>
              </a:rPr>
              <a:t>permite</a:t>
            </a:r>
            <a:r>
              <a:rPr lang="en-US" sz="1600" b="0" i="0" spc="-40" dirty="0">
                <a:latin typeface="Arial"/>
                <a:ea typeface="+mn-ea"/>
                <a:cs typeface="+mn-cs"/>
              </a:rPr>
              <a:t> </a:t>
            </a:r>
            <a:r>
              <a:rPr lang="en-US" sz="1600" b="0" i="0" spc="-40" dirty="0" err="1">
                <a:latin typeface="Arial"/>
                <a:ea typeface="+mn-ea"/>
                <a:cs typeface="+mn-cs"/>
              </a:rPr>
              <a:t>que</a:t>
            </a:r>
            <a:r>
              <a:rPr lang="en-US" sz="1600" b="0" i="0" spc="-40" dirty="0">
                <a:latin typeface="Arial"/>
                <a:ea typeface="+mn-ea"/>
                <a:cs typeface="+mn-cs"/>
              </a:rPr>
              <a:t> </a:t>
            </a:r>
            <a:r>
              <a:rPr lang="en-US" sz="1600" b="0" i="0" spc="-40" dirty="0" err="1">
                <a:latin typeface="Arial"/>
                <a:ea typeface="+mn-ea"/>
                <a:cs typeface="+mn-cs"/>
              </a:rPr>
              <a:t>os</a:t>
            </a:r>
            <a:r>
              <a:rPr lang="en-US" sz="1600" b="0" i="0" spc="-40" dirty="0">
                <a:latin typeface="Arial"/>
                <a:ea typeface="+mn-ea"/>
                <a:cs typeface="+mn-cs"/>
              </a:rPr>
              <a:t> </a:t>
            </a:r>
            <a:r>
              <a:rPr lang="en-US" sz="1600" b="0" i="0" spc="-40" dirty="0" err="1">
                <a:latin typeface="Arial"/>
                <a:ea typeface="+mn-ea"/>
                <a:cs typeface="+mn-cs"/>
              </a:rPr>
              <a:t>elétrons</a:t>
            </a:r>
            <a:r>
              <a:rPr lang="en-US" sz="1600" b="0" i="0" spc="-40" dirty="0">
                <a:latin typeface="Arial"/>
                <a:ea typeface="+mn-ea"/>
                <a:cs typeface="+mn-cs"/>
              </a:rPr>
              <a:t> </a:t>
            </a:r>
            <a:r>
              <a:rPr lang="en-US" sz="1600" b="0" i="0" spc="-40" dirty="0" err="1">
                <a:latin typeface="Arial"/>
                <a:ea typeface="+mn-ea"/>
                <a:cs typeface="+mn-cs"/>
              </a:rPr>
              <a:t>fluam</a:t>
            </a:r>
            <a:r>
              <a:rPr lang="en-US" sz="1600" b="0" i="0" spc="-40" dirty="0">
                <a:latin typeface="Arial"/>
                <a:ea typeface="+mn-ea"/>
                <a:cs typeface="+mn-cs"/>
              </a:rPr>
              <a:t> </a:t>
            </a:r>
            <a:r>
              <a:rPr lang="en-US" sz="1600" b="0" i="0" spc="-40" dirty="0" err="1">
                <a:latin typeface="Arial"/>
                <a:ea typeface="+mn-ea"/>
                <a:cs typeface="+mn-cs"/>
              </a:rPr>
              <a:t>por</a:t>
            </a:r>
            <a:r>
              <a:rPr lang="en-US" sz="1600" b="0" i="0" spc="-40" dirty="0">
                <a:latin typeface="Arial"/>
                <a:ea typeface="+mn-ea"/>
                <a:cs typeface="+mn-cs"/>
              </a:rPr>
              <a:t> </a:t>
            </a:r>
            <a:r>
              <a:rPr lang="en-US" sz="1600" b="0" i="0" spc="-40" dirty="0" err="1">
                <a:latin typeface="Arial"/>
                <a:ea typeface="+mn-ea"/>
                <a:cs typeface="+mn-cs"/>
              </a:rPr>
              <a:t>ele</a:t>
            </a:r>
            <a:r>
              <a:rPr lang="en-US" sz="1600" b="0" i="0" spc="-40" dirty="0">
                <a:latin typeface="Arial"/>
                <a:ea typeface="+mn-ea"/>
                <a:cs typeface="+mn-cs"/>
              </a:rPr>
              <a:t>, </a:t>
            </a:r>
            <a:r>
              <a:rPr lang="en-US" sz="1600" b="0" i="0" spc="-40" dirty="0" err="1">
                <a:latin typeface="Arial"/>
                <a:ea typeface="+mn-ea"/>
                <a:cs typeface="+mn-cs"/>
              </a:rPr>
              <a:t>esgotando</a:t>
            </a:r>
            <a:r>
              <a:rPr lang="en-US" sz="1600" b="0" i="0" spc="-40" dirty="0">
                <a:latin typeface="Arial"/>
                <a:ea typeface="+mn-ea"/>
                <a:cs typeface="+mn-cs"/>
              </a:rPr>
              <a:t> </a:t>
            </a:r>
            <a:r>
              <a:rPr lang="en-US" sz="1600" b="0" i="0" spc="-40" dirty="0" err="1">
                <a:latin typeface="Arial"/>
                <a:ea typeface="+mn-ea"/>
                <a:cs typeface="+mn-cs"/>
              </a:rPr>
              <a:t>assim</a:t>
            </a:r>
            <a:r>
              <a:rPr lang="en-US" sz="1600" b="0" i="0" spc="-40" dirty="0">
                <a:latin typeface="Arial"/>
                <a:ea typeface="+mn-ea"/>
                <a:cs typeface="+mn-cs"/>
              </a:rPr>
              <a:t> a </a:t>
            </a:r>
            <a:r>
              <a:rPr lang="en-US" sz="1600" b="0" i="0" spc="-40" dirty="0" err="1">
                <a:latin typeface="Arial"/>
                <a:ea typeface="+mn-ea"/>
                <a:cs typeface="+mn-cs"/>
              </a:rPr>
              <a:t>carga</a:t>
            </a:r>
            <a:r>
              <a:rPr lang="en-US" sz="1600" b="0" i="0" spc="-40" dirty="0">
                <a:latin typeface="Arial"/>
                <a:ea typeface="+mn-ea"/>
                <a:cs typeface="+mn-cs"/>
              </a:rPr>
              <a:t> </a:t>
            </a:r>
            <a:r>
              <a:rPr lang="en-US" sz="1600" b="0" i="0" spc="-40" dirty="0" err="1">
                <a:latin typeface="Arial"/>
                <a:ea typeface="+mn-ea"/>
                <a:cs typeface="+mn-cs"/>
              </a:rPr>
              <a:t>em</a:t>
            </a:r>
            <a:r>
              <a:rPr lang="en-US" sz="1600" b="0" i="0" spc="-40" dirty="0">
                <a:latin typeface="Arial"/>
                <a:ea typeface="+mn-ea"/>
                <a:cs typeface="+mn-cs"/>
              </a:rPr>
              <a:t> um capacitor </a:t>
            </a:r>
            <a:r>
              <a:rPr lang="en-US" sz="1600" b="0" i="0" spc="-40" dirty="0" err="1">
                <a:latin typeface="Arial"/>
                <a:ea typeface="+mn-ea"/>
                <a:cs typeface="+mn-cs"/>
              </a:rPr>
              <a:t>conectado</a:t>
            </a:r>
            <a:r>
              <a:rPr lang="en-US" sz="1600" b="0" i="0" spc="-40" dirty="0">
                <a:latin typeface="Arial"/>
                <a:ea typeface="+mn-ea"/>
                <a:cs typeface="+mn-cs"/>
              </a:rPr>
              <a:t> </a:t>
            </a:r>
            <a:br>
              <a:rPr lang="en-US" sz="1600" b="0" i="0" spc="-40" dirty="0">
                <a:latin typeface="Arial"/>
                <a:ea typeface="+mn-ea"/>
                <a:cs typeface="+mn-cs"/>
              </a:rPr>
            </a:br>
            <a:r>
              <a:rPr lang="en-US" sz="1600" b="0" i="0" spc="-40" dirty="0" err="1">
                <a:latin typeface="Arial"/>
                <a:ea typeface="+mn-ea"/>
                <a:cs typeface="+mn-cs"/>
              </a:rPr>
              <a:t>em</a:t>
            </a:r>
            <a:r>
              <a:rPr lang="en-US" sz="1600" b="0" i="0" spc="-40" dirty="0">
                <a:latin typeface="Arial"/>
                <a:ea typeface="+mn-ea"/>
                <a:cs typeface="+mn-cs"/>
              </a:rPr>
              <a:t> </a:t>
            </a:r>
            <a:r>
              <a:rPr lang="en-US" sz="1600" b="0" i="0" spc="-40" dirty="0" err="1">
                <a:latin typeface="Arial"/>
                <a:ea typeface="+mn-ea"/>
                <a:cs typeface="+mn-cs"/>
              </a:rPr>
              <a:t>todo</a:t>
            </a:r>
            <a:r>
              <a:rPr lang="en-US" sz="1600" b="0" i="0" spc="-40" dirty="0">
                <a:latin typeface="Arial"/>
                <a:ea typeface="+mn-ea"/>
                <a:cs typeface="+mn-cs"/>
              </a:rPr>
              <a:t> o material. A </a:t>
            </a:r>
            <a:r>
              <a:rPr lang="en-US" sz="1600" b="0" i="0" spc="-40" dirty="0" err="1">
                <a:latin typeface="Arial"/>
                <a:ea typeface="+mn-ea"/>
                <a:cs typeface="+mn-cs"/>
              </a:rPr>
              <a:t>quantidade</a:t>
            </a:r>
            <a:r>
              <a:rPr lang="en-US" sz="1600" b="0" i="0" spc="-40" dirty="0">
                <a:latin typeface="Arial"/>
                <a:ea typeface="+mn-ea"/>
                <a:cs typeface="+mn-cs"/>
              </a:rPr>
              <a:t> de </a:t>
            </a:r>
            <a:r>
              <a:rPr lang="en-US" sz="1600" b="0" i="0" spc="-40" dirty="0" err="1">
                <a:latin typeface="Arial"/>
                <a:ea typeface="+mn-ea"/>
                <a:cs typeface="+mn-cs"/>
              </a:rPr>
              <a:t>carga</a:t>
            </a:r>
            <a:r>
              <a:rPr lang="en-US" sz="1600" b="0" i="0" spc="-40" dirty="0">
                <a:latin typeface="Arial"/>
                <a:ea typeface="+mn-ea"/>
                <a:cs typeface="+mn-cs"/>
              </a:rPr>
              <a:t> </a:t>
            </a:r>
            <a:r>
              <a:rPr lang="en-US" sz="1600" b="0" i="0" spc="-40" dirty="0" err="1">
                <a:latin typeface="Arial"/>
                <a:ea typeface="+mn-ea"/>
                <a:cs typeface="+mn-cs"/>
              </a:rPr>
              <a:t>necessária</a:t>
            </a:r>
            <a:r>
              <a:rPr lang="en-US" sz="1600" b="0" i="0" spc="-40" dirty="0">
                <a:latin typeface="Arial"/>
                <a:ea typeface="+mn-ea"/>
                <a:cs typeface="+mn-cs"/>
              </a:rPr>
              <a:t> </a:t>
            </a:r>
            <a:r>
              <a:rPr lang="en-US" sz="1600" b="0" i="0" spc="-40" dirty="0" err="1">
                <a:latin typeface="Arial"/>
                <a:ea typeface="+mn-ea"/>
                <a:cs typeface="+mn-cs"/>
              </a:rPr>
              <a:t>para</a:t>
            </a:r>
            <a:r>
              <a:rPr lang="en-US" sz="1600" b="0" i="0" spc="-40" dirty="0">
                <a:latin typeface="Arial"/>
                <a:ea typeface="+mn-ea"/>
                <a:cs typeface="+mn-cs"/>
              </a:rPr>
              <a:t> </a:t>
            </a:r>
            <a:r>
              <a:rPr lang="en-US" sz="1600" b="0" i="0" spc="-40" dirty="0" err="1">
                <a:latin typeface="Arial"/>
                <a:ea typeface="+mn-ea"/>
                <a:cs typeface="+mn-cs"/>
              </a:rPr>
              <a:t>recarregar</a:t>
            </a:r>
            <a:r>
              <a:rPr lang="en-US" sz="1600" b="0" i="0" spc="-40" dirty="0">
                <a:latin typeface="Arial"/>
                <a:ea typeface="+mn-ea"/>
                <a:cs typeface="+mn-cs"/>
              </a:rPr>
              <a:t> o capacitor é </a:t>
            </a:r>
            <a:r>
              <a:rPr lang="en-US" sz="1600" b="0" i="0" spc="-40" dirty="0" err="1">
                <a:latin typeface="Arial"/>
                <a:ea typeface="+mn-ea"/>
                <a:cs typeface="+mn-cs"/>
              </a:rPr>
              <a:t>proporcional</a:t>
            </a:r>
            <a:r>
              <a:rPr lang="en-US" sz="1600" b="0" i="0" spc="-40" dirty="0">
                <a:latin typeface="Arial"/>
                <a:ea typeface="+mn-ea"/>
                <a:cs typeface="+mn-cs"/>
              </a:rPr>
              <a:t> à </a:t>
            </a:r>
            <a:r>
              <a:rPr lang="en-US" sz="1600" b="0" i="0" spc="-40" dirty="0" err="1">
                <a:latin typeface="Arial"/>
                <a:ea typeface="+mn-ea"/>
                <a:cs typeface="+mn-cs"/>
              </a:rPr>
              <a:t>intensidade</a:t>
            </a:r>
            <a:r>
              <a:rPr lang="en-US" sz="1600" b="0" i="0" spc="-40" dirty="0">
                <a:latin typeface="Arial"/>
                <a:ea typeface="+mn-ea"/>
                <a:cs typeface="+mn-cs"/>
              </a:rPr>
              <a:t> da </a:t>
            </a:r>
            <a:r>
              <a:rPr lang="en-US" sz="1600" b="0" i="0" spc="-40" dirty="0" err="1">
                <a:latin typeface="Arial"/>
                <a:ea typeface="+mn-ea"/>
                <a:cs typeface="+mn-cs"/>
              </a:rPr>
              <a:t>luz</a:t>
            </a:r>
            <a:r>
              <a:rPr lang="en-US" sz="1600" b="0" i="0" spc="-40" dirty="0">
                <a:latin typeface="Arial"/>
                <a:ea typeface="+mn-ea"/>
                <a:cs typeface="+mn-cs"/>
              </a:rPr>
              <a:t>; </a:t>
            </a:r>
            <a:r>
              <a:rPr lang="en-US" sz="1600" b="0" i="0" spc="-40" dirty="0" err="1">
                <a:latin typeface="Arial"/>
                <a:ea typeface="+mn-ea"/>
                <a:cs typeface="+mn-cs"/>
              </a:rPr>
              <a:t>toda</a:t>
            </a:r>
            <a:r>
              <a:rPr lang="en-US" sz="1600" b="0" i="0" spc="-40" dirty="0">
                <a:latin typeface="Arial"/>
                <a:ea typeface="+mn-ea"/>
                <a:cs typeface="+mn-cs"/>
              </a:rPr>
              <a:t> a </a:t>
            </a:r>
            <a:r>
              <a:rPr lang="en-US" sz="1600" b="0" i="0" spc="-40" dirty="0" err="1">
                <a:latin typeface="Arial"/>
                <a:ea typeface="+mn-ea"/>
                <a:cs typeface="+mn-cs"/>
              </a:rPr>
              <a:t>faixa</a:t>
            </a:r>
            <a:r>
              <a:rPr lang="en-US" sz="1600" b="0" i="0" spc="-40" dirty="0">
                <a:latin typeface="Arial"/>
                <a:ea typeface="+mn-ea"/>
                <a:cs typeface="+mn-cs"/>
              </a:rPr>
              <a:t> de </a:t>
            </a:r>
            <a:r>
              <a:rPr lang="en-US" sz="1600" b="0" i="0" spc="-40" dirty="0" err="1">
                <a:latin typeface="Arial"/>
                <a:ea typeface="+mn-ea"/>
                <a:cs typeface="+mn-cs"/>
              </a:rPr>
              <a:t>comprimento</a:t>
            </a:r>
            <a:r>
              <a:rPr lang="en-US" sz="1600" b="0" i="0" spc="-40" dirty="0">
                <a:latin typeface="Arial"/>
                <a:ea typeface="+mn-ea"/>
                <a:cs typeface="+mn-cs"/>
              </a:rPr>
              <a:t> de </a:t>
            </a:r>
            <a:r>
              <a:rPr lang="en-US" sz="1600" b="0" i="0" spc="-40" dirty="0" err="1">
                <a:latin typeface="Arial"/>
                <a:ea typeface="+mn-ea"/>
                <a:cs typeface="+mn-cs"/>
              </a:rPr>
              <a:t>onda</a:t>
            </a:r>
            <a:r>
              <a:rPr lang="en-US" sz="1600" b="0" i="0" spc="-40" dirty="0">
                <a:latin typeface="Arial"/>
                <a:ea typeface="+mn-ea"/>
                <a:cs typeface="+mn-cs"/>
              </a:rPr>
              <a:t> é </a:t>
            </a:r>
            <a:r>
              <a:rPr lang="en-US" sz="1600" b="0" i="0" spc="-40" dirty="0" err="1">
                <a:latin typeface="Arial"/>
                <a:ea typeface="+mn-ea"/>
                <a:cs typeface="+mn-cs"/>
              </a:rPr>
              <a:t>medida</a:t>
            </a:r>
            <a:r>
              <a:rPr lang="en-US" sz="1600" b="0" i="0" spc="-40" dirty="0">
                <a:latin typeface="Arial"/>
                <a:ea typeface="+mn-ea"/>
                <a:cs typeface="+mn-cs"/>
              </a:rPr>
              <a:t> </a:t>
            </a:r>
            <a:r>
              <a:rPr lang="en-US" sz="1600" b="0" i="0" spc="-40" dirty="0" err="1">
                <a:latin typeface="Arial"/>
                <a:ea typeface="+mn-ea"/>
                <a:cs typeface="+mn-cs"/>
              </a:rPr>
              <a:t>em</a:t>
            </a:r>
            <a:r>
              <a:rPr lang="en-US" sz="1600" b="0" i="0" spc="-40" dirty="0">
                <a:latin typeface="Arial"/>
                <a:ea typeface="+mn-ea"/>
                <a:cs typeface="+mn-cs"/>
              </a:rPr>
              <a:t> </a:t>
            </a:r>
            <a:r>
              <a:rPr lang="en-US" sz="1600" b="0" i="0" spc="-40" dirty="0" err="1">
                <a:latin typeface="Arial"/>
                <a:ea typeface="+mn-ea"/>
                <a:cs typeface="+mn-cs"/>
              </a:rPr>
              <a:t>uma</a:t>
            </a:r>
            <a:r>
              <a:rPr lang="en-US" sz="1600" b="0" i="0" spc="-40" dirty="0">
                <a:latin typeface="Arial"/>
                <a:ea typeface="+mn-ea"/>
                <a:cs typeface="+mn-cs"/>
              </a:rPr>
              <a:t> </a:t>
            </a:r>
            <a:r>
              <a:rPr lang="en-US" sz="1600" b="0" i="0" spc="-40" dirty="0" err="1">
                <a:latin typeface="Arial"/>
                <a:ea typeface="+mn-ea"/>
                <a:cs typeface="+mn-cs"/>
              </a:rPr>
              <a:t>leitura</a:t>
            </a:r>
            <a:r>
              <a:rPr lang="en-US" sz="1600" b="0" i="0" spc="-40" dirty="0">
                <a:latin typeface="Arial"/>
                <a:ea typeface="+mn-ea"/>
                <a:cs typeface="+mn-cs"/>
              </a:rPr>
              <a:t>.</a:t>
            </a:r>
          </a:p>
        </p:txBody>
      </p:sp>
      <p:sp>
        <p:nvSpPr>
          <p:cNvPr id="17" name="Rectangle 3"/>
          <p:cNvSpPr/>
          <p:nvPr/>
        </p:nvSpPr>
        <p:spPr>
          <a:xfrm>
            <a:off x="4787999" y="5589240"/>
            <a:ext cx="4127399" cy="461665"/>
          </a:xfrm>
          <a:prstGeom prst="rect">
            <a:avLst/>
          </a:prstGeom>
        </p:spPr>
        <p:txBody>
          <a:bodyPr wrap="square" lIns="0">
            <a:spAutoFit/>
          </a:bodyPr>
          <a:lstStyle/>
          <a:p>
            <a:pPr algn="l" defTabSz="914400">
              <a:spcAft>
                <a:spcPts val="300"/>
              </a:spcAft>
              <a:buNone/>
            </a:pPr>
            <a:r>
              <a:rPr lang="en-US" sz="1200" b="0" i="1">
                <a:solidFill>
                  <a:srgbClr val="4D4D4D"/>
                </a:solidFill>
                <a:latin typeface="Arial"/>
                <a:ea typeface="+mn-ea"/>
                <a:cs typeface="+mn-cs"/>
              </a:rPr>
              <a:t>Diagrama esquemático do detector de tubo fotomultiplicador (acima) e do arranjo de fotodiodos (abaixo).</a:t>
            </a:r>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1749" y="1508267"/>
            <a:ext cx="2031794" cy="1143645"/>
          </a:xfrm>
          <a:prstGeom prst="rect">
            <a:avLst/>
          </a:prstGeom>
        </p:spPr>
      </p:pic>
    </p:spTree>
    <p:extLst>
      <p:ext uri="{BB962C8B-B14F-4D97-AF65-F5344CB8AC3E}">
        <p14:creationId xmlns:p14="http://schemas.microsoft.com/office/powerpoint/2010/main" val="296432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p:nvPr/>
        </p:nvSpPr>
        <p:spPr>
          <a:xfrm>
            <a:off x="230400" y="1512000"/>
            <a:ext cx="8611451" cy="4320000"/>
          </a:xfrm>
          <a:prstGeom prst="rect">
            <a:avLst/>
          </a:prstGeom>
          <a:noFill/>
          <a:ln w="9525">
            <a:solidFill>
              <a:srgbClr val="008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Narrow"/>
              </a:rPr>
              <a:t>Espectroscopia</a:t>
            </a:r>
            <a:r>
              <a:rPr lang="en-US" sz="3800" b="0" i="0" dirty="0">
                <a:solidFill>
                  <a:srgbClr val="000000"/>
                </a:solidFill>
                <a:latin typeface="Arial Narrow"/>
                <a:ea typeface="+mj-ea"/>
                <a:cs typeface="Arial Narrow"/>
              </a:rPr>
              <a:t> UV-Vis</a:t>
            </a:r>
            <a:br>
              <a:rPr lang="en-US" sz="30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Sistema</a:t>
            </a:r>
            <a:endParaRPr lang="en-US" sz="3100" b="0" i="0" dirty="0">
              <a:solidFill>
                <a:srgbClr val="000000"/>
              </a:solidFill>
              <a:latin typeface="Arial Narrow"/>
              <a:ea typeface="+mj-ea"/>
              <a:cs typeface="Arial Narrow"/>
            </a:endParaRPr>
          </a:p>
        </p:txBody>
      </p:sp>
      <p:sp>
        <p:nvSpPr>
          <p:cNvPr id="12" name="TextBox 11"/>
          <p:cNvSpPr txBox="1"/>
          <p:nvPr/>
        </p:nvSpPr>
        <p:spPr>
          <a:xfrm>
            <a:off x="331200" y="1569600"/>
            <a:ext cx="3636353" cy="2605842"/>
          </a:xfrm>
          <a:prstGeom prst="rect">
            <a:avLst/>
          </a:prstGeom>
          <a:noFill/>
        </p:spPr>
        <p:txBody>
          <a:bodyPr wrap="square" lIns="0" rtlCol="0">
            <a:spAutoFit/>
          </a:bodyPr>
          <a:lstStyle/>
          <a:p>
            <a:pPr marL="228600" indent="-228600" algn="l" defTabSz="914400">
              <a:spcBef>
                <a:spcPts val="700"/>
              </a:spcBef>
              <a:buNone/>
            </a:pPr>
            <a:r>
              <a:rPr lang="en-US" sz="1800" b="1" i="0">
                <a:solidFill>
                  <a:srgbClr val="000000"/>
                </a:solidFill>
                <a:latin typeface="Arial"/>
                <a:ea typeface="+mn-ea"/>
                <a:cs typeface="+mn-cs"/>
              </a:rPr>
              <a:t>Aplicações principais</a:t>
            </a:r>
          </a:p>
          <a:p>
            <a:pPr marL="228600" indent="-228600" algn="l" defTabSz="914400">
              <a:spcBef>
                <a:spcPts val="700"/>
              </a:spcBef>
              <a:buClr>
                <a:srgbClr val="000000"/>
              </a:buClr>
              <a:buFont typeface="Arial"/>
              <a:buChar char="•"/>
            </a:pPr>
            <a:r>
              <a:rPr lang="en-US" sz="1600" b="0" i="0">
                <a:solidFill>
                  <a:srgbClr val="000000"/>
                </a:solidFill>
                <a:latin typeface="Arial"/>
                <a:ea typeface="+mn-ea"/>
                <a:cs typeface="+mn-cs"/>
              </a:rPr>
              <a:t>Monitoramento de cinética</a:t>
            </a:r>
          </a:p>
          <a:p>
            <a:pPr marL="228600" indent="-228600" algn="l" defTabSz="914400">
              <a:spcBef>
                <a:spcPts val="700"/>
              </a:spcBef>
              <a:buClr>
                <a:srgbClr val="000000"/>
              </a:buClr>
              <a:buFont typeface="Arial"/>
              <a:buChar char="•"/>
            </a:pPr>
            <a:r>
              <a:rPr lang="en-US" sz="1600" b="0" i="0">
                <a:solidFill>
                  <a:srgbClr val="000000"/>
                </a:solidFill>
                <a:latin typeface="Arial"/>
                <a:ea typeface="+mn-ea"/>
                <a:cs typeface="+mn-cs"/>
              </a:rPr>
              <a:t>Caracterização de compostos </a:t>
            </a:r>
            <a:br>
              <a:rPr lang="en-US" sz="1600" b="0" i="0">
                <a:solidFill>
                  <a:srgbClr val="000000"/>
                </a:solidFill>
                <a:latin typeface="Arial"/>
                <a:ea typeface="+mn-ea"/>
                <a:cs typeface="+mn-cs"/>
              </a:rPr>
            </a:br>
            <a:r>
              <a:rPr lang="en-US" sz="1600" b="0" i="0">
                <a:solidFill>
                  <a:srgbClr val="000000"/>
                </a:solidFill>
                <a:latin typeface="Arial"/>
                <a:ea typeface="+mn-ea"/>
                <a:cs typeface="+mn-cs"/>
              </a:rPr>
              <a:t>desconhecidos ou recém-sintetizados</a:t>
            </a:r>
          </a:p>
          <a:p>
            <a:pPr marL="228600" indent="-228600" algn="l" defTabSz="914400">
              <a:spcBef>
                <a:spcPts val="700"/>
              </a:spcBef>
              <a:buClr>
                <a:srgbClr val="000000"/>
              </a:buClr>
              <a:buFont typeface="Arial"/>
              <a:buChar char="•"/>
            </a:pPr>
            <a:r>
              <a:rPr lang="en-US" sz="1600" b="0" i="0">
                <a:solidFill>
                  <a:srgbClr val="000000"/>
                </a:solidFill>
                <a:latin typeface="Arial"/>
                <a:ea typeface="+mn-ea"/>
                <a:cs typeface="+mn-cs"/>
              </a:rPr>
              <a:t>Avaliação de pureza de DNA</a:t>
            </a:r>
          </a:p>
          <a:p>
            <a:pPr marL="228600" indent="-228600" algn="l" defTabSz="914400">
              <a:spcBef>
                <a:spcPts val="700"/>
              </a:spcBef>
              <a:spcAft>
                <a:spcPts val="500"/>
              </a:spcAft>
              <a:buClr>
                <a:srgbClr val="000000"/>
              </a:buClr>
              <a:buFont typeface="Arial"/>
              <a:buChar char="•"/>
            </a:pPr>
            <a:r>
              <a:rPr lang="en-US" sz="1600" b="0" i="0">
                <a:solidFill>
                  <a:srgbClr val="000000"/>
                </a:solidFill>
                <a:latin typeface="Arial"/>
                <a:ea typeface="+mn-ea"/>
                <a:cs typeface="+mn-cs"/>
              </a:rPr>
              <a:t>Quantificação de DNA e proteínas</a:t>
            </a:r>
          </a:p>
          <a:p>
            <a:pPr marL="228600" indent="-228600" algn="l" defTabSz="914400">
              <a:spcBef>
                <a:spcPts val="700"/>
              </a:spcBef>
              <a:buClr>
                <a:srgbClr val="000000"/>
              </a:buClr>
              <a:buFont typeface="Arial"/>
              <a:buChar char="•"/>
            </a:pPr>
            <a:r>
              <a:rPr lang="en-US" sz="1600" b="0" i="0">
                <a:solidFill>
                  <a:srgbClr val="000000"/>
                </a:solidFill>
                <a:latin typeface="Arial"/>
                <a:ea typeface="+mn-ea"/>
                <a:cs typeface="+mn-cs"/>
              </a:rPr>
              <a:t>Análise de nutrientes na água, </a:t>
            </a:r>
            <a:br>
              <a:rPr lang="en-US" sz="1600" b="0" i="0">
                <a:solidFill>
                  <a:srgbClr val="000000"/>
                </a:solidFill>
                <a:latin typeface="Arial"/>
                <a:ea typeface="+mn-ea"/>
                <a:cs typeface="+mn-cs"/>
              </a:rPr>
            </a:br>
            <a:r>
              <a:rPr lang="en-US" sz="1600" b="0" i="0">
                <a:solidFill>
                  <a:srgbClr val="000000"/>
                </a:solidFill>
                <a:latin typeface="Arial"/>
                <a:ea typeface="+mn-ea"/>
                <a:cs typeface="+mn-cs"/>
              </a:rPr>
              <a:t>em alimentos e na agricultura</a:t>
            </a:r>
          </a:p>
        </p:txBody>
      </p:sp>
      <p:grpSp>
        <p:nvGrpSpPr>
          <p:cNvPr id="16" name="Group 15"/>
          <p:cNvGrpSpPr/>
          <p:nvPr/>
        </p:nvGrpSpPr>
        <p:grpSpPr>
          <a:xfrm>
            <a:off x="0" y="6085641"/>
            <a:ext cx="619067" cy="246221"/>
            <a:chOff x="1689099" y="6028267"/>
            <a:chExt cx="1087983" cy="246221"/>
          </a:xfrm>
        </p:grpSpPr>
        <p:sp>
          <p:nvSpPr>
            <p:cNvPr id="17" name="Action Button: Custom 16">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Chevron 17">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9" name="Chevron 18">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0" name="TextBox 19">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grpSp>
        <p:nvGrpSpPr>
          <p:cNvPr id="5" name="Gruppieren 4"/>
          <p:cNvGrpSpPr/>
          <p:nvPr/>
        </p:nvGrpSpPr>
        <p:grpSpPr>
          <a:xfrm>
            <a:off x="3697191" y="1628855"/>
            <a:ext cx="5211573" cy="3712351"/>
            <a:chOff x="3563888" y="1628855"/>
            <a:chExt cx="5211573" cy="3712351"/>
          </a:xfrm>
        </p:grpSpPr>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751321"/>
              <a:ext cx="4057545" cy="3373514"/>
            </a:xfrm>
            <a:prstGeom prst="rect">
              <a:avLst/>
            </a:prstGeom>
          </p:spPr>
        </p:pic>
        <p:sp>
          <p:nvSpPr>
            <p:cNvPr id="28" name="TextBox 27"/>
            <p:cNvSpPr txBox="1"/>
            <p:nvPr/>
          </p:nvSpPr>
          <p:spPr>
            <a:xfrm>
              <a:off x="4289243" y="1628855"/>
              <a:ext cx="1353897" cy="461665"/>
            </a:xfrm>
            <a:prstGeom prst="rect">
              <a:avLst/>
            </a:prstGeom>
            <a:noFill/>
          </p:spPr>
          <p:txBody>
            <a:bodyPr wrap="none" lIns="0" rtlCol="0">
              <a:spAutoFit/>
            </a:bodyPr>
            <a:lstStyle/>
            <a:p>
              <a:pPr algn="l" defTabSz="914400">
                <a:buNone/>
              </a:pPr>
              <a:r>
                <a:rPr lang="en-US" sz="1200" b="0" i="0" dirty="0" err="1">
                  <a:latin typeface="Arial"/>
                  <a:ea typeface="+mn-ea"/>
                  <a:cs typeface="+mn-cs"/>
                </a:rPr>
                <a:t>Feixe</a:t>
              </a:r>
              <a:r>
                <a:rPr lang="en-US" sz="1200" b="0" i="0" dirty="0">
                  <a:latin typeface="Arial"/>
                  <a:ea typeface="+mn-ea"/>
                  <a:cs typeface="+mn-cs"/>
                </a:rPr>
                <a:t> de </a:t>
              </a:r>
              <a:r>
                <a:rPr lang="en-US" sz="1200" b="0" i="0" dirty="0" err="1">
                  <a:latin typeface="Arial"/>
                  <a:ea typeface="+mn-ea"/>
                  <a:cs typeface="+mn-cs"/>
                </a:rPr>
                <a:t>radiação</a:t>
              </a:r>
              <a:r>
                <a:rPr lang="en-US" sz="1200" b="0" i="0" dirty="0">
                  <a:latin typeface="Arial"/>
                  <a:ea typeface="+mn-ea"/>
                  <a:cs typeface="+mn-cs"/>
                </a:rPr>
                <a:t> </a:t>
              </a:r>
              <a:br>
                <a:rPr lang="en-US" sz="1200" b="0" i="0" dirty="0">
                  <a:latin typeface="Arial"/>
                  <a:ea typeface="+mn-ea"/>
                  <a:cs typeface="+mn-cs"/>
                </a:rPr>
              </a:br>
              <a:r>
                <a:rPr lang="en-US" sz="1200" b="0" i="0" dirty="0">
                  <a:latin typeface="Arial"/>
                  <a:ea typeface="+mn-ea"/>
                  <a:cs typeface="+mn-cs"/>
                </a:rPr>
                <a:t>com </a:t>
              </a:r>
              <a:r>
                <a:rPr lang="en-US" sz="1200" b="0" i="0" dirty="0" err="1">
                  <a:latin typeface="Arial"/>
                  <a:ea typeface="+mn-ea"/>
                  <a:cs typeface="+mn-cs"/>
                </a:rPr>
                <a:t>foco</a:t>
              </a:r>
              <a:r>
                <a:rPr lang="en-US" sz="1200" b="0" i="0" dirty="0">
                  <a:latin typeface="Arial"/>
                  <a:ea typeface="+mn-ea"/>
                  <a:cs typeface="+mn-cs"/>
                </a:rPr>
                <a:t> </a:t>
              </a:r>
              <a:r>
                <a:rPr lang="en-US" sz="1200" b="0" i="0" dirty="0" err="1">
                  <a:latin typeface="Arial"/>
                  <a:ea typeface="+mn-ea"/>
                  <a:cs typeface="+mn-cs"/>
                </a:rPr>
                <a:t>pequeno</a:t>
              </a:r>
              <a:endParaRPr lang="en-US" sz="1200" b="0" i="0" dirty="0">
                <a:latin typeface="Arial"/>
                <a:ea typeface="+mn-ea"/>
                <a:cs typeface="+mn-cs"/>
              </a:endParaRPr>
            </a:p>
          </p:txBody>
        </p:sp>
        <p:cxnSp>
          <p:nvCxnSpPr>
            <p:cNvPr id="27" name="Straight Arrow Connector 26"/>
            <p:cNvCxnSpPr/>
            <p:nvPr/>
          </p:nvCxnSpPr>
          <p:spPr>
            <a:xfrm>
              <a:off x="4241830" y="1703409"/>
              <a:ext cx="3965" cy="1683864"/>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209968" y="4694875"/>
              <a:ext cx="994183" cy="646331"/>
            </a:xfrm>
            <a:prstGeom prst="rect">
              <a:avLst/>
            </a:prstGeom>
            <a:noFill/>
          </p:spPr>
          <p:txBody>
            <a:bodyPr wrap="none" lIns="0" rtlCol="0">
              <a:spAutoFit/>
            </a:bodyPr>
            <a:lstStyle/>
            <a:p>
              <a:pPr algn="l" defTabSz="914400">
                <a:buNone/>
              </a:pPr>
              <a:r>
                <a:rPr lang="en-US" sz="1200" b="0" i="0" dirty="0" err="1">
                  <a:latin typeface="Arial"/>
                  <a:ea typeface="+mn-ea"/>
                  <a:cs typeface="+mn-cs"/>
                </a:rPr>
                <a:t>Correção</a:t>
              </a:r>
              <a:r>
                <a:rPr lang="en-US" sz="1200" b="0" i="0" dirty="0">
                  <a:latin typeface="Arial"/>
                  <a:ea typeface="+mn-ea"/>
                  <a:cs typeface="+mn-cs"/>
                </a:rPr>
                <a:t> </a:t>
              </a:r>
            </a:p>
            <a:p>
              <a:pPr algn="l" defTabSz="914400">
                <a:buNone/>
              </a:pPr>
              <a:r>
                <a:rPr lang="en-US" sz="1200" b="0" i="0" spc="-20" dirty="0">
                  <a:latin typeface="Arial"/>
                  <a:ea typeface="+mn-ea"/>
                  <a:cs typeface="+mn-cs"/>
                </a:rPr>
                <a:t>de </a:t>
              </a:r>
              <a:r>
                <a:rPr lang="en-US" sz="1200" b="0" i="0" spc="-20" dirty="0" err="1">
                  <a:latin typeface="Arial"/>
                  <a:ea typeface="+mn-ea"/>
                  <a:cs typeface="+mn-cs"/>
                </a:rPr>
                <a:t>referência</a:t>
              </a:r>
              <a:r>
                <a:rPr lang="en-US" sz="1200" b="0" i="0" spc="-20" dirty="0">
                  <a:latin typeface="Arial"/>
                  <a:ea typeface="+mn-ea"/>
                  <a:cs typeface="+mn-cs"/>
                </a:rPr>
                <a:t> </a:t>
              </a:r>
              <a:br>
                <a:rPr lang="en-US" sz="1200" b="0" i="0" spc="-20" dirty="0">
                  <a:latin typeface="Arial"/>
                  <a:ea typeface="+mn-ea"/>
                  <a:cs typeface="+mn-cs"/>
                </a:rPr>
              </a:br>
              <a:r>
                <a:rPr lang="en-US" sz="1200" b="0" i="0" spc="-20" dirty="0" err="1">
                  <a:latin typeface="Arial"/>
                  <a:ea typeface="+mn-ea"/>
                  <a:cs typeface="+mn-cs"/>
                </a:rPr>
                <a:t>simultânea</a:t>
              </a:r>
              <a:endParaRPr lang="en-US" sz="1200" b="0" i="0" spc="-20" dirty="0">
                <a:latin typeface="Arial"/>
                <a:ea typeface="+mn-ea"/>
                <a:cs typeface="+mn-cs"/>
              </a:endParaRPr>
            </a:p>
          </p:txBody>
        </p:sp>
        <p:cxnSp>
          <p:nvCxnSpPr>
            <p:cNvPr id="30" name="Straight Arrow Connector 29"/>
            <p:cNvCxnSpPr/>
            <p:nvPr/>
          </p:nvCxnSpPr>
          <p:spPr>
            <a:xfrm rot="10800000">
              <a:off x="5052901" y="3839998"/>
              <a:ext cx="2106438" cy="1232468"/>
            </a:xfrm>
            <a:prstGeom prst="bentConnector3">
              <a:avLst>
                <a:gd name="adj1" fmla="val 10004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209968" y="4149149"/>
              <a:ext cx="1565493" cy="461665"/>
            </a:xfrm>
            <a:prstGeom prst="rect">
              <a:avLst/>
            </a:prstGeom>
            <a:noFill/>
          </p:spPr>
          <p:txBody>
            <a:bodyPr wrap="none" lIns="0" rtlCol="0">
              <a:spAutoFit/>
            </a:bodyPr>
            <a:lstStyle/>
            <a:p>
              <a:pPr algn="l" defTabSz="914400">
                <a:buNone/>
              </a:pPr>
              <a:r>
                <a:rPr lang="en-US" sz="1200" b="0" i="0" dirty="0" err="1">
                  <a:latin typeface="Arial"/>
                  <a:ea typeface="+mn-ea"/>
                  <a:cs typeface="+mn-cs"/>
                </a:rPr>
                <a:t>Lampada</a:t>
              </a:r>
              <a:r>
                <a:rPr lang="en-US" sz="1200" b="0" i="0" dirty="0">
                  <a:latin typeface="Arial"/>
                  <a:ea typeface="+mn-ea"/>
                  <a:cs typeface="+mn-cs"/>
                </a:rPr>
                <a:t> de </a:t>
              </a:r>
              <a:r>
                <a:rPr lang="en-US" sz="1200" b="0" i="0" dirty="0" err="1">
                  <a:latin typeface="Arial"/>
                  <a:ea typeface="+mn-ea"/>
                  <a:cs typeface="+mn-cs"/>
                </a:rPr>
                <a:t>xenônio</a:t>
              </a:r>
              <a:r>
                <a:rPr lang="en-US" sz="1200" b="0" i="0" dirty="0">
                  <a:latin typeface="Arial"/>
                  <a:ea typeface="+mn-ea"/>
                  <a:cs typeface="+mn-cs"/>
                </a:rPr>
                <a:t> </a:t>
              </a:r>
              <a:br>
                <a:rPr lang="en-US" sz="1200" b="0" i="0" dirty="0">
                  <a:latin typeface="Arial"/>
                  <a:ea typeface="+mn-ea"/>
                  <a:cs typeface="+mn-cs"/>
                </a:rPr>
              </a:br>
              <a:r>
                <a:rPr lang="en-US" sz="1200" b="0" i="0" dirty="0" err="1">
                  <a:latin typeface="Arial"/>
                  <a:ea typeface="+mn-ea"/>
                  <a:cs typeface="+mn-cs"/>
                </a:rPr>
                <a:t>pulsada</a:t>
              </a:r>
              <a:endParaRPr lang="en-US" sz="1200" b="0" i="0" dirty="0">
                <a:latin typeface="Arial"/>
                <a:ea typeface="+mn-ea"/>
                <a:cs typeface="+mn-cs"/>
              </a:endParaRPr>
            </a:p>
          </p:txBody>
        </p:sp>
        <p:sp>
          <p:nvSpPr>
            <p:cNvPr id="38" name="TextBox 37"/>
            <p:cNvSpPr txBox="1"/>
            <p:nvPr/>
          </p:nvSpPr>
          <p:spPr>
            <a:xfrm>
              <a:off x="7209968" y="3602051"/>
              <a:ext cx="1166345" cy="276999"/>
            </a:xfrm>
            <a:prstGeom prst="rect">
              <a:avLst/>
            </a:prstGeom>
            <a:noFill/>
          </p:spPr>
          <p:txBody>
            <a:bodyPr wrap="none" lIns="0" rtlCol="0">
              <a:spAutoFit/>
            </a:bodyPr>
            <a:lstStyle/>
            <a:p>
              <a:pPr algn="l" defTabSz="914400">
                <a:buNone/>
              </a:pPr>
              <a:r>
                <a:rPr lang="en-US" sz="1200" b="0" i="0">
                  <a:latin typeface="Arial"/>
                  <a:ea typeface="+mn-ea"/>
                  <a:cs typeface="+mn-cs"/>
                </a:rPr>
                <a:t>Monocromador</a:t>
              </a:r>
            </a:p>
          </p:txBody>
        </p:sp>
        <p:cxnSp>
          <p:nvCxnSpPr>
            <p:cNvPr id="3078" name="Straight Arrow Connector 3077"/>
            <p:cNvCxnSpPr/>
            <p:nvPr/>
          </p:nvCxnSpPr>
          <p:spPr>
            <a:xfrm flipH="1">
              <a:off x="5736679" y="3771874"/>
              <a:ext cx="1463562" cy="0"/>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077"/>
            <p:cNvCxnSpPr/>
            <p:nvPr/>
          </p:nvCxnSpPr>
          <p:spPr>
            <a:xfrm flipH="1">
              <a:off x="5526359" y="4321559"/>
              <a:ext cx="1637929" cy="0"/>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095" y="4755466"/>
            <a:ext cx="2677946" cy="1409838"/>
          </a:xfrm>
          <a:prstGeom prst="rect">
            <a:avLst/>
          </a:prstGeom>
        </p:spPr>
      </p:pic>
    </p:spTree>
    <p:extLst>
      <p:ext uri="{BB962C8B-B14F-4D97-AF65-F5344CB8AC3E}">
        <p14:creationId xmlns:p14="http://schemas.microsoft.com/office/powerpoint/2010/main" val="3954413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Narrow"/>
              </a:rPr>
              <a:t>Espectroscopia</a:t>
            </a:r>
            <a:r>
              <a:rPr lang="en-US" sz="3800" b="0" i="0" dirty="0">
                <a:solidFill>
                  <a:srgbClr val="000000"/>
                </a:solidFill>
                <a:latin typeface="Arial Narrow"/>
                <a:ea typeface="+mj-ea"/>
                <a:cs typeface="Arial Narrow"/>
              </a:rPr>
              <a:t> UV-Vis</a:t>
            </a:r>
            <a:br>
              <a:rPr lang="en-US" sz="34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Análise</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qualitativa</a:t>
            </a:r>
            <a:r>
              <a:rPr lang="en-US" sz="3100" b="0" i="0" dirty="0">
                <a:solidFill>
                  <a:srgbClr val="000000"/>
                </a:solidFill>
                <a:latin typeface="Arial Narrow"/>
                <a:ea typeface="+mj-ea"/>
                <a:cs typeface="Arial Narrow"/>
              </a:rPr>
              <a:t> e </a:t>
            </a:r>
            <a:r>
              <a:rPr lang="en-US" sz="3100" b="0" i="0" dirty="0" err="1">
                <a:solidFill>
                  <a:srgbClr val="000000"/>
                </a:solidFill>
                <a:latin typeface="Arial Narrow"/>
                <a:ea typeface="+mj-ea"/>
                <a:cs typeface="Arial Narrow"/>
              </a:rPr>
              <a:t>quantitativa</a:t>
            </a:r>
            <a:br>
              <a:rPr lang="en-US" sz="3100" b="0" i="0" dirty="0">
                <a:solidFill>
                  <a:srgbClr val="000000"/>
                </a:solidFill>
                <a:latin typeface="Arial Narrow"/>
                <a:ea typeface="+mj-ea"/>
                <a:cs typeface="Arial Narrow"/>
              </a:rPr>
            </a:br>
            <a:endParaRPr lang="en-US" sz="3100" b="0" i="0" dirty="0">
              <a:solidFill>
                <a:srgbClr val="000000"/>
              </a:solidFill>
              <a:latin typeface="Arial Narrow"/>
              <a:ea typeface="+mj-ea"/>
              <a:cs typeface="Arial Narrow"/>
            </a:endParaRPr>
          </a:p>
        </p:txBody>
      </p:sp>
      <p:sp>
        <p:nvSpPr>
          <p:cNvPr id="10" name="Content Placeholder 9"/>
          <p:cNvSpPr>
            <a:spLocks noGrp="1"/>
          </p:cNvSpPr>
          <p:nvPr>
            <p:ph idx="1"/>
          </p:nvPr>
        </p:nvSpPr>
        <p:spPr>
          <a:xfrm>
            <a:off x="228600" y="1512000"/>
            <a:ext cx="8686800" cy="4562856"/>
          </a:xfrm>
        </p:spPr>
        <p:txBody>
          <a:bodyPr>
            <a:noAutofit/>
          </a:bodyPr>
          <a:lstStyle/>
          <a:p>
            <a:pPr marL="0" indent="0" algn="l" defTabSz="685800">
              <a:lnSpc>
                <a:spcPct val="100000"/>
              </a:lnSpc>
              <a:spcBef>
                <a:spcPts val="700"/>
              </a:spcBef>
              <a:buNone/>
            </a:pPr>
            <a:r>
              <a:rPr lang="en-US" sz="1800" b="0" i="0" dirty="0" err="1">
                <a:solidFill>
                  <a:srgbClr val="000000"/>
                </a:solidFill>
                <a:latin typeface="Arial"/>
                <a:ea typeface="+mn-ea"/>
                <a:cs typeface="Arial"/>
              </a:rPr>
              <a:t>Espectros</a:t>
            </a:r>
            <a:r>
              <a:rPr lang="en-US" sz="1800" b="0" i="0" dirty="0">
                <a:solidFill>
                  <a:srgbClr val="000000"/>
                </a:solidFill>
                <a:latin typeface="Arial"/>
                <a:ea typeface="+mn-ea"/>
                <a:cs typeface="Arial"/>
              </a:rPr>
              <a:t> UV-</a:t>
            </a:r>
            <a:r>
              <a:rPr lang="en-US" sz="1800" b="0" i="0" dirty="0" err="1">
                <a:solidFill>
                  <a:srgbClr val="000000"/>
                </a:solidFill>
                <a:latin typeface="Arial"/>
                <a:ea typeface="+mn-ea"/>
                <a:cs typeface="Arial"/>
              </a:rPr>
              <a:t>visível</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geralmente</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mostram</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apenas</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algumas</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bandas</a:t>
            </a:r>
            <a:r>
              <a:rPr lang="en-US" sz="1800" b="0" i="0" dirty="0">
                <a:solidFill>
                  <a:srgbClr val="000000"/>
                </a:solidFill>
                <a:latin typeface="Arial"/>
                <a:ea typeface="+mn-ea"/>
                <a:cs typeface="Arial"/>
              </a:rPr>
              <a:t> de </a:t>
            </a:r>
            <a:r>
              <a:rPr lang="en-US" sz="1800" b="0" i="0" dirty="0" err="1">
                <a:solidFill>
                  <a:srgbClr val="000000"/>
                </a:solidFill>
                <a:latin typeface="Arial"/>
                <a:ea typeface="+mn-ea"/>
                <a:cs typeface="Arial"/>
              </a:rPr>
              <a:t>absorbância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amplas</a:t>
            </a:r>
            <a:r>
              <a:rPr lang="en-US" sz="1800" b="0" i="0" dirty="0">
                <a:solidFill>
                  <a:srgbClr val="000000"/>
                </a:solidFill>
                <a:latin typeface="Arial"/>
                <a:ea typeface="+mn-ea"/>
                <a:cs typeface="Arial"/>
              </a:rPr>
              <a:t>. A </a:t>
            </a:r>
            <a:r>
              <a:rPr lang="en-US" sz="1800" b="0" i="0" dirty="0" err="1">
                <a:solidFill>
                  <a:srgbClr val="000000"/>
                </a:solidFill>
                <a:latin typeface="Arial"/>
                <a:ea typeface="+mn-ea"/>
                <a:cs typeface="Arial"/>
              </a:rPr>
              <a:t>maior</a:t>
            </a:r>
            <a:r>
              <a:rPr lang="en-US" sz="1800" b="0" i="0" dirty="0">
                <a:solidFill>
                  <a:srgbClr val="000000"/>
                </a:solidFill>
                <a:latin typeface="Arial"/>
                <a:ea typeface="+mn-ea"/>
                <a:cs typeface="Arial"/>
              </a:rPr>
              <a:t> parte da </a:t>
            </a:r>
            <a:r>
              <a:rPr lang="en-US" sz="1800" b="0" i="0" dirty="0" err="1">
                <a:solidFill>
                  <a:srgbClr val="000000"/>
                </a:solidFill>
                <a:latin typeface="Arial"/>
                <a:ea typeface="+mn-ea"/>
                <a:cs typeface="Arial"/>
              </a:rPr>
              <a:t>absorção</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por</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compostos</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orgânicos</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resulta</a:t>
            </a:r>
            <a:r>
              <a:rPr lang="en-US" sz="1800" b="0" i="0" dirty="0">
                <a:solidFill>
                  <a:srgbClr val="000000"/>
                </a:solidFill>
                <a:latin typeface="Arial"/>
                <a:ea typeface="+mn-ea"/>
                <a:cs typeface="Arial"/>
              </a:rPr>
              <a:t> da </a:t>
            </a:r>
            <a:r>
              <a:rPr lang="en-US" sz="1800" b="0" i="0" dirty="0" err="1">
                <a:solidFill>
                  <a:srgbClr val="000000"/>
                </a:solidFill>
                <a:latin typeface="Arial"/>
                <a:ea typeface="+mn-ea"/>
                <a:cs typeface="Arial"/>
              </a:rPr>
              <a:t>presença</a:t>
            </a:r>
            <a:r>
              <a:rPr lang="en-US" sz="1800" b="0" i="0" dirty="0">
                <a:solidFill>
                  <a:srgbClr val="000000"/>
                </a:solidFill>
                <a:latin typeface="Arial"/>
                <a:ea typeface="+mn-ea"/>
                <a:cs typeface="Arial"/>
              </a:rPr>
              <a:t> </a:t>
            </a:r>
            <a:br>
              <a:rPr lang="en-US" sz="1800" b="0" i="0" dirty="0">
                <a:solidFill>
                  <a:srgbClr val="000000"/>
                </a:solidFill>
                <a:latin typeface="Arial"/>
                <a:ea typeface="+mn-ea"/>
                <a:cs typeface="Arial"/>
              </a:rPr>
            </a:br>
            <a:r>
              <a:rPr lang="en-US" sz="1800" b="0" i="0" dirty="0">
                <a:solidFill>
                  <a:srgbClr val="000000"/>
                </a:solidFill>
                <a:latin typeface="Arial"/>
                <a:ea typeface="+mn-ea"/>
                <a:cs typeface="Arial"/>
              </a:rPr>
              <a:t>de </a:t>
            </a:r>
            <a:r>
              <a:rPr lang="en-US" sz="1800" b="0" i="0" dirty="0" err="1">
                <a:solidFill>
                  <a:srgbClr val="000000"/>
                </a:solidFill>
                <a:latin typeface="Arial"/>
                <a:ea typeface="+mn-ea"/>
                <a:cs typeface="Arial"/>
              </a:rPr>
              <a:t>ligações</a:t>
            </a:r>
            <a:r>
              <a:rPr lang="en-US" sz="1800" b="0" i="0" dirty="0">
                <a:solidFill>
                  <a:srgbClr val="000000"/>
                </a:solidFill>
                <a:latin typeface="Arial"/>
                <a:ea typeface="+mn-ea"/>
                <a:cs typeface="Arial"/>
              </a:rPr>
              <a:t> pi (</a:t>
            </a:r>
            <a:r>
              <a:rPr lang="en-US" sz="1800" b="0" i="0" dirty="0" err="1">
                <a:solidFill>
                  <a:srgbClr val="000000"/>
                </a:solidFill>
                <a:latin typeface="Arial"/>
                <a:ea typeface="+mn-ea"/>
                <a:cs typeface="Arial"/>
              </a:rPr>
              <a:t>ou</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seja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insaturadas</a:t>
            </a:r>
            <a:r>
              <a:rPr lang="en-US" sz="1800" b="0" i="0" dirty="0">
                <a:solidFill>
                  <a:srgbClr val="000000"/>
                </a:solidFill>
                <a:latin typeface="Arial"/>
                <a:ea typeface="+mn-ea"/>
                <a:cs typeface="Arial"/>
              </a:rPr>
              <a:t>). Um </a:t>
            </a:r>
            <a:r>
              <a:rPr lang="en-US" sz="1800" b="0" i="0" dirty="0" err="1">
                <a:solidFill>
                  <a:srgbClr val="000000"/>
                </a:solidFill>
                <a:latin typeface="Arial"/>
                <a:ea typeface="+mn-ea"/>
                <a:cs typeface="Arial"/>
              </a:rPr>
              <a:t>cromóforo</a:t>
            </a:r>
            <a:r>
              <a:rPr lang="en-US" sz="1800" b="0" i="0" dirty="0">
                <a:solidFill>
                  <a:srgbClr val="000000"/>
                </a:solidFill>
                <a:latin typeface="Arial"/>
                <a:ea typeface="+mn-ea"/>
                <a:cs typeface="Arial"/>
              </a:rPr>
              <a:t> é um </a:t>
            </a:r>
            <a:r>
              <a:rPr lang="en-US" sz="1800" b="0" i="0" dirty="0" err="1">
                <a:solidFill>
                  <a:srgbClr val="000000"/>
                </a:solidFill>
                <a:latin typeface="Arial"/>
                <a:ea typeface="+mn-ea"/>
                <a:cs typeface="Arial"/>
              </a:rPr>
              <a:t>grupo</a:t>
            </a:r>
            <a:r>
              <a:rPr lang="en-US" sz="1800" b="0" i="0" dirty="0">
                <a:solidFill>
                  <a:srgbClr val="000000"/>
                </a:solidFill>
                <a:latin typeface="Arial"/>
                <a:ea typeface="+mn-ea"/>
                <a:cs typeface="Arial"/>
              </a:rPr>
              <a:t> molecular </a:t>
            </a:r>
            <a:br>
              <a:rPr lang="en-US" sz="1800" b="0" i="0" dirty="0">
                <a:solidFill>
                  <a:srgbClr val="000000"/>
                </a:solidFill>
                <a:latin typeface="Arial"/>
                <a:ea typeface="+mn-ea"/>
                <a:cs typeface="Arial"/>
              </a:rPr>
            </a:br>
            <a:r>
              <a:rPr lang="en-US" sz="1800" b="0" i="0" dirty="0" err="1">
                <a:solidFill>
                  <a:srgbClr val="000000"/>
                </a:solidFill>
                <a:latin typeface="Arial"/>
                <a:ea typeface="+mn-ea"/>
                <a:cs typeface="Arial"/>
              </a:rPr>
              <a:t>que</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geralmente</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contém</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uma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ligação</a:t>
            </a:r>
            <a:r>
              <a:rPr lang="en-US" sz="1800" b="0" i="0" dirty="0">
                <a:solidFill>
                  <a:srgbClr val="000000"/>
                </a:solidFill>
                <a:latin typeface="Arial"/>
                <a:ea typeface="+mn-ea"/>
                <a:cs typeface="Arial"/>
              </a:rPr>
              <a:t> pi. </a:t>
            </a:r>
            <a:r>
              <a:rPr lang="en-US" sz="1800" b="0" i="0" dirty="0" err="1">
                <a:solidFill>
                  <a:srgbClr val="000000"/>
                </a:solidFill>
                <a:latin typeface="Arial"/>
                <a:ea typeface="+mn-ea"/>
                <a:cs typeface="Arial"/>
              </a:rPr>
              <a:t>Quando</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inserido</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em</a:t>
            </a:r>
            <a:r>
              <a:rPr lang="en-US" sz="1800" b="0" i="0" dirty="0">
                <a:solidFill>
                  <a:srgbClr val="000000"/>
                </a:solidFill>
                <a:latin typeface="Arial"/>
                <a:ea typeface="+mn-ea"/>
                <a:cs typeface="Arial"/>
              </a:rPr>
              <a:t> um </a:t>
            </a:r>
            <a:r>
              <a:rPr lang="en-US" sz="1800" b="0" i="0" dirty="0" err="1">
                <a:solidFill>
                  <a:srgbClr val="000000"/>
                </a:solidFill>
                <a:latin typeface="Arial"/>
                <a:ea typeface="+mn-ea"/>
                <a:cs typeface="Arial"/>
              </a:rPr>
              <a:t>hidrocarboneto</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saturado</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que</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não</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exibe</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nenhum</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espectro</a:t>
            </a:r>
            <a:r>
              <a:rPr lang="en-US" sz="1800" b="0" i="0" dirty="0">
                <a:solidFill>
                  <a:srgbClr val="000000"/>
                </a:solidFill>
                <a:latin typeface="Arial"/>
                <a:ea typeface="+mn-ea"/>
                <a:cs typeface="Arial"/>
              </a:rPr>
              <a:t> de </a:t>
            </a:r>
            <a:r>
              <a:rPr lang="en-US" sz="1800" b="0" i="0" dirty="0" err="1">
                <a:solidFill>
                  <a:srgbClr val="000000"/>
                </a:solidFill>
                <a:latin typeface="Arial"/>
                <a:ea typeface="+mn-ea"/>
                <a:cs typeface="Arial"/>
              </a:rPr>
              <a:t>absorção</a:t>
            </a:r>
            <a:r>
              <a:rPr lang="en-US" sz="1800" b="0" i="0" dirty="0">
                <a:solidFill>
                  <a:srgbClr val="000000"/>
                </a:solidFill>
                <a:latin typeface="Arial"/>
                <a:ea typeface="+mn-ea"/>
                <a:cs typeface="Arial"/>
              </a:rPr>
              <a:t> UV-</a:t>
            </a:r>
            <a:r>
              <a:rPr lang="en-US" sz="1800" b="0" i="0" dirty="0" err="1">
                <a:solidFill>
                  <a:srgbClr val="000000"/>
                </a:solidFill>
                <a:latin typeface="Arial"/>
                <a:ea typeface="+mn-ea"/>
                <a:cs typeface="Arial"/>
              </a:rPr>
              <a:t>visível</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ele</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produz</a:t>
            </a:r>
            <a:r>
              <a:rPr lang="en-US" sz="1800" b="0" i="0" dirty="0">
                <a:solidFill>
                  <a:srgbClr val="000000"/>
                </a:solidFill>
                <a:latin typeface="Arial"/>
                <a:ea typeface="+mn-ea"/>
                <a:cs typeface="Arial"/>
              </a:rPr>
              <a:t> </a:t>
            </a:r>
            <a:br>
              <a:rPr lang="en-US" sz="1800" b="0" i="0" dirty="0">
                <a:solidFill>
                  <a:srgbClr val="000000"/>
                </a:solidFill>
                <a:latin typeface="Arial"/>
                <a:ea typeface="+mn-ea"/>
                <a:cs typeface="Arial"/>
              </a:rPr>
            </a:br>
            <a:r>
              <a:rPr lang="en-US" sz="1800" b="0" i="0" dirty="0">
                <a:solidFill>
                  <a:srgbClr val="000000"/>
                </a:solidFill>
                <a:latin typeface="Arial"/>
                <a:ea typeface="+mn-ea"/>
                <a:cs typeface="Arial"/>
              </a:rPr>
              <a:t>um </a:t>
            </a:r>
            <a:r>
              <a:rPr lang="en-US" sz="1800" b="0" i="0" dirty="0" err="1">
                <a:solidFill>
                  <a:srgbClr val="000000"/>
                </a:solidFill>
                <a:latin typeface="Arial"/>
                <a:ea typeface="+mn-ea"/>
                <a:cs typeface="Arial"/>
              </a:rPr>
              <a:t>composto</a:t>
            </a:r>
            <a:r>
              <a:rPr lang="en-US" sz="1800" b="0" i="0" dirty="0">
                <a:solidFill>
                  <a:srgbClr val="000000"/>
                </a:solidFill>
                <a:latin typeface="Arial"/>
                <a:ea typeface="+mn-ea"/>
                <a:cs typeface="Arial"/>
              </a:rPr>
              <a:t> com </a:t>
            </a:r>
            <a:r>
              <a:rPr lang="en-US" sz="1800" b="0" i="0" dirty="0" err="1">
                <a:solidFill>
                  <a:srgbClr val="000000"/>
                </a:solidFill>
                <a:latin typeface="Arial"/>
                <a:ea typeface="+mn-ea"/>
                <a:cs typeface="Arial"/>
              </a:rPr>
              <a:t>absorção</a:t>
            </a:r>
            <a:r>
              <a:rPr lang="en-US" sz="1800" b="0" i="0" dirty="0">
                <a:solidFill>
                  <a:srgbClr val="000000"/>
                </a:solidFill>
                <a:latin typeface="Arial"/>
                <a:ea typeface="+mn-ea"/>
                <a:cs typeface="Arial"/>
              </a:rPr>
              <a:t> entre 185 e 1000 nm.</a:t>
            </a:r>
          </a:p>
          <a:p>
            <a:pPr marL="0" indent="0" algn="l" defTabSz="685800">
              <a:lnSpc>
                <a:spcPct val="100000"/>
              </a:lnSpc>
              <a:spcBef>
                <a:spcPts val="1400"/>
              </a:spcBef>
              <a:buNone/>
            </a:pPr>
            <a:endParaRPr lang="en-US" sz="2000" dirty="0"/>
          </a:p>
          <a:p>
            <a:pPr marL="0" indent="0" algn="l" defTabSz="685800">
              <a:lnSpc>
                <a:spcPct val="100000"/>
              </a:lnSpc>
              <a:spcBef>
                <a:spcPts val="0"/>
              </a:spcBef>
              <a:spcAft>
                <a:spcPts val="0"/>
              </a:spcAft>
              <a:buNone/>
            </a:pPr>
            <a:endParaRPr lang="en-US" sz="1600" dirty="0"/>
          </a:p>
          <a:p>
            <a:pPr marL="0" indent="0" algn="l" defTabSz="685800">
              <a:lnSpc>
                <a:spcPct val="100000"/>
              </a:lnSpc>
              <a:spcBef>
                <a:spcPts val="0"/>
              </a:spcBef>
              <a:spcAft>
                <a:spcPts val="0"/>
              </a:spcAft>
              <a:buNone/>
            </a:pPr>
            <a:endParaRPr lang="en-US" sz="1600" dirty="0"/>
          </a:p>
        </p:txBody>
      </p:sp>
      <p:grpSp>
        <p:nvGrpSpPr>
          <p:cNvPr id="7" name="Group 6"/>
          <p:cNvGrpSpPr/>
          <p:nvPr/>
        </p:nvGrpSpPr>
        <p:grpSpPr>
          <a:xfrm>
            <a:off x="0" y="6085641"/>
            <a:ext cx="619067" cy="246221"/>
            <a:chOff x="1689099" y="6028267"/>
            <a:chExt cx="1087983" cy="246221"/>
          </a:xfrm>
        </p:grpSpPr>
        <p:sp>
          <p:nvSpPr>
            <p:cNvPr id="8" name="Action Button: Custom 7">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Chevron 8">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Chevron 11">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graphicFrame>
        <p:nvGraphicFramePr>
          <p:cNvPr id="18" name="Table 17"/>
          <p:cNvGraphicFramePr>
            <a:graphicFrameLocks noGrp="1"/>
          </p:cNvGraphicFramePr>
          <p:nvPr>
            <p:extLst>
              <p:ext uri="{D42A27DB-BD31-4B8C-83A1-F6EECF244321}">
                <p14:modId xmlns:p14="http://schemas.microsoft.com/office/powerpoint/2010/main" val="603353580"/>
              </p:ext>
            </p:extLst>
          </p:nvPr>
        </p:nvGraphicFramePr>
        <p:xfrm>
          <a:off x="228600" y="3501008"/>
          <a:ext cx="7511753" cy="2346960"/>
        </p:xfrm>
        <a:graphic>
          <a:graphicData uri="http://schemas.openxmlformats.org/drawingml/2006/table">
            <a:tbl>
              <a:tblPr firstRow="1" bandRow="1">
                <a:tableStyleId>{5C22544A-7EE6-4342-B048-85BDC9FD1C3A}</a:tableStyleId>
              </a:tblPr>
              <a:tblGrid>
                <a:gridCol w="2265478">
                  <a:extLst>
                    <a:ext uri="{9D8B030D-6E8A-4147-A177-3AD203B41FA5}">
                      <a16:colId xmlns:a16="http://schemas.microsoft.com/office/drawing/2014/main" val="20000"/>
                    </a:ext>
                  </a:extLst>
                </a:gridCol>
                <a:gridCol w="1666302">
                  <a:extLst>
                    <a:ext uri="{9D8B030D-6E8A-4147-A177-3AD203B41FA5}">
                      <a16:colId xmlns:a16="http://schemas.microsoft.com/office/drawing/2014/main" val="20001"/>
                    </a:ext>
                  </a:extLst>
                </a:gridCol>
                <a:gridCol w="2007747">
                  <a:extLst>
                    <a:ext uri="{9D8B030D-6E8A-4147-A177-3AD203B41FA5}">
                      <a16:colId xmlns:a16="http://schemas.microsoft.com/office/drawing/2014/main" val="20002"/>
                    </a:ext>
                  </a:extLst>
                </a:gridCol>
                <a:gridCol w="1572226">
                  <a:extLst>
                    <a:ext uri="{9D8B030D-6E8A-4147-A177-3AD203B41FA5}">
                      <a16:colId xmlns:a16="http://schemas.microsoft.com/office/drawing/2014/main" val="20003"/>
                    </a:ext>
                  </a:extLst>
                </a:gridCol>
              </a:tblGrid>
              <a:tr h="324000">
                <a:tc gridSpan="4">
                  <a:txBody>
                    <a:bodyPr/>
                    <a:lstStyle/>
                    <a:p>
                      <a:pPr marL="0" algn="ctr" defTabSz="685800">
                        <a:buNone/>
                      </a:pPr>
                      <a:r>
                        <a:rPr lang="en-US" sz="1600" b="1" i="0">
                          <a:solidFill>
                            <a:schemeClr val="lt1"/>
                          </a:solidFill>
                          <a:latin typeface="Arial"/>
                          <a:ea typeface="+mn-ea"/>
                          <a:cs typeface="+mn-cs"/>
                        </a:rPr>
                        <a:t>Cromóforos</a:t>
                      </a:r>
                      <a:r>
                        <a:rPr lang="en-US" sz="1600" b="1" i="0" baseline="0">
                          <a:solidFill>
                            <a:schemeClr val="lt1"/>
                          </a:solidFill>
                          <a:latin typeface="Arial"/>
                          <a:ea typeface="+mn-ea"/>
                          <a:cs typeface="+mn-cs"/>
                        </a:rPr>
                        <a:t> selecionados e sua absorbância máxima</a:t>
                      </a:r>
                    </a:p>
                  </a:txBody>
                  <a:tcPr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tcPr>
                </a:tc>
                <a:tc hMerge="1">
                  <a:txBody>
                    <a:bodyPr/>
                    <a:lstStyle/>
                    <a:p>
                      <a:endParaRPr lang="en-US" sz="1200" b="1" dirty="0"/>
                    </a:p>
                  </a:txBody>
                  <a:tcPr anchor="ctr"/>
                </a:tc>
                <a:tc hMerge="1">
                  <a:txBody>
                    <a:bodyPr/>
                    <a:lstStyle/>
                    <a:p>
                      <a:endParaRPr lang="en-US" sz="1200" b="1" dirty="0"/>
                    </a:p>
                  </a:txBody>
                  <a:tcPr anchor="ctr"/>
                </a:tc>
                <a:tc hMerge="1">
                  <a:txBody>
                    <a:bodyPr/>
                    <a:lstStyle/>
                    <a:p>
                      <a:endParaRPr lang="en-US" sz="1200" b="1" dirty="0"/>
                    </a:p>
                  </a:txBody>
                  <a:tcPr anchor="ctr"/>
                </a:tc>
                <a:extLst>
                  <a:ext uri="{0D108BD9-81ED-4DB2-BD59-A6C34878D82A}">
                    <a16:rowId xmlns:a16="http://schemas.microsoft.com/office/drawing/2014/main" val="10000"/>
                  </a:ext>
                </a:extLst>
              </a:tr>
              <a:tr h="324000">
                <a:tc>
                  <a:txBody>
                    <a:bodyPr/>
                    <a:lstStyle/>
                    <a:p>
                      <a:pPr marL="0" indent="0" algn="ctr" defTabSz="685800">
                        <a:buNone/>
                      </a:pPr>
                      <a:r>
                        <a:rPr lang="en-US" sz="1600" b="1" i="0">
                          <a:solidFill>
                            <a:srgbClr val="0085D5"/>
                          </a:solidFill>
                          <a:latin typeface="Arial"/>
                          <a:ea typeface="+mn-ea"/>
                          <a:cs typeface="+mn-cs"/>
                        </a:rPr>
                        <a:t>Cromóforo</a:t>
                      </a:r>
                    </a:p>
                  </a:txBody>
                  <a:tcPr marL="144000"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1" i="0">
                          <a:solidFill>
                            <a:srgbClr val="0085D5"/>
                          </a:solidFill>
                          <a:latin typeface="Arial"/>
                          <a:ea typeface="+mn-ea"/>
                          <a:cs typeface="+mn-cs"/>
                        </a:rPr>
                        <a:t>Fórmula</a:t>
                      </a:r>
                    </a:p>
                  </a:txBody>
                  <a:tcPr anchor="ct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1" i="0">
                          <a:solidFill>
                            <a:srgbClr val="0085D5"/>
                          </a:solidFill>
                          <a:latin typeface="Arial"/>
                          <a:ea typeface="+mn-ea"/>
                          <a:cs typeface="+mn-cs"/>
                        </a:rPr>
                        <a:t>Exemplo</a:t>
                      </a:r>
                    </a:p>
                  </a:txBody>
                  <a:tcPr anchor="ct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1" i="0">
                          <a:solidFill>
                            <a:srgbClr val="0085D5"/>
                          </a:solidFill>
                          <a:latin typeface="Symbol"/>
                          <a:ea typeface="+mn-ea"/>
                          <a:cs typeface="+mn-cs"/>
                        </a:rPr>
                        <a:t>l</a:t>
                      </a:r>
                      <a:r>
                        <a:rPr lang="en-US" sz="1600" b="1" i="0" baseline="-25000">
                          <a:solidFill>
                            <a:srgbClr val="0085D5"/>
                          </a:solidFill>
                          <a:latin typeface="Arial"/>
                          <a:ea typeface="+mn-ea"/>
                          <a:cs typeface="+mn-cs"/>
                        </a:rPr>
                        <a:t>máx</a:t>
                      </a:r>
                      <a:r>
                        <a:rPr lang="en-US" sz="1600" b="1" i="0">
                          <a:solidFill>
                            <a:srgbClr val="0085D5"/>
                          </a:solidFill>
                          <a:latin typeface="Arial"/>
                          <a:ea typeface="+mn-ea"/>
                          <a:cs typeface="+mn-cs"/>
                        </a:rPr>
                        <a:t> (nm)</a:t>
                      </a:r>
                    </a:p>
                  </a:txBody>
                  <a:tcPr marL="144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pPr marL="0" indent="0" algn="ctr" defTabSz="685800">
                        <a:buNone/>
                      </a:pPr>
                      <a:r>
                        <a:rPr lang="en-US" sz="1600" b="0" i="0">
                          <a:solidFill>
                            <a:schemeClr val="dk1"/>
                          </a:solidFill>
                          <a:latin typeface="Arial"/>
                          <a:ea typeface="+mn-ea"/>
                          <a:cs typeface="+mn-cs"/>
                        </a:rPr>
                        <a:t>Carbonila (cetona)</a:t>
                      </a:r>
                    </a:p>
                  </a:txBody>
                  <a:tcPr marL="144000"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0" i="0">
                          <a:solidFill>
                            <a:schemeClr val="dk1"/>
                          </a:solidFill>
                          <a:latin typeface="Arial"/>
                          <a:ea typeface="+mn-ea"/>
                          <a:cs typeface="+mn-cs"/>
                        </a:rPr>
                        <a:t>RR’C=O</a:t>
                      </a:r>
                    </a:p>
                  </a:txBody>
                  <a:tcPr anchor="ct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0" i="0">
                          <a:solidFill>
                            <a:schemeClr val="dk1"/>
                          </a:solidFill>
                          <a:latin typeface="Arial"/>
                          <a:ea typeface="+mn-ea"/>
                          <a:cs typeface="+mn-cs"/>
                        </a:rPr>
                        <a:t>Acetona</a:t>
                      </a:r>
                    </a:p>
                  </a:txBody>
                  <a:tcPr anchor="ct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0" i="0">
                          <a:solidFill>
                            <a:schemeClr val="dk1"/>
                          </a:solidFill>
                          <a:latin typeface="Arial"/>
                          <a:ea typeface="+mn-ea"/>
                          <a:cs typeface="+mn-cs"/>
                        </a:rPr>
                        <a:t>271</a:t>
                      </a:r>
                    </a:p>
                  </a:txBody>
                  <a:tcPr marL="144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2"/>
                  </a:ext>
                </a:extLst>
              </a:tr>
              <a:tr h="324000">
                <a:tc>
                  <a:txBody>
                    <a:bodyPr/>
                    <a:lstStyle/>
                    <a:p>
                      <a:pPr marL="0" indent="0" algn="ctr" defTabSz="685800">
                        <a:buNone/>
                      </a:pPr>
                      <a:r>
                        <a:rPr lang="en-US" sz="1600" b="0" i="0">
                          <a:solidFill>
                            <a:schemeClr val="dk1"/>
                          </a:solidFill>
                          <a:latin typeface="Arial"/>
                          <a:ea typeface="+mn-ea"/>
                          <a:cs typeface="+mn-cs"/>
                        </a:rPr>
                        <a:t>Carbonila (aldeído)</a:t>
                      </a:r>
                    </a:p>
                  </a:txBody>
                  <a:tcPr marL="144000"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0" i="0">
                          <a:solidFill>
                            <a:schemeClr val="dk1"/>
                          </a:solidFill>
                          <a:latin typeface="Arial"/>
                          <a:ea typeface="+mn-ea"/>
                          <a:cs typeface="+mn-cs"/>
                        </a:rPr>
                        <a:t>RHC=O</a:t>
                      </a:r>
                    </a:p>
                  </a:txBody>
                  <a:tcPr anchor="ct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0" i="0">
                          <a:solidFill>
                            <a:schemeClr val="dk1"/>
                          </a:solidFill>
                          <a:latin typeface="Arial"/>
                          <a:ea typeface="+mn-ea"/>
                          <a:cs typeface="+mn-cs"/>
                        </a:rPr>
                        <a:t>Acetaldeído</a:t>
                      </a:r>
                    </a:p>
                  </a:txBody>
                  <a:tcPr anchor="ct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0" i="0">
                          <a:solidFill>
                            <a:schemeClr val="dk1"/>
                          </a:solidFill>
                          <a:latin typeface="Arial"/>
                          <a:ea typeface="+mn-ea"/>
                          <a:cs typeface="+mn-cs"/>
                        </a:rPr>
                        <a:t>293</a:t>
                      </a:r>
                    </a:p>
                  </a:txBody>
                  <a:tcPr marL="144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3"/>
                  </a:ext>
                </a:extLst>
              </a:tr>
              <a:tr h="324000">
                <a:tc>
                  <a:txBody>
                    <a:bodyPr/>
                    <a:lstStyle/>
                    <a:p>
                      <a:pPr marL="0" indent="0" algn="ctr" defTabSz="685800">
                        <a:buNone/>
                      </a:pPr>
                      <a:r>
                        <a:rPr lang="en-US" sz="1600" b="0" i="0">
                          <a:solidFill>
                            <a:schemeClr val="dk1"/>
                          </a:solidFill>
                          <a:latin typeface="Arial"/>
                          <a:ea typeface="+mn-ea"/>
                          <a:cs typeface="+mn-cs"/>
                        </a:rPr>
                        <a:t>Carboxila</a:t>
                      </a:r>
                    </a:p>
                  </a:txBody>
                  <a:tcPr marL="144000"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0" i="0">
                          <a:solidFill>
                            <a:schemeClr val="dk1"/>
                          </a:solidFill>
                          <a:latin typeface="Arial"/>
                          <a:ea typeface="+mn-ea"/>
                          <a:cs typeface="+mn-cs"/>
                        </a:rPr>
                        <a:t>RCOOH</a:t>
                      </a:r>
                    </a:p>
                  </a:txBody>
                  <a:tcPr anchor="ct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0" i="0">
                          <a:solidFill>
                            <a:schemeClr val="dk1"/>
                          </a:solidFill>
                          <a:latin typeface="Arial"/>
                          <a:ea typeface="+mn-ea"/>
                          <a:cs typeface="+mn-cs"/>
                        </a:rPr>
                        <a:t>Ácido acético</a:t>
                      </a:r>
                    </a:p>
                  </a:txBody>
                  <a:tcPr anchor="ct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0" i="0">
                          <a:solidFill>
                            <a:schemeClr val="dk1"/>
                          </a:solidFill>
                          <a:latin typeface="Arial"/>
                          <a:ea typeface="+mn-ea"/>
                          <a:cs typeface="+mn-cs"/>
                        </a:rPr>
                        <a:t>204</a:t>
                      </a:r>
                    </a:p>
                  </a:txBody>
                  <a:tcPr marL="144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4"/>
                  </a:ext>
                </a:extLst>
              </a:tr>
              <a:tr h="324000">
                <a:tc>
                  <a:txBody>
                    <a:bodyPr/>
                    <a:lstStyle/>
                    <a:p>
                      <a:pPr marL="0" indent="0" algn="ctr" defTabSz="685800">
                        <a:buNone/>
                      </a:pPr>
                      <a:r>
                        <a:rPr lang="en-US" sz="1600" b="0" i="0">
                          <a:solidFill>
                            <a:schemeClr val="dk1"/>
                          </a:solidFill>
                          <a:latin typeface="Arial"/>
                          <a:ea typeface="+mn-ea"/>
                          <a:cs typeface="+mn-cs"/>
                        </a:rPr>
                        <a:t>Amida</a:t>
                      </a:r>
                    </a:p>
                  </a:txBody>
                  <a:tcPr marL="144000"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0" i="0">
                          <a:solidFill>
                            <a:schemeClr val="dk1"/>
                          </a:solidFill>
                          <a:latin typeface="Arial"/>
                          <a:ea typeface="+mn-ea"/>
                          <a:cs typeface="+mn-cs"/>
                        </a:rPr>
                        <a:t>RCONH</a:t>
                      </a:r>
                      <a:r>
                        <a:rPr lang="en-US" sz="1600" b="0" i="0" baseline="-25000">
                          <a:solidFill>
                            <a:schemeClr val="dk1"/>
                          </a:solidFill>
                          <a:latin typeface="Arial"/>
                          <a:ea typeface="+mn-ea"/>
                          <a:cs typeface="+mn-cs"/>
                        </a:rPr>
                        <a:t>2</a:t>
                      </a:r>
                    </a:p>
                  </a:txBody>
                  <a:tcPr anchor="ct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0" i="0">
                          <a:solidFill>
                            <a:schemeClr val="dk1"/>
                          </a:solidFill>
                          <a:latin typeface="Arial"/>
                          <a:ea typeface="+mn-ea"/>
                          <a:cs typeface="+mn-cs"/>
                        </a:rPr>
                        <a:t>Acetamida</a:t>
                      </a:r>
                    </a:p>
                  </a:txBody>
                  <a:tcPr anchor="ct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0" i="0">
                          <a:solidFill>
                            <a:schemeClr val="dk1"/>
                          </a:solidFill>
                          <a:latin typeface="Arial"/>
                          <a:ea typeface="+mn-ea"/>
                          <a:cs typeface="+mn-cs"/>
                        </a:rPr>
                        <a:t>208</a:t>
                      </a:r>
                    </a:p>
                  </a:txBody>
                  <a:tcPr marL="144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5"/>
                  </a:ext>
                </a:extLst>
              </a:tr>
              <a:tr h="324000">
                <a:tc>
                  <a:txBody>
                    <a:bodyPr/>
                    <a:lstStyle/>
                    <a:p>
                      <a:pPr marL="0" indent="0" algn="ctr" defTabSz="685800">
                        <a:buNone/>
                      </a:pPr>
                      <a:r>
                        <a:rPr lang="en-US" sz="1600" b="0" i="0">
                          <a:solidFill>
                            <a:schemeClr val="dk1"/>
                          </a:solidFill>
                          <a:latin typeface="Arial"/>
                          <a:ea typeface="+mn-ea"/>
                          <a:cs typeface="+mn-cs"/>
                        </a:rPr>
                        <a:t>Nitro</a:t>
                      </a:r>
                    </a:p>
                  </a:txBody>
                  <a:tcPr marL="144000" anchor="ctr">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0" i="0">
                          <a:solidFill>
                            <a:schemeClr val="dk1"/>
                          </a:solidFill>
                          <a:latin typeface="Arial"/>
                          <a:ea typeface="+mn-ea"/>
                          <a:cs typeface="+mn-cs"/>
                        </a:rPr>
                        <a:t>RNO</a:t>
                      </a:r>
                      <a:r>
                        <a:rPr lang="en-US" sz="1600" b="0" i="0" baseline="-25000">
                          <a:solidFill>
                            <a:schemeClr val="dk1"/>
                          </a:solidFill>
                          <a:latin typeface="Arial"/>
                          <a:ea typeface="+mn-ea"/>
                          <a:cs typeface="+mn-cs"/>
                        </a:rPr>
                        <a:t>2</a:t>
                      </a:r>
                    </a:p>
                  </a:txBody>
                  <a:tcPr anchor="ct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0" i="0">
                          <a:solidFill>
                            <a:schemeClr val="dk1"/>
                          </a:solidFill>
                          <a:latin typeface="Arial"/>
                          <a:ea typeface="+mn-ea"/>
                          <a:cs typeface="+mn-cs"/>
                        </a:rPr>
                        <a:t>Nitrometano</a:t>
                      </a:r>
                    </a:p>
                  </a:txBody>
                  <a:tcPr anchor="ct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indent="0" algn="ctr" defTabSz="685800">
                        <a:buNone/>
                      </a:pPr>
                      <a:r>
                        <a:rPr lang="en-US" sz="1600" b="0" i="0">
                          <a:solidFill>
                            <a:schemeClr val="dk1"/>
                          </a:solidFill>
                          <a:latin typeface="Arial"/>
                          <a:ea typeface="+mn-ea"/>
                          <a:cs typeface="+mn-cs"/>
                        </a:rPr>
                        <a:t>271</a:t>
                      </a:r>
                    </a:p>
                  </a:txBody>
                  <a:tcPr marL="144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20803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Arrow Connector 58"/>
          <p:cNvCxnSpPr/>
          <p:nvPr/>
        </p:nvCxnSpPr>
        <p:spPr>
          <a:xfrm>
            <a:off x="4498926" y="6396375"/>
            <a:ext cx="689149"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35" name="Group 34"/>
          <p:cNvGrpSpPr/>
          <p:nvPr/>
        </p:nvGrpSpPr>
        <p:grpSpPr>
          <a:xfrm>
            <a:off x="0" y="6085641"/>
            <a:ext cx="619067" cy="246221"/>
            <a:chOff x="1689099" y="6028267"/>
            <a:chExt cx="1087983" cy="246221"/>
          </a:xfrm>
        </p:grpSpPr>
        <p:sp>
          <p:nvSpPr>
            <p:cNvPr id="36" name="Action Button: Custom 35">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Chevron 36">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Chevron 37">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9" name="TextBox 38">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5" name="Rectangle 2"/>
          <p:cNvSpPr>
            <a:spLocks noGrp="1" noChangeArrowheads="1"/>
          </p:cNvSpPr>
          <p:nvPr>
            <p:ph type="title"/>
          </p:nvPr>
        </p:nvSpPr>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Narrow"/>
              </a:rPr>
              <a:t>Espectroscopia</a:t>
            </a:r>
            <a:r>
              <a:rPr lang="en-US" sz="3800" b="0" i="0" dirty="0">
                <a:solidFill>
                  <a:srgbClr val="000000"/>
                </a:solidFill>
                <a:latin typeface="Arial Narrow"/>
                <a:ea typeface="+mj-ea"/>
                <a:cs typeface="Arial Narrow"/>
              </a:rPr>
              <a:t> UV-Vis</a:t>
            </a:r>
            <a:br>
              <a:rPr lang="en-US" sz="34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Análise</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qualitativa</a:t>
            </a:r>
            <a:r>
              <a:rPr lang="en-US" sz="3100" b="0" i="0" dirty="0">
                <a:solidFill>
                  <a:srgbClr val="000000"/>
                </a:solidFill>
                <a:latin typeface="Arial Narrow"/>
                <a:ea typeface="+mj-ea"/>
                <a:cs typeface="Arial Narrow"/>
              </a:rPr>
              <a:t> e </a:t>
            </a:r>
            <a:r>
              <a:rPr lang="en-US" sz="3100" b="0" i="0" dirty="0" err="1">
                <a:solidFill>
                  <a:srgbClr val="000000"/>
                </a:solidFill>
                <a:latin typeface="Arial Narrow"/>
                <a:ea typeface="+mj-ea"/>
                <a:cs typeface="Arial Narrow"/>
              </a:rPr>
              <a:t>quantitativa</a:t>
            </a:r>
            <a:endParaRPr lang="en-US" sz="3100" b="0" i="0" dirty="0">
              <a:solidFill>
                <a:srgbClr val="000000"/>
              </a:solidFill>
              <a:latin typeface="Arial Narrow"/>
              <a:ea typeface="+mj-ea"/>
              <a:cs typeface="Arial Narrow"/>
            </a:endParaRPr>
          </a:p>
        </p:txBody>
      </p:sp>
      <p:sp>
        <p:nvSpPr>
          <p:cNvPr id="20" name="Content Placeholder 19"/>
          <p:cNvSpPr txBox="1">
            <a:spLocks/>
          </p:cNvSpPr>
          <p:nvPr/>
        </p:nvSpPr>
        <p:spPr>
          <a:xfrm>
            <a:off x="228600" y="1512000"/>
            <a:ext cx="4270248" cy="4562856"/>
          </a:xfrm>
          <a:prstGeom prst="rect">
            <a:avLst/>
          </a:prstGeom>
        </p:spPr>
        <p:txBody>
          <a:bodyPr lIns="0">
            <a:noAutofit/>
          </a:bodyPr>
          <a:lst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defTabSz="914400">
              <a:spcBef>
                <a:spcPts val="300"/>
              </a:spcBef>
              <a:buNone/>
            </a:pPr>
            <a:r>
              <a:rPr lang="en-US" sz="2000" b="0" i="0" spc="-40" dirty="0">
                <a:latin typeface="Arial"/>
                <a:ea typeface="+mn-ea"/>
                <a:cs typeface="+mn-cs"/>
              </a:rPr>
              <a:t>A </a:t>
            </a:r>
            <a:r>
              <a:rPr lang="en-US" sz="2000" b="0" i="0" spc="-40" dirty="0" err="1">
                <a:latin typeface="Arial"/>
                <a:ea typeface="+mn-ea"/>
                <a:cs typeface="+mn-cs"/>
              </a:rPr>
              <a:t>cor</a:t>
            </a:r>
            <a:r>
              <a:rPr lang="en-US" sz="2000" b="0" i="0" spc="-40" dirty="0">
                <a:latin typeface="Arial"/>
                <a:ea typeface="+mn-ea"/>
                <a:cs typeface="+mn-cs"/>
              </a:rPr>
              <a:t> é </a:t>
            </a:r>
            <a:r>
              <a:rPr lang="en-US" sz="2000" b="0" i="0" spc="-40" dirty="0" err="1">
                <a:latin typeface="Arial"/>
                <a:ea typeface="+mn-ea"/>
                <a:cs typeface="+mn-cs"/>
              </a:rPr>
              <a:t>uma</a:t>
            </a:r>
            <a:r>
              <a:rPr lang="en-US" sz="2000" b="0" i="0" spc="-40" dirty="0">
                <a:latin typeface="Arial"/>
                <a:ea typeface="+mn-ea"/>
                <a:cs typeface="+mn-cs"/>
              </a:rPr>
              <a:t> </a:t>
            </a:r>
            <a:r>
              <a:rPr lang="en-US" sz="2000" b="0" i="0" spc="-40" dirty="0" err="1">
                <a:latin typeface="Arial"/>
                <a:ea typeface="+mn-ea"/>
                <a:cs typeface="+mn-cs"/>
              </a:rPr>
              <a:t>propriedade</a:t>
            </a:r>
            <a:r>
              <a:rPr lang="en-US" sz="2000" b="0" i="0" spc="-40" dirty="0">
                <a:latin typeface="Arial"/>
                <a:ea typeface="+mn-ea"/>
                <a:cs typeface="+mn-cs"/>
              </a:rPr>
              <a:t> </a:t>
            </a:r>
            <a:r>
              <a:rPr lang="en-US" sz="2000" b="0" i="0" spc="-40" dirty="0" err="1">
                <a:latin typeface="Arial"/>
                <a:ea typeface="+mn-ea"/>
                <a:cs typeface="+mn-cs"/>
              </a:rPr>
              <a:t>importante</a:t>
            </a:r>
            <a:r>
              <a:rPr lang="en-US" sz="2000" b="0" i="0" spc="-40" dirty="0">
                <a:latin typeface="Arial"/>
                <a:ea typeface="+mn-ea"/>
                <a:cs typeface="+mn-cs"/>
              </a:rPr>
              <a:t> de </a:t>
            </a:r>
            <a:r>
              <a:rPr lang="en-US" sz="2000" b="0" i="0" spc="-40" dirty="0" err="1">
                <a:latin typeface="Arial"/>
                <a:ea typeface="+mn-ea"/>
                <a:cs typeface="+mn-cs"/>
              </a:rPr>
              <a:t>uma</a:t>
            </a:r>
            <a:r>
              <a:rPr lang="en-US" sz="2000" b="0" i="0" spc="-40" dirty="0">
                <a:latin typeface="Arial"/>
                <a:ea typeface="+mn-ea"/>
                <a:cs typeface="+mn-cs"/>
              </a:rPr>
              <a:t> </a:t>
            </a:r>
            <a:r>
              <a:rPr lang="en-US" sz="2000" b="0" i="0" spc="-40" dirty="0" err="1">
                <a:latin typeface="Arial"/>
                <a:ea typeface="+mn-ea"/>
                <a:cs typeface="+mn-cs"/>
              </a:rPr>
              <a:t>substância</a:t>
            </a:r>
            <a:r>
              <a:rPr lang="en-US" sz="2000" b="0" i="0" spc="-40" dirty="0">
                <a:latin typeface="Arial"/>
                <a:ea typeface="+mn-ea"/>
                <a:cs typeface="+mn-cs"/>
              </a:rPr>
              <a:t>. A </a:t>
            </a:r>
            <a:r>
              <a:rPr lang="en-US" sz="2000" b="0" i="0" spc="-40" dirty="0" err="1">
                <a:latin typeface="Arial"/>
                <a:ea typeface="+mn-ea"/>
                <a:cs typeface="+mn-cs"/>
              </a:rPr>
              <a:t>cor</a:t>
            </a:r>
            <a:r>
              <a:rPr lang="en-US" sz="2000" b="0" i="0" spc="-40" dirty="0">
                <a:latin typeface="Arial"/>
                <a:ea typeface="+mn-ea"/>
                <a:cs typeface="+mn-cs"/>
              </a:rPr>
              <a:t> da </a:t>
            </a:r>
            <a:r>
              <a:rPr lang="en-US" sz="2000" b="0" i="0" spc="-40" dirty="0" err="1">
                <a:latin typeface="Arial"/>
                <a:ea typeface="+mn-ea"/>
                <a:cs typeface="+mn-cs"/>
              </a:rPr>
              <a:t>matéria</a:t>
            </a:r>
            <a:r>
              <a:rPr lang="en-US" sz="2000" b="0" i="0" spc="-40" dirty="0">
                <a:latin typeface="Arial"/>
                <a:ea typeface="+mn-ea"/>
                <a:cs typeface="+mn-cs"/>
              </a:rPr>
              <a:t> </a:t>
            </a:r>
            <a:br>
              <a:rPr lang="en-US" sz="2000" b="0" i="0" spc="-40" dirty="0">
                <a:latin typeface="Arial"/>
                <a:ea typeface="+mn-ea"/>
                <a:cs typeface="+mn-cs"/>
              </a:rPr>
            </a:br>
            <a:r>
              <a:rPr lang="en-US" sz="2000" b="0" i="0" spc="-40" dirty="0" err="1">
                <a:latin typeface="Arial"/>
                <a:ea typeface="+mn-ea"/>
                <a:cs typeface="+mn-cs"/>
              </a:rPr>
              <a:t>está</a:t>
            </a:r>
            <a:r>
              <a:rPr lang="en-US" sz="2000" b="0" i="0" spc="-40" dirty="0">
                <a:latin typeface="Arial"/>
                <a:ea typeface="+mn-ea"/>
                <a:cs typeface="+mn-cs"/>
              </a:rPr>
              <a:t> </a:t>
            </a:r>
            <a:r>
              <a:rPr lang="en-US" sz="2000" b="0" i="0" spc="-40" dirty="0" err="1">
                <a:latin typeface="Arial"/>
                <a:ea typeface="+mn-ea"/>
                <a:cs typeface="+mn-cs"/>
              </a:rPr>
              <a:t>relacionada</a:t>
            </a:r>
            <a:r>
              <a:rPr lang="en-US" sz="2000" b="0" i="0" spc="-40" dirty="0">
                <a:latin typeface="Arial"/>
                <a:ea typeface="+mn-ea"/>
                <a:cs typeface="+mn-cs"/>
              </a:rPr>
              <a:t> com </a:t>
            </a:r>
            <a:r>
              <a:rPr lang="en-US" sz="2000" b="0" i="0" spc="-40" dirty="0" err="1">
                <a:latin typeface="Arial"/>
                <a:ea typeface="+mn-ea"/>
                <a:cs typeface="+mn-cs"/>
              </a:rPr>
              <a:t>sua</a:t>
            </a:r>
            <a:r>
              <a:rPr lang="en-US" sz="2000" b="0" i="0" spc="-40" dirty="0">
                <a:latin typeface="Arial"/>
                <a:ea typeface="+mn-ea"/>
                <a:cs typeface="+mn-cs"/>
              </a:rPr>
              <a:t> </a:t>
            </a:r>
            <a:r>
              <a:rPr lang="en-US" sz="2000" b="0" i="0" spc="-40" dirty="0" err="1">
                <a:latin typeface="Arial"/>
                <a:ea typeface="+mn-ea"/>
                <a:cs typeface="+mn-cs"/>
              </a:rPr>
              <a:t>absortividade</a:t>
            </a:r>
            <a:r>
              <a:rPr lang="en-US" sz="2000" b="0" i="0" spc="-40" dirty="0">
                <a:latin typeface="Arial"/>
                <a:ea typeface="+mn-ea"/>
                <a:cs typeface="+mn-cs"/>
              </a:rPr>
              <a:t> </a:t>
            </a:r>
            <a:r>
              <a:rPr lang="en-US" sz="2000" b="0" i="0" spc="-40" dirty="0" err="1">
                <a:latin typeface="Arial"/>
                <a:ea typeface="+mn-ea"/>
                <a:cs typeface="+mn-cs"/>
              </a:rPr>
              <a:t>ou</a:t>
            </a:r>
            <a:r>
              <a:rPr lang="en-US" sz="2000" b="0" i="0" spc="-40" dirty="0">
                <a:latin typeface="Arial"/>
                <a:ea typeface="+mn-ea"/>
                <a:cs typeface="+mn-cs"/>
              </a:rPr>
              <a:t> </a:t>
            </a:r>
            <a:r>
              <a:rPr lang="en-US" sz="2000" b="0" i="0" spc="-40" dirty="0" err="1">
                <a:latin typeface="Arial"/>
                <a:ea typeface="+mn-ea"/>
                <a:cs typeface="+mn-cs"/>
              </a:rPr>
              <a:t>refletividade</a:t>
            </a:r>
            <a:r>
              <a:rPr lang="en-US" sz="2000" b="0" i="0" spc="-40" dirty="0">
                <a:latin typeface="Arial"/>
                <a:ea typeface="+mn-ea"/>
                <a:cs typeface="+mn-cs"/>
              </a:rPr>
              <a:t>. </a:t>
            </a:r>
            <a:br>
              <a:rPr lang="en-US" sz="2000" b="0" i="0" spc="-40" dirty="0">
                <a:latin typeface="Arial"/>
                <a:ea typeface="+mn-ea"/>
                <a:cs typeface="+mn-cs"/>
              </a:rPr>
            </a:br>
            <a:r>
              <a:rPr lang="en-US" sz="2000" b="0" i="0" spc="-40" dirty="0">
                <a:latin typeface="Arial"/>
                <a:ea typeface="+mn-ea"/>
                <a:cs typeface="+mn-cs"/>
              </a:rPr>
              <a:t>O </a:t>
            </a:r>
            <a:r>
              <a:rPr lang="en-US" sz="2000" b="0" i="0" spc="-40" dirty="0" err="1">
                <a:latin typeface="Arial"/>
                <a:ea typeface="+mn-ea"/>
                <a:cs typeface="+mn-cs"/>
              </a:rPr>
              <a:t>olho</a:t>
            </a:r>
            <a:r>
              <a:rPr lang="en-US" sz="2000" b="0" i="0" spc="-40" dirty="0">
                <a:latin typeface="Arial"/>
                <a:ea typeface="+mn-ea"/>
                <a:cs typeface="+mn-cs"/>
              </a:rPr>
              <a:t> </a:t>
            </a:r>
            <a:r>
              <a:rPr lang="en-US" sz="2000" b="0" i="0" spc="-40" dirty="0" err="1">
                <a:latin typeface="Arial"/>
                <a:ea typeface="+mn-ea"/>
                <a:cs typeface="+mn-cs"/>
              </a:rPr>
              <a:t>humano</a:t>
            </a:r>
            <a:r>
              <a:rPr lang="en-US" sz="2000" b="0" i="0" spc="-40" dirty="0">
                <a:latin typeface="Arial"/>
                <a:ea typeface="+mn-ea"/>
                <a:cs typeface="+mn-cs"/>
              </a:rPr>
              <a:t> </a:t>
            </a:r>
            <a:r>
              <a:rPr lang="en-US" sz="2000" b="0" i="0" spc="-40" dirty="0" err="1">
                <a:latin typeface="Arial"/>
                <a:ea typeface="+mn-ea"/>
                <a:cs typeface="+mn-cs"/>
              </a:rPr>
              <a:t>vê</a:t>
            </a:r>
            <a:r>
              <a:rPr lang="en-US" sz="2000" b="0" i="0" spc="-40" dirty="0">
                <a:latin typeface="Arial"/>
                <a:ea typeface="+mn-ea"/>
                <a:cs typeface="+mn-cs"/>
              </a:rPr>
              <a:t> a </a:t>
            </a:r>
            <a:r>
              <a:rPr lang="en-US" sz="2000" b="0" i="0" spc="-40" dirty="0" err="1">
                <a:latin typeface="Arial"/>
                <a:ea typeface="+mn-ea"/>
                <a:cs typeface="+mn-cs"/>
              </a:rPr>
              <a:t>cor</a:t>
            </a:r>
            <a:r>
              <a:rPr lang="en-US" sz="2000" b="0" i="0" spc="-40" dirty="0">
                <a:latin typeface="Arial"/>
                <a:ea typeface="+mn-ea"/>
                <a:cs typeface="+mn-cs"/>
              </a:rPr>
              <a:t> </a:t>
            </a:r>
            <a:r>
              <a:rPr lang="en-US" sz="2000" b="0" i="0" spc="-40" dirty="0" err="1">
                <a:latin typeface="Arial"/>
                <a:ea typeface="+mn-ea"/>
                <a:cs typeface="+mn-cs"/>
              </a:rPr>
              <a:t>complementar</a:t>
            </a:r>
            <a:r>
              <a:rPr lang="en-US" sz="2000" b="0" i="0" spc="-40" dirty="0">
                <a:latin typeface="Arial"/>
                <a:ea typeface="+mn-ea"/>
                <a:cs typeface="+mn-cs"/>
              </a:rPr>
              <a:t> </a:t>
            </a:r>
            <a:r>
              <a:rPr lang="en-US" sz="2000" b="0" i="0" spc="-40" dirty="0" err="1">
                <a:latin typeface="Arial"/>
                <a:ea typeface="+mn-ea"/>
                <a:cs typeface="+mn-cs"/>
              </a:rPr>
              <a:t>àquela</a:t>
            </a:r>
            <a:r>
              <a:rPr lang="en-US" sz="2000" b="0" i="0" spc="-40" dirty="0">
                <a:latin typeface="Arial"/>
                <a:ea typeface="+mn-ea"/>
                <a:cs typeface="+mn-cs"/>
              </a:rPr>
              <a:t> </a:t>
            </a:r>
            <a:r>
              <a:rPr lang="en-US" sz="2000" b="0" i="0" spc="-40" dirty="0" err="1">
                <a:latin typeface="Arial"/>
                <a:ea typeface="+mn-ea"/>
                <a:cs typeface="+mn-cs"/>
              </a:rPr>
              <a:t>que</a:t>
            </a:r>
            <a:r>
              <a:rPr lang="en-US" sz="2000" b="0" i="0" spc="-40" dirty="0">
                <a:latin typeface="Arial"/>
                <a:ea typeface="+mn-ea"/>
                <a:cs typeface="+mn-cs"/>
              </a:rPr>
              <a:t> </a:t>
            </a:r>
            <a:br>
              <a:rPr lang="en-US" sz="2000" b="0" i="0" spc="-40" dirty="0">
                <a:latin typeface="Arial"/>
                <a:ea typeface="+mn-ea"/>
                <a:cs typeface="+mn-cs"/>
              </a:rPr>
            </a:br>
            <a:r>
              <a:rPr lang="en-US" sz="2000" b="0" i="0" spc="-40" dirty="0">
                <a:latin typeface="Arial"/>
                <a:ea typeface="+mn-ea"/>
                <a:cs typeface="+mn-cs"/>
              </a:rPr>
              <a:t>é </a:t>
            </a:r>
            <a:r>
              <a:rPr lang="en-US" sz="2000" b="0" i="0" spc="-40" dirty="0" err="1">
                <a:latin typeface="Arial"/>
                <a:ea typeface="+mn-ea"/>
                <a:cs typeface="+mn-cs"/>
              </a:rPr>
              <a:t>absorvida</a:t>
            </a:r>
            <a:r>
              <a:rPr lang="en-US" sz="2000" b="0" i="0" spc="-40" dirty="0">
                <a:latin typeface="Arial"/>
                <a:ea typeface="+mn-ea"/>
                <a:cs typeface="+mn-cs"/>
              </a:rPr>
              <a:t>.</a:t>
            </a:r>
          </a:p>
          <a:p>
            <a:pPr algn="l" defTabSz="914400">
              <a:buNone/>
            </a:pPr>
            <a:endParaRPr lang="en-US" sz="1800" dirty="0"/>
          </a:p>
          <a:p>
            <a:pPr algn="l" defTabSz="914400">
              <a:buNone/>
            </a:pPr>
            <a:endParaRPr lang="en-US" sz="1800" dirty="0"/>
          </a:p>
        </p:txBody>
      </p:sp>
      <p:sp>
        <p:nvSpPr>
          <p:cNvPr id="23" name="Rectangle 49"/>
          <p:cNvSpPr/>
          <p:nvPr/>
        </p:nvSpPr>
        <p:spPr>
          <a:xfrm>
            <a:off x="4788000" y="6048000"/>
            <a:ext cx="3996464" cy="276999"/>
          </a:xfrm>
          <a:prstGeom prst="rect">
            <a:avLst/>
          </a:prstGeom>
          <a:noFill/>
        </p:spPr>
        <p:txBody>
          <a:bodyPr wrap="square" lIns="0">
            <a:spAutoFit/>
          </a:bodyPr>
          <a:lstStyle/>
          <a:p>
            <a:pPr algn="l" defTabSz="914400">
              <a:spcBef>
                <a:spcPts val="300"/>
              </a:spcBef>
              <a:buNone/>
            </a:pPr>
            <a:r>
              <a:rPr lang="en-US" sz="1200" b="0" i="0" dirty="0" err="1">
                <a:solidFill>
                  <a:srgbClr val="7D7D7D"/>
                </a:solidFill>
                <a:latin typeface="Arial"/>
                <a:ea typeface="+mn-ea"/>
                <a:cs typeface="+mn-cs"/>
              </a:rPr>
              <a:t>Fonte</a:t>
            </a:r>
            <a:r>
              <a:rPr lang="en-US" sz="1200" b="0" i="0" dirty="0">
                <a:solidFill>
                  <a:srgbClr val="7D7D7D"/>
                </a:solidFill>
                <a:latin typeface="Arial"/>
                <a:ea typeface="+mn-ea"/>
                <a:cs typeface="+mn-cs"/>
              </a:rPr>
              <a:t>: </a:t>
            </a:r>
            <a:r>
              <a:rPr lang="en-US" sz="1200" b="0" i="0" dirty="0" err="1">
                <a:solidFill>
                  <a:srgbClr val="7D7D7D"/>
                </a:solidFill>
                <a:latin typeface="Arial"/>
                <a:ea typeface="+mn-ea"/>
                <a:cs typeface="+mn-cs"/>
                <a:hlinkClick r:id="rId4"/>
              </a:rPr>
              <a:t>Fundamentos</a:t>
            </a:r>
            <a:r>
              <a:rPr lang="en-US" sz="1200" b="0" i="0" dirty="0">
                <a:solidFill>
                  <a:srgbClr val="7D7D7D"/>
                </a:solidFill>
                <a:latin typeface="Arial"/>
                <a:ea typeface="+mn-ea"/>
                <a:cs typeface="+mn-cs"/>
                <a:hlinkClick r:id="rId4"/>
              </a:rPr>
              <a:t> da </a:t>
            </a:r>
            <a:r>
              <a:rPr lang="en-US" sz="1200" b="0" i="0" dirty="0" err="1">
                <a:solidFill>
                  <a:srgbClr val="7D7D7D"/>
                </a:solidFill>
                <a:latin typeface="Arial"/>
                <a:ea typeface="+mn-ea"/>
                <a:cs typeface="+mn-cs"/>
                <a:hlinkClick r:id="rId4"/>
              </a:rPr>
              <a:t>espectroscopia</a:t>
            </a:r>
            <a:r>
              <a:rPr lang="en-US" sz="1200" b="0" i="0" dirty="0">
                <a:solidFill>
                  <a:srgbClr val="7D7D7D"/>
                </a:solidFill>
                <a:latin typeface="Arial"/>
                <a:ea typeface="+mn-ea"/>
                <a:cs typeface="+mn-cs"/>
              </a:rPr>
              <a:t> </a:t>
            </a:r>
            <a:r>
              <a:rPr lang="en-US" sz="1200" b="0" i="0" dirty="0">
                <a:solidFill>
                  <a:srgbClr val="7D7D7D"/>
                </a:solidFill>
                <a:latin typeface="Arial"/>
                <a:ea typeface="+mn-ea"/>
                <a:cs typeface="+mn-cs"/>
                <a:hlinkClick r:id="rId4"/>
              </a:rPr>
              <a:t>UV-</a:t>
            </a:r>
            <a:r>
              <a:rPr lang="en-US" sz="1200" b="0" i="0" dirty="0" err="1">
                <a:solidFill>
                  <a:srgbClr val="7D7D7D"/>
                </a:solidFill>
                <a:latin typeface="Arial"/>
                <a:ea typeface="+mn-ea"/>
                <a:cs typeface="+mn-cs"/>
                <a:hlinkClick r:id="rId4"/>
              </a:rPr>
              <a:t>visível</a:t>
            </a:r>
            <a:endParaRPr lang="en-US" sz="1200" b="0" i="0" dirty="0">
              <a:solidFill>
                <a:srgbClr val="7D7D7D"/>
              </a:solidFill>
              <a:latin typeface="Arial"/>
              <a:ea typeface="+mn-ea"/>
              <a:cs typeface="+mn-cs"/>
              <a:hlinkClick r:id="rId4"/>
            </a:endParaRPr>
          </a:p>
        </p:txBody>
      </p:sp>
      <p:sp>
        <p:nvSpPr>
          <p:cNvPr id="2" name="Rechteck 1"/>
          <p:cNvSpPr/>
          <p:nvPr/>
        </p:nvSpPr>
        <p:spPr>
          <a:xfrm>
            <a:off x="2448384" y="5230941"/>
            <a:ext cx="2281312" cy="646331"/>
          </a:xfrm>
          <a:prstGeom prst="rect">
            <a:avLst/>
          </a:prstGeom>
        </p:spPr>
        <p:txBody>
          <a:bodyPr wrap="square" lIns="0">
            <a:spAutoFit/>
          </a:bodyPr>
          <a:lstStyle/>
          <a:p>
            <a:pPr algn="r" defTabSz="914400">
              <a:buNone/>
            </a:pPr>
            <a:r>
              <a:rPr lang="en-US" sz="1200" b="0" i="1" dirty="0" err="1">
                <a:solidFill>
                  <a:srgbClr val="4D4D4D"/>
                </a:solidFill>
                <a:latin typeface="Arial"/>
                <a:ea typeface="+mn-ea"/>
                <a:cs typeface="+mn-cs"/>
              </a:rPr>
              <a:t>Transmissão</a:t>
            </a:r>
            <a:r>
              <a:rPr lang="en-US" sz="1200" b="0" i="1" dirty="0">
                <a:solidFill>
                  <a:srgbClr val="4D4D4D"/>
                </a:solidFill>
                <a:latin typeface="Arial"/>
                <a:ea typeface="+mn-ea"/>
                <a:cs typeface="+mn-cs"/>
              </a:rPr>
              <a:t> e </a:t>
            </a:r>
            <a:r>
              <a:rPr lang="en-US" sz="1200" b="0" i="1" dirty="0" err="1">
                <a:solidFill>
                  <a:srgbClr val="4D4D4D"/>
                </a:solidFill>
                <a:latin typeface="Arial"/>
                <a:ea typeface="+mn-ea"/>
                <a:cs typeface="+mn-cs"/>
              </a:rPr>
              <a:t>cor</a:t>
            </a:r>
            <a:r>
              <a:rPr lang="en-US" sz="1200" b="0" i="1" dirty="0">
                <a:solidFill>
                  <a:srgbClr val="4D4D4D"/>
                </a:solidFill>
                <a:latin typeface="Arial"/>
                <a:ea typeface="+mn-ea"/>
                <a:cs typeface="+mn-cs"/>
              </a:rPr>
              <a:t> (</a:t>
            </a:r>
            <a:r>
              <a:rPr lang="en-US" sz="1200" b="0" i="1" dirty="0" err="1">
                <a:solidFill>
                  <a:srgbClr val="4D4D4D"/>
                </a:solidFill>
                <a:latin typeface="Arial"/>
                <a:ea typeface="+mn-ea"/>
                <a:cs typeface="+mn-cs"/>
              </a:rPr>
              <a:t>acima</a:t>
            </a:r>
            <a:r>
              <a:rPr lang="en-US" sz="1200" b="0" i="1" dirty="0">
                <a:solidFill>
                  <a:srgbClr val="4D4D4D"/>
                </a:solidFill>
                <a:latin typeface="Arial"/>
                <a:ea typeface="+mn-ea"/>
                <a:cs typeface="+mn-cs"/>
              </a:rPr>
              <a:t>)</a:t>
            </a:r>
          </a:p>
          <a:p>
            <a:pPr algn="r" defTabSz="914400">
              <a:buNone/>
            </a:pPr>
            <a:r>
              <a:rPr lang="en-US" sz="1200" b="0" i="1" dirty="0" err="1">
                <a:solidFill>
                  <a:srgbClr val="4D4D4D"/>
                </a:solidFill>
                <a:latin typeface="Arial"/>
                <a:ea typeface="+mn-ea"/>
                <a:cs typeface="+mn-cs"/>
              </a:rPr>
              <a:t>Absorbância</a:t>
            </a:r>
            <a:r>
              <a:rPr lang="en-US" sz="1200" b="0" i="1" dirty="0">
                <a:solidFill>
                  <a:srgbClr val="4D4D4D"/>
                </a:solidFill>
                <a:latin typeface="Arial"/>
                <a:ea typeface="+mn-ea"/>
                <a:cs typeface="+mn-cs"/>
              </a:rPr>
              <a:t> e cores </a:t>
            </a:r>
            <a:r>
              <a:rPr lang="en-US" sz="1200" b="0" i="1" dirty="0" err="1">
                <a:solidFill>
                  <a:srgbClr val="4D4D4D"/>
                </a:solidFill>
                <a:latin typeface="Arial"/>
                <a:ea typeface="+mn-ea"/>
                <a:cs typeface="+mn-cs"/>
              </a:rPr>
              <a:t>complementares</a:t>
            </a:r>
            <a:r>
              <a:rPr lang="en-US" sz="1200" b="0" i="1" dirty="0">
                <a:solidFill>
                  <a:srgbClr val="4D4D4D"/>
                </a:solidFill>
                <a:latin typeface="Arial"/>
                <a:ea typeface="+mn-ea"/>
                <a:cs typeface="+mn-cs"/>
              </a:rPr>
              <a:t> (</a:t>
            </a:r>
            <a:r>
              <a:rPr lang="en-US" sz="1200" b="0" i="1" dirty="0" err="1">
                <a:solidFill>
                  <a:srgbClr val="4D4D4D"/>
                </a:solidFill>
                <a:latin typeface="Arial"/>
                <a:ea typeface="+mn-ea"/>
                <a:cs typeface="+mn-cs"/>
              </a:rPr>
              <a:t>abaixo</a:t>
            </a:r>
            <a:r>
              <a:rPr lang="en-US" sz="1200" b="0" i="1" dirty="0">
                <a:solidFill>
                  <a:srgbClr val="4D4D4D"/>
                </a:solidFill>
                <a:latin typeface="Arial"/>
                <a:ea typeface="+mn-ea"/>
                <a:cs typeface="+mn-cs"/>
              </a:rPr>
              <a:t>)</a:t>
            </a:r>
          </a:p>
        </p:txBody>
      </p:sp>
      <p:pic>
        <p:nvPicPr>
          <p:cNvPr id="3" name="Grafik 2"/>
          <p:cNvPicPr>
            <a:picLocks noChangeAspect="1"/>
          </p:cNvPicPr>
          <p:nvPr/>
        </p:nvPicPr>
        <p:blipFill rotWithShape="1">
          <a:blip r:embed="rId5">
            <a:extLst>
              <a:ext uri="{28A0092B-C50C-407E-A947-70E740481C1C}">
                <a14:useLocalDpi xmlns:a14="http://schemas.microsoft.com/office/drawing/2010/main" val="0"/>
              </a:ext>
            </a:extLst>
          </a:blip>
          <a:srcRect l="-6" t="1758" r="6" b="57638"/>
          <a:stretch/>
        </p:blipFill>
        <p:spPr>
          <a:xfrm>
            <a:off x="5219924" y="1663634"/>
            <a:ext cx="2918277" cy="1598794"/>
          </a:xfrm>
          <a:prstGeom prst="rect">
            <a:avLst/>
          </a:prstGeom>
        </p:spPr>
      </p:pic>
      <p:sp>
        <p:nvSpPr>
          <p:cNvPr id="16" name="Rechteck 15"/>
          <p:cNvSpPr/>
          <p:nvPr/>
        </p:nvSpPr>
        <p:spPr>
          <a:xfrm>
            <a:off x="4788000" y="1612798"/>
            <a:ext cx="4127400" cy="4219202"/>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1269" y="3487622"/>
            <a:ext cx="3994566" cy="2164994"/>
          </a:xfrm>
          <a:prstGeom prst="rect">
            <a:avLst/>
          </a:prstGeom>
        </p:spPr>
      </p:pic>
      <p:cxnSp>
        <p:nvCxnSpPr>
          <p:cNvPr id="6" name="Gerader Verbinder 5"/>
          <p:cNvCxnSpPr/>
          <p:nvPr/>
        </p:nvCxnSpPr>
        <p:spPr>
          <a:xfrm>
            <a:off x="4788000" y="3322158"/>
            <a:ext cx="41292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069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8600" y="188640"/>
            <a:ext cx="8686800" cy="996696"/>
          </a:xfrm>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a:rPr>
              <a:t>Espectroscopia</a:t>
            </a:r>
            <a:r>
              <a:rPr lang="en-US" sz="3800" b="0" i="0" dirty="0">
                <a:solidFill>
                  <a:srgbClr val="000000"/>
                </a:solidFill>
                <a:latin typeface="Arial Narrow"/>
                <a:ea typeface="+mj-ea"/>
                <a:cs typeface="Arial"/>
              </a:rPr>
              <a:t> UV-Vis</a:t>
            </a:r>
            <a:br>
              <a:rPr lang="en-US" sz="3400" b="0" i="0" dirty="0">
                <a:solidFill>
                  <a:srgbClr val="000000"/>
                </a:solidFill>
                <a:latin typeface="Arial Narrow"/>
                <a:ea typeface="+mj-ea"/>
                <a:cs typeface="Arial"/>
              </a:rPr>
            </a:br>
            <a:r>
              <a:rPr lang="en-US" sz="3100" b="0" i="0" dirty="0" err="1">
                <a:solidFill>
                  <a:srgbClr val="000000"/>
                </a:solidFill>
                <a:latin typeface="Arial Narrow"/>
                <a:ea typeface="+mj-ea"/>
                <a:cs typeface="Arial"/>
              </a:rPr>
              <a:t>Aplicações</a:t>
            </a:r>
            <a:endParaRPr lang="en-US" sz="3100" b="0" i="0" dirty="0">
              <a:solidFill>
                <a:srgbClr val="000000"/>
              </a:solidFill>
              <a:latin typeface="Arial Narrow"/>
              <a:ea typeface="+mj-ea"/>
              <a:cs typeface="Arial"/>
            </a:endParaRPr>
          </a:p>
        </p:txBody>
      </p:sp>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graphicFrame>
        <p:nvGraphicFramePr>
          <p:cNvPr id="19" name="Table 18"/>
          <p:cNvGraphicFramePr>
            <a:graphicFrameLocks noGrp="1"/>
          </p:cNvGraphicFramePr>
          <p:nvPr>
            <p:extLst>
              <p:ext uri="{D42A27DB-BD31-4B8C-83A1-F6EECF244321}">
                <p14:modId xmlns:p14="http://schemas.microsoft.com/office/powerpoint/2010/main" val="3346468854"/>
              </p:ext>
            </p:extLst>
          </p:nvPr>
        </p:nvGraphicFramePr>
        <p:xfrm>
          <a:off x="230400" y="1412776"/>
          <a:ext cx="8590072" cy="4564380"/>
        </p:xfrm>
        <a:graphic>
          <a:graphicData uri="http://schemas.openxmlformats.org/drawingml/2006/table">
            <a:tbl>
              <a:tblPr firstRow="1" bandRow="1">
                <a:tableStyleId>{B301B821-A1FF-4177-AEE7-76D212191A09}</a:tableStyleId>
              </a:tblPr>
              <a:tblGrid>
                <a:gridCol w="1353881">
                  <a:extLst>
                    <a:ext uri="{9D8B030D-6E8A-4147-A177-3AD203B41FA5}">
                      <a16:colId xmlns:a16="http://schemas.microsoft.com/office/drawing/2014/main" val="20000"/>
                    </a:ext>
                  </a:extLst>
                </a:gridCol>
                <a:gridCol w="7236191">
                  <a:extLst>
                    <a:ext uri="{9D8B030D-6E8A-4147-A177-3AD203B41FA5}">
                      <a16:colId xmlns:a16="http://schemas.microsoft.com/office/drawing/2014/main" val="20001"/>
                    </a:ext>
                  </a:extLst>
                </a:gridCol>
              </a:tblGrid>
              <a:tr h="288000">
                <a:tc>
                  <a:txBody>
                    <a:bodyPr/>
                    <a:lstStyle/>
                    <a:p>
                      <a:pPr marL="0" indent="0" algn="l" defTabSz="685800">
                        <a:buNone/>
                      </a:pPr>
                      <a:r>
                        <a:rPr lang="en-US" sz="1300" b="1" i="0" dirty="0">
                          <a:solidFill>
                            <a:schemeClr val="lt1"/>
                          </a:solidFill>
                          <a:latin typeface="Arial"/>
                          <a:ea typeface="+mn-ea"/>
                          <a:cs typeface="+mn-cs"/>
                        </a:rPr>
                        <a:t>MERCADO</a:t>
                      </a:r>
                    </a:p>
                  </a:txBody>
                  <a:tcPr anchor="ctr">
                    <a:lnB w="9525" cap="flat" cmpd="sng" algn="ctr">
                      <a:solidFill>
                        <a:srgbClr val="0085D5"/>
                      </a:solidFill>
                      <a:prstDash val="solid"/>
                      <a:round/>
                      <a:headEnd type="none" w="med" len="med"/>
                      <a:tailEnd type="none" w="med" len="med"/>
                    </a:lnB>
                  </a:tcPr>
                </a:tc>
                <a:tc>
                  <a:txBody>
                    <a:bodyPr/>
                    <a:lstStyle/>
                    <a:p>
                      <a:pPr marL="0" indent="0" algn="l" defTabSz="685800">
                        <a:buNone/>
                      </a:pPr>
                      <a:r>
                        <a:rPr lang="en-US" sz="1300" b="1" i="0">
                          <a:solidFill>
                            <a:schemeClr val="lt1"/>
                          </a:solidFill>
                          <a:latin typeface="Arial"/>
                          <a:ea typeface="+mn-ea"/>
                          <a:cs typeface="+mn-cs"/>
                        </a:rPr>
                        <a:t>APLICAÇÕES</a:t>
                      </a:r>
                    </a:p>
                  </a:txBody>
                  <a:tcPr anchor="ctr">
                    <a:lnB w="9525" cap="flat" cmpd="sng" algn="ctr">
                      <a:solidFill>
                        <a:srgbClr val="0085D5"/>
                      </a:solidFill>
                      <a:prstDash val="solid"/>
                      <a:round/>
                      <a:headEnd type="none" w="med" len="med"/>
                      <a:tailEnd type="none" w="med" len="med"/>
                    </a:lnB>
                  </a:tcPr>
                </a:tc>
                <a:extLst>
                  <a:ext uri="{0D108BD9-81ED-4DB2-BD59-A6C34878D82A}">
                    <a16:rowId xmlns:a16="http://schemas.microsoft.com/office/drawing/2014/main" val="10000"/>
                  </a:ext>
                </a:extLst>
              </a:tr>
              <a:tr h="417871">
                <a:tc>
                  <a:txBody>
                    <a:bodyPr/>
                    <a:lstStyle/>
                    <a:p>
                      <a:pPr marL="0" indent="0" algn="l" defTabSz="685800">
                        <a:buNone/>
                      </a:pPr>
                      <a:r>
                        <a:rPr lang="en-US" sz="1300" b="0" i="0">
                          <a:solidFill>
                            <a:schemeClr val="dk1"/>
                          </a:solidFill>
                          <a:latin typeface="Arial"/>
                          <a:ea typeface="+mn-ea"/>
                          <a:cs typeface="+mn-cs"/>
                        </a:rPr>
                        <a:t>Material</a:t>
                      </a:r>
                    </a:p>
                  </a:txBody>
                  <a:tcPr anchor="ctr">
                    <a:lnL w="9525" cap="flat" cmpd="sng" algn="ctr">
                      <a:solidFill>
                        <a:srgbClr val="0085D5"/>
                      </a:solidFill>
                      <a:prstDash val="solid"/>
                      <a:round/>
                      <a:headEnd type="none" w="med" len="med"/>
                      <a:tailEnd type="none" w="med" len="med"/>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l" defTabSz="685800">
                        <a:lnSpc>
                          <a:spcPts val="1500"/>
                        </a:lnSpc>
                        <a:buNone/>
                      </a:pPr>
                      <a:r>
                        <a:rPr lang="en-AU" sz="1300" b="0" i="0" dirty="0" err="1">
                          <a:solidFill>
                            <a:schemeClr val="dk1"/>
                          </a:solidFill>
                          <a:latin typeface="Arial"/>
                          <a:ea typeface="+mn-ea"/>
                          <a:cs typeface="+mn-cs"/>
                        </a:rPr>
                        <a:t>Materiais</a:t>
                      </a:r>
                      <a:r>
                        <a:rPr lang="en-AU" sz="1300" b="0" i="0" dirty="0">
                          <a:solidFill>
                            <a:schemeClr val="dk1"/>
                          </a:solidFill>
                          <a:latin typeface="Arial"/>
                          <a:ea typeface="+mn-ea"/>
                          <a:cs typeface="+mn-cs"/>
                        </a:rPr>
                        <a:t> </a:t>
                      </a:r>
                      <a:r>
                        <a:rPr lang="en-AU" sz="1300" b="0" i="0" dirty="0" err="1">
                          <a:solidFill>
                            <a:schemeClr val="dk1"/>
                          </a:solidFill>
                          <a:latin typeface="Arial"/>
                          <a:ea typeface="+mn-ea"/>
                          <a:cs typeface="+mn-cs"/>
                        </a:rPr>
                        <a:t>em</a:t>
                      </a:r>
                      <a:r>
                        <a:rPr lang="en-AU" sz="1300" b="0" i="0" dirty="0">
                          <a:solidFill>
                            <a:schemeClr val="dk1"/>
                          </a:solidFill>
                          <a:latin typeface="Arial"/>
                          <a:ea typeface="+mn-ea"/>
                          <a:cs typeface="+mn-cs"/>
                        </a:rPr>
                        <a:t> </a:t>
                      </a:r>
                      <a:r>
                        <a:rPr lang="en-AU" sz="1300" b="0" i="0" dirty="0" err="1">
                          <a:solidFill>
                            <a:schemeClr val="dk1"/>
                          </a:solidFill>
                          <a:latin typeface="Arial"/>
                          <a:ea typeface="+mn-ea"/>
                          <a:cs typeface="+mn-cs"/>
                        </a:rPr>
                        <a:t>massa</a:t>
                      </a:r>
                      <a:endParaRPr lang="en-AU" sz="1300" b="0" i="0" dirty="0">
                        <a:solidFill>
                          <a:schemeClr val="dk1"/>
                        </a:solidFill>
                        <a:latin typeface="Arial"/>
                        <a:ea typeface="+mn-ea"/>
                        <a:cs typeface="+mn-cs"/>
                      </a:endParaRPr>
                    </a:p>
                    <a:p>
                      <a:pPr marL="228600" indent="-228600" algn="l" defTabSz="685800">
                        <a:lnSpc>
                          <a:spcPts val="1500"/>
                        </a:lnSpc>
                        <a:buClr>
                          <a:schemeClr val="dk1"/>
                        </a:buClr>
                        <a:buFont typeface="Arial"/>
                        <a:buChar char="•"/>
                      </a:pPr>
                      <a:r>
                        <a:rPr lang="en-AU" sz="1300" b="0" i="0" dirty="0" err="1">
                          <a:solidFill>
                            <a:schemeClr val="dk1"/>
                          </a:solidFill>
                          <a:latin typeface="Arial"/>
                          <a:ea typeface="+mn-ea"/>
                          <a:cs typeface="+mn-cs"/>
                        </a:rPr>
                        <a:t>Componentes</a:t>
                      </a:r>
                      <a:r>
                        <a:rPr lang="en-AU" sz="1300" b="0" i="0" dirty="0">
                          <a:solidFill>
                            <a:schemeClr val="dk1"/>
                          </a:solidFill>
                          <a:latin typeface="Arial"/>
                          <a:ea typeface="+mn-ea"/>
                          <a:cs typeface="+mn-cs"/>
                        </a:rPr>
                        <a:t> </a:t>
                      </a:r>
                      <a:r>
                        <a:rPr lang="en-AU" sz="1300" b="0" i="0" dirty="0" err="1">
                          <a:solidFill>
                            <a:schemeClr val="dk1"/>
                          </a:solidFill>
                          <a:latin typeface="Arial"/>
                          <a:ea typeface="+mn-ea"/>
                          <a:cs typeface="+mn-cs"/>
                        </a:rPr>
                        <a:t>ópticos</a:t>
                      </a:r>
                      <a:r>
                        <a:rPr lang="en-AU" sz="1300" b="0" i="0" baseline="0" dirty="0">
                          <a:solidFill>
                            <a:schemeClr val="dk1"/>
                          </a:solidFill>
                          <a:latin typeface="Arial"/>
                          <a:ea typeface="+mn-ea"/>
                          <a:cs typeface="+mn-cs"/>
                        </a:rPr>
                        <a:t>: </a:t>
                      </a:r>
                      <a:r>
                        <a:rPr lang="en-AU" sz="1300" b="0" i="0" baseline="0" dirty="0" err="1">
                          <a:solidFill>
                            <a:schemeClr val="dk1"/>
                          </a:solidFill>
                          <a:latin typeface="Arial"/>
                          <a:ea typeface="+mn-ea"/>
                          <a:cs typeface="+mn-cs"/>
                        </a:rPr>
                        <a:t>f</a:t>
                      </a:r>
                      <a:r>
                        <a:rPr lang="en-AU" sz="1300" b="0" i="0" dirty="0" err="1">
                          <a:solidFill>
                            <a:schemeClr val="dk1"/>
                          </a:solidFill>
                          <a:latin typeface="Arial"/>
                          <a:ea typeface="+mn-ea"/>
                          <a:cs typeface="+mn-cs"/>
                        </a:rPr>
                        <a:t>iltros</a:t>
                      </a:r>
                      <a:r>
                        <a:rPr lang="en-AU" sz="1300" b="0" i="0" dirty="0">
                          <a:solidFill>
                            <a:schemeClr val="dk1"/>
                          </a:solidFill>
                          <a:latin typeface="Arial"/>
                          <a:ea typeface="+mn-ea"/>
                          <a:cs typeface="+mn-cs"/>
                        </a:rPr>
                        <a:t>, </a:t>
                      </a:r>
                      <a:r>
                        <a:rPr lang="en-AU" sz="1300" b="0" i="0" dirty="0" err="1">
                          <a:solidFill>
                            <a:schemeClr val="dk1"/>
                          </a:solidFill>
                          <a:latin typeface="Arial"/>
                          <a:ea typeface="+mn-ea"/>
                          <a:cs typeface="+mn-cs"/>
                        </a:rPr>
                        <a:t>lentes</a:t>
                      </a:r>
                      <a:r>
                        <a:rPr lang="en-AU" sz="1300" b="0" i="0" dirty="0">
                          <a:solidFill>
                            <a:schemeClr val="dk1"/>
                          </a:solidFill>
                          <a:latin typeface="Arial"/>
                          <a:ea typeface="+mn-ea"/>
                          <a:cs typeface="+mn-cs"/>
                        </a:rPr>
                        <a:t>, </a:t>
                      </a:r>
                      <a:r>
                        <a:rPr lang="en-AU" sz="1300" b="0" i="0" dirty="0" err="1">
                          <a:solidFill>
                            <a:schemeClr val="dk1"/>
                          </a:solidFill>
                          <a:latin typeface="Arial"/>
                          <a:ea typeface="+mn-ea"/>
                          <a:cs typeface="+mn-cs"/>
                        </a:rPr>
                        <a:t>espelhos</a:t>
                      </a:r>
                      <a:r>
                        <a:rPr lang="en-AU" sz="1300" b="0" i="0" dirty="0">
                          <a:solidFill>
                            <a:schemeClr val="dk1"/>
                          </a:solidFill>
                          <a:latin typeface="Arial"/>
                          <a:ea typeface="+mn-ea"/>
                          <a:cs typeface="+mn-cs"/>
                        </a:rPr>
                        <a:t>, </a:t>
                      </a:r>
                      <a:r>
                        <a:rPr lang="en-AU" sz="1300" b="0" i="0" dirty="0" err="1">
                          <a:solidFill>
                            <a:schemeClr val="dk1"/>
                          </a:solidFill>
                          <a:latin typeface="Arial"/>
                          <a:ea typeface="+mn-ea"/>
                          <a:cs typeface="+mn-cs"/>
                        </a:rPr>
                        <a:t>divisores</a:t>
                      </a:r>
                      <a:r>
                        <a:rPr lang="en-AU" sz="1300" b="0" i="0" dirty="0">
                          <a:solidFill>
                            <a:schemeClr val="dk1"/>
                          </a:solidFill>
                          <a:latin typeface="Arial"/>
                          <a:ea typeface="+mn-ea"/>
                          <a:cs typeface="+mn-cs"/>
                        </a:rPr>
                        <a:t> de </a:t>
                      </a:r>
                      <a:r>
                        <a:rPr lang="en-AU" sz="1300" b="0" i="0" dirty="0" err="1">
                          <a:solidFill>
                            <a:schemeClr val="dk1"/>
                          </a:solidFill>
                          <a:latin typeface="Arial"/>
                          <a:ea typeface="+mn-ea"/>
                          <a:cs typeface="+mn-cs"/>
                        </a:rPr>
                        <a:t>feixe</a:t>
                      </a:r>
                      <a:r>
                        <a:rPr lang="en-AU" sz="1300" b="0" i="0" dirty="0">
                          <a:solidFill>
                            <a:schemeClr val="dk1"/>
                          </a:solidFill>
                          <a:latin typeface="Arial"/>
                          <a:ea typeface="+mn-ea"/>
                          <a:cs typeface="+mn-cs"/>
                        </a:rPr>
                        <a:t>, </a:t>
                      </a:r>
                      <a:r>
                        <a:rPr lang="en-AU" sz="1300" b="0" i="0" dirty="0" err="1">
                          <a:solidFill>
                            <a:schemeClr val="dk1"/>
                          </a:solidFill>
                          <a:latin typeface="Arial"/>
                          <a:ea typeface="+mn-ea"/>
                          <a:cs typeface="+mn-cs"/>
                        </a:rPr>
                        <a:t>polarizadores</a:t>
                      </a:r>
                      <a:r>
                        <a:rPr lang="en-AU" sz="1300" b="0" i="0" dirty="0">
                          <a:solidFill>
                            <a:schemeClr val="dk1"/>
                          </a:solidFill>
                          <a:latin typeface="Arial"/>
                          <a:ea typeface="+mn-ea"/>
                          <a:cs typeface="+mn-cs"/>
                        </a:rPr>
                        <a:t>, </a:t>
                      </a:r>
                      <a:r>
                        <a:rPr lang="en-AU" sz="1300" b="0" i="0" dirty="0" err="1">
                          <a:solidFill>
                            <a:schemeClr val="dk1"/>
                          </a:solidFill>
                          <a:latin typeface="Arial"/>
                          <a:ea typeface="+mn-ea"/>
                          <a:cs typeface="+mn-cs"/>
                        </a:rPr>
                        <a:t>vidro</a:t>
                      </a:r>
                      <a:endParaRPr lang="en-AU" sz="1300" b="0" i="0" dirty="0">
                        <a:solidFill>
                          <a:schemeClr val="dk1"/>
                        </a:solidFill>
                        <a:latin typeface="Arial"/>
                        <a:ea typeface="+mn-ea"/>
                        <a:cs typeface="+mn-cs"/>
                      </a:endParaRPr>
                    </a:p>
                    <a:p>
                      <a:pPr marL="228600" lvl="2" indent="-228600" algn="l" defTabSz="685800">
                        <a:lnSpc>
                          <a:spcPts val="1500"/>
                        </a:lnSpc>
                        <a:buClr>
                          <a:schemeClr val="dk1"/>
                        </a:buClr>
                        <a:buFont typeface="Arial"/>
                        <a:buChar char="•"/>
                      </a:pPr>
                      <a:r>
                        <a:rPr lang="en-US" sz="1300" b="0" i="0" dirty="0" err="1">
                          <a:solidFill>
                            <a:schemeClr val="dk1"/>
                          </a:solidFill>
                          <a:latin typeface="Arial"/>
                          <a:ea typeface="+mn-ea"/>
                          <a:cs typeface="+mn-cs"/>
                        </a:rPr>
                        <a:t>Filmes</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finos</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revestimentos</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antirreflexo</a:t>
                      </a:r>
                      <a:r>
                        <a:rPr lang="en-US" sz="1300" b="0" i="0" dirty="0">
                          <a:solidFill>
                            <a:schemeClr val="dk1"/>
                          </a:solidFill>
                          <a:latin typeface="Arial"/>
                          <a:ea typeface="+mn-ea"/>
                          <a:cs typeface="+mn-cs"/>
                        </a:rPr>
                        <a:t> e </a:t>
                      </a:r>
                      <a:r>
                        <a:rPr lang="en-US" sz="1300" b="0" i="0" dirty="0" err="1">
                          <a:solidFill>
                            <a:schemeClr val="dk1"/>
                          </a:solidFill>
                          <a:latin typeface="Arial"/>
                          <a:ea typeface="+mn-ea"/>
                          <a:cs typeface="+mn-cs"/>
                        </a:rPr>
                        <a:t>ópticos</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materiais</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nanocompósitos</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tintas</a:t>
                      </a:r>
                      <a:r>
                        <a:rPr lang="en-US" sz="1300" b="0" i="0" dirty="0">
                          <a:solidFill>
                            <a:schemeClr val="dk1"/>
                          </a:solidFill>
                          <a:latin typeface="Arial"/>
                          <a:ea typeface="+mn-ea"/>
                          <a:cs typeface="+mn-cs"/>
                        </a:rPr>
                        <a:t>, </a:t>
                      </a:r>
                      <a:br>
                        <a:rPr lang="en-US" sz="1300" b="0" i="0" dirty="0">
                          <a:solidFill>
                            <a:schemeClr val="dk1"/>
                          </a:solidFill>
                          <a:latin typeface="Arial"/>
                          <a:ea typeface="+mn-ea"/>
                          <a:cs typeface="+mn-cs"/>
                        </a:rPr>
                      </a:br>
                      <a:r>
                        <a:rPr lang="en-US" sz="1300" b="0" i="0" dirty="0" err="1">
                          <a:solidFill>
                            <a:schemeClr val="dk1"/>
                          </a:solidFill>
                          <a:latin typeface="Arial"/>
                          <a:ea typeface="+mn-ea"/>
                          <a:cs typeface="+mn-cs"/>
                        </a:rPr>
                        <a:t>células</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solares</a:t>
                      </a:r>
                      <a:endParaRPr lang="en-US" sz="1300" b="0" i="0" dirty="0">
                        <a:solidFill>
                          <a:schemeClr val="dk1"/>
                        </a:solidFill>
                        <a:latin typeface="Arial"/>
                        <a:ea typeface="+mn-ea"/>
                        <a:cs typeface="+mn-cs"/>
                      </a:endParaRPr>
                    </a:p>
                    <a:p>
                      <a:pPr marL="228600" lvl="1" indent="-228600" algn="l" defTabSz="685800">
                        <a:lnSpc>
                          <a:spcPts val="1500"/>
                        </a:lnSpc>
                        <a:buClr>
                          <a:schemeClr val="dk1"/>
                        </a:buClr>
                        <a:buFont typeface="Arial"/>
                        <a:buChar char="•"/>
                      </a:pPr>
                      <a:r>
                        <a:rPr lang="en-AU" sz="1300" b="0" i="0" dirty="0" err="1">
                          <a:solidFill>
                            <a:schemeClr val="dk1"/>
                          </a:solidFill>
                          <a:latin typeface="Arial"/>
                          <a:ea typeface="+mn-ea"/>
                          <a:cs typeface="+mn-cs"/>
                        </a:rPr>
                        <a:t>Óculos</a:t>
                      </a:r>
                      <a:r>
                        <a:rPr lang="en-AU" sz="1300" b="0" i="0" dirty="0">
                          <a:solidFill>
                            <a:schemeClr val="dk1"/>
                          </a:solidFill>
                          <a:latin typeface="Arial"/>
                          <a:ea typeface="+mn-ea"/>
                          <a:cs typeface="+mn-cs"/>
                        </a:rPr>
                        <a:t> de </a:t>
                      </a:r>
                      <a:r>
                        <a:rPr lang="en-AU" sz="1300" b="0" i="0" dirty="0" err="1">
                          <a:solidFill>
                            <a:schemeClr val="dk1"/>
                          </a:solidFill>
                          <a:latin typeface="Arial"/>
                          <a:ea typeface="+mn-ea"/>
                          <a:cs typeface="+mn-cs"/>
                        </a:rPr>
                        <a:t>segurança</a:t>
                      </a:r>
                      <a:endParaRPr lang="en-AU" sz="1300" b="0" i="0" dirty="0">
                        <a:solidFill>
                          <a:schemeClr val="dk1"/>
                        </a:solidFill>
                        <a:latin typeface="Arial"/>
                        <a:ea typeface="+mn-ea"/>
                        <a:cs typeface="+mn-cs"/>
                      </a:endParaRPr>
                    </a:p>
                    <a:p>
                      <a:pPr marL="228600" lvl="1" indent="-228600" algn="l" defTabSz="685800">
                        <a:lnSpc>
                          <a:spcPts val="1500"/>
                        </a:lnSpc>
                        <a:buClr>
                          <a:schemeClr val="dk1"/>
                        </a:buClr>
                        <a:buFont typeface="Arial"/>
                        <a:buChar char="•"/>
                      </a:pPr>
                      <a:r>
                        <a:rPr lang="en-AU" sz="1300" b="0" i="0" dirty="0" err="1">
                          <a:solidFill>
                            <a:schemeClr val="dk1"/>
                          </a:solidFill>
                          <a:latin typeface="Arial"/>
                          <a:ea typeface="+mn-ea"/>
                          <a:cs typeface="+mn-cs"/>
                        </a:rPr>
                        <a:t>Celulose</a:t>
                      </a:r>
                      <a:r>
                        <a:rPr lang="en-AU" sz="1300" b="0" i="0" dirty="0">
                          <a:solidFill>
                            <a:schemeClr val="dk1"/>
                          </a:solidFill>
                          <a:latin typeface="Arial"/>
                          <a:ea typeface="+mn-ea"/>
                          <a:cs typeface="+mn-cs"/>
                        </a:rPr>
                        <a:t> e </a:t>
                      </a:r>
                      <a:r>
                        <a:rPr lang="en-AU" sz="1300" b="0" i="0" dirty="0" err="1">
                          <a:solidFill>
                            <a:schemeClr val="dk1"/>
                          </a:solidFill>
                          <a:latin typeface="Arial"/>
                          <a:ea typeface="+mn-ea"/>
                          <a:cs typeface="+mn-cs"/>
                        </a:rPr>
                        <a:t>papel</a:t>
                      </a:r>
                      <a:endParaRPr lang="en-AU" sz="1300" b="0" i="0" dirty="0">
                        <a:solidFill>
                          <a:schemeClr val="dk1"/>
                        </a:solidFill>
                        <a:latin typeface="Arial"/>
                        <a:ea typeface="+mn-ea"/>
                        <a:cs typeface="+mn-cs"/>
                      </a:endParaRPr>
                    </a:p>
                    <a:p>
                      <a:pPr marL="228600" lvl="1" indent="-228600" algn="l" defTabSz="685800">
                        <a:lnSpc>
                          <a:spcPts val="1500"/>
                        </a:lnSpc>
                        <a:buClr>
                          <a:schemeClr val="dk1"/>
                        </a:buClr>
                        <a:buFont typeface="Arial"/>
                        <a:buChar char="•"/>
                      </a:pPr>
                      <a:r>
                        <a:rPr lang="en-AU" sz="1300" b="0" i="0" dirty="0">
                          <a:solidFill>
                            <a:schemeClr val="dk1"/>
                          </a:solidFill>
                          <a:latin typeface="Arial"/>
                          <a:ea typeface="+mn-ea"/>
                          <a:cs typeface="+mn-cs"/>
                        </a:rPr>
                        <a:t>Material de </a:t>
                      </a:r>
                      <a:r>
                        <a:rPr lang="en-AU" sz="1300" b="0" i="0" dirty="0" err="1">
                          <a:solidFill>
                            <a:schemeClr val="dk1"/>
                          </a:solidFill>
                          <a:latin typeface="Arial"/>
                          <a:ea typeface="+mn-ea"/>
                          <a:cs typeface="+mn-cs"/>
                        </a:rPr>
                        <a:t>camuflagem</a:t>
                      </a:r>
                      <a:endParaRPr lang="en-AU" sz="1300" b="0" i="0" dirty="0">
                        <a:solidFill>
                          <a:schemeClr val="dk1"/>
                        </a:solidFill>
                        <a:latin typeface="Arial"/>
                        <a:ea typeface="+mn-ea"/>
                        <a:cs typeface="+mn-cs"/>
                      </a:endParaRPr>
                    </a:p>
                    <a:p>
                      <a:pPr marL="228600" lvl="1" indent="-228600" algn="l" defTabSz="685800">
                        <a:lnSpc>
                          <a:spcPts val="1500"/>
                        </a:lnSpc>
                        <a:buClr>
                          <a:schemeClr val="dk1"/>
                        </a:buClr>
                        <a:buFont typeface="Arial"/>
                        <a:buChar char="•"/>
                      </a:pPr>
                      <a:r>
                        <a:rPr lang="en-AU" sz="1300" b="0" i="0" dirty="0" err="1">
                          <a:solidFill>
                            <a:schemeClr val="dk1"/>
                          </a:solidFill>
                          <a:latin typeface="Arial"/>
                          <a:ea typeface="+mn-ea"/>
                          <a:cs typeface="+mn-cs"/>
                        </a:rPr>
                        <a:t>Óculos</a:t>
                      </a:r>
                      <a:r>
                        <a:rPr lang="en-AU" sz="1300" b="0" i="0" dirty="0">
                          <a:solidFill>
                            <a:schemeClr val="dk1"/>
                          </a:solidFill>
                          <a:latin typeface="Arial"/>
                          <a:ea typeface="+mn-ea"/>
                          <a:cs typeface="+mn-cs"/>
                        </a:rPr>
                        <a:t> de sol</a:t>
                      </a:r>
                    </a:p>
                    <a:p>
                      <a:pPr marL="228600" lvl="1" indent="-228600" algn="l" defTabSz="685800">
                        <a:lnSpc>
                          <a:spcPts val="1500"/>
                        </a:lnSpc>
                        <a:buClr>
                          <a:schemeClr val="dk1"/>
                        </a:buClr>
                        <a:buFont typeface="Arial"/>
                        <a:buChar char="•"/>
                      </a:pPr>
                      <a:r>
                        <a:rPr lang="en-AU" sz="1300" b="0" i="0" dirty="0" err="1">
                          <a:solidFill>
                            <a:schemeClr val="dk1"/>
                          </a:solidFill>
                          <a:latin typeface="Arial"/>
                          <a:ea typeface="+mn-ea"/>
                          <a:cs typeface="+mn-cs"/>
                        </a:rPr>
                        <a:t>Tecidos</a:t>
                      </a:r>
                      <a:r>
                        <a:rPr lang="en-AU" sz="1300" b="0" i="0" dirty="0">
                          <a:solidFill>
                            <a:schemeClr val="dk1"/>
                          </a:solidFill>
                          <a:latin typeface="Arial"/>
                          <a:ea typeface="+mn-ea"/>
                          <a:cs typeface="+mn-cs"/>
                        </a:rPr>
                        <a:t>/</a:t>
                      </a:r>
                      <a:r>
                        <a:rPr lang="en-AU" sz="1300" b="0" i="0" dirty="0" err="1">
                          <a:solidFill>
                            <a:schemeClr val="dk1"/>
                          </a:solidFill>
                          <a:latin typeface="Arial"/>
                          <a:ea typeface="+mn-ea"/>
                          <a:cs typeface="+mn-cs"/>
                        </a:rPr>
                        <a:t>têxteis</a:t>
                      </a:r>
                      <a:endParaRPr lang="en-AU" sz="1300" b="0" i="0" dirty="0">
                        <a:solidFill>
                          <a:schemeClr val="dk1"/>
                        </a:solidFill>
                        <a:latin typeface="Arial"/>
                        <a:ea typeface="+mn-ea"/>
                        <a:cs typeface="+mn-cs"/>
                      </a:endParaRPr>
                    </a:p>
                  </a:txBody>
                  <a:tcPr>
                    <a:lnL>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0967">
                <a:tc>
                  <a:txBody>
                    <a:bodyPr/>
                    <a:lstStyle/>
                    <a:p>
                      <a:pPr marL="0" indent="0" algn="l" defTabSz="685800">
                        <a:buNone/>
                      </a:pPr>
                      <a:r>
                        <a:rPr lang="en-US" sz="1300" b="0" i="0">
                          <a:solidFill>
                            <a:schemeClr val="dk1"/>
                          </a:solidFill>
                          <a:latin typeface="Arial"/>
                          <a:ea typeface="+mn-ea"/>
                          <a:cs typeface="+mn-cs"/>
                        </a:rPr>
                        <a:t>Produtos químicos</a:t>
                      </a:r>
                    </a:p>
                  </a:txBody>
                  <a:tcPr anchor="ctr">
                    <a:lnL w="9525" cap="flat" cmpd="sng" algn="ctr">
                      <a:solidFill>
                        <a:srgbClr val="0085D5"/>
                      </a:solidFill>
                      <a:prstDash val="solid"/>
                      <a:round/>
                      <a:headEnd type="none" w="med" len="med"/>
                      <a:tailEnd type="none" w="med" len="med"/>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1" indent="-228600" algn="l" defTabSz="685800">
                        <a:lnSpc>
                          <a:spcPts val="1500"/>
                        </a:lnSpc>
                        <a:buClr>
                          <a:schemeClr val="dk1"/>
                        </a:buClr>
                        <a:buFont typeface="Arial"/>
                        <a:buChar char="•"/>
                      </a:pPr>
                      <a:r>
                        <a:rPr lang="en-US" sz="1300" b="0" i="0" dirty="0">
                          <a:solidFill>
                            <a:schemeClr val="dk1"/>
                          </a:solidFill>
                          <a:latin typeface="Arial"/>
                          <a:ea typeface="+mn-ea"/>
                          <a:cs typeface="+mn-cs"/>
                        </a:rPr>
                        <a:t>QA/QC </a:t>
                      </a:r>
                      <a:r>
                        <a:rPr lang="en-US" sz="1300" b="0" i="0" dirty="0" err="1">
                          <a:solidFill>
                            <a:schemeClr val="dk1"/>
                          </a:solidFill>
                          <a:latin typeface="Arial"/>
                          <a:ea typeface="+mn-ea"/>
                          <a:cs typeface="+mn-cs"/>
                        </a:rPr>
                        <a:t>em</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matérias-primas</a:t>
                      </a:r>
                      <a:r>
                        <a:rPr lang="en-US" sz="1300" b="0" i="0" dirty="0">
                          <a:solidFill>
                            <a:schemeClr val="dk1"/>
                          </a:solidFill>
                          <a:latin typeface="Arial"/>
                          <a:ea typeface="+mn-ea"/>
                          <a:cs typeface="+mn-cs"/>
                        </a:rPr>
                        <a:t> e </a:t>
                      </a:r>
                      <a:r>
                        <a:rPr lang="en-US" sz="1300" b="0" i="0" dirty="0" err="1">
                          <a:solidFill>
                            <a:schemeClr val="dk1"/>
                          </a:solidFill>
                          <a:latin typeface="Arial"/>
                          <a:ea typeface="+mn-ea"/>
                          <a:cs typeface="+mn-cs"/>
                        </a:rPr>
                        <a:t>produtos</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acabados</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na</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fabricação</a:t>
                      </a:r>
                      <a:endParaRPr lang="en-US" sz="1300" b="0" i="0" dirty="0">
                        <a:solidFill>
                          <a:schemeClr val="dk1"/>
                        </a:solidFill>
                        <a:latin typeface="Arial"/>
                        <a:ea typeface="+mn-ea"/>
                        <a:cs typeface="+mn-cs"/>
                      </a:endParaRPr>
                    </a:p>
                    <a:p>
                      <a:pPr marL="228600" lvl="1" indent="-228600" algn="l" defTabSz="685800">
                        <a:lnSpc>
                          <a:spcPts val="1500"/>
                        </a:lnSpc>
                        <a:buClr>
                          <a:schemeClr val="dk1"/>
                        </a:buClr>
                        <a:buFont typeface="Arial"/>
                        <a:buChar char="•"/>
                      </a:pPr>
                      <a:r>
                        <a:rPr lang="en-US" sz="1300" b="0" i="0" dirty="0" err="1">
                          <a:solidFill>
                            <a:schemeClr val="dk1"/>
                          </a:solidFill>
                          <a:latin typeface="Arial"/>
                          <a:ea typeface="+mn-ea"/>
                          <a:cs typeface="+mn-cs"/>
                        </a:rPr>
                        <a:t>Identificação</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química</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ou</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estudo</a:t>
                      </a:r>
                      <a:r>
                        <a:rPr lang="en-US" sz="1300" b="0" i="0" dirty="0">
                          <a:solidFill>
                            <a:schemeClr val="dk1"/>
                          </a:solidFill>
                          <a:latin typeface="Arial"/>
                          <a:ea typeface="+mn-ea"/>
                          <a:cs typeface="+mn-cs"/>
                        </a:rPr>
                        <a:t> de </a:t>
                      </a:r>
                      <a:r>
                        <a:rPr lang="en-US" sz="1300" b="0" i="0" dirty="0" err="1">
                          <a:solidFill>
                            <a:schemeClr val="dk1"/>
                          </a:solidFill>
                          <a:latin typeface="Arial"/>
                          <a:ea typeface="+mn-ea"/>
                          <a:cs typeface="+mn-cs"/>
                        </a:rPr>
                        <a:t>processos</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químicos</a:t>
                      </a:r>
                      <a:r>
                        <a:rPr lang="en-US" sz="1300" b="0" i="0" dirty="0">
                          <a:solidFill>
                            <a:schemeClr val="dk1"/>
                          </a:solidFill>
                          <a:latin typeface="Arial"/>
                          <a:ea typeface="+mn-ea"/>
                          <a:cs typeface="+mn-cs"/>
                        </a:rPr>
                        <a:t>:</a:t>
                      </a:r>
                      <a:r>
                        <a:rPr lang="en-US" sz="1300" b="0" i="0" baseline="0" dirty="0">
                          <a:solidFill>
                            <a:schemeClr val="dk1"/>
                          </a:solidFill>
                          <a:latin typeface="Arial"/>
                          <a:ea typeface="+mn-ea"/>
                          <a:cs typeface="+mn-cs"/>
                        </a:rPr>
                        <a:t> </a:t>
                      </a:r>
                      <a:r>
                        <a:rPr lang="en-US" sz="1300" b="0" i="0" dirty="0" err="1">
                          <a:solidFill>
                            <a:schemeClr val="dk1"/>
                          </a:solidFill>
                          <a:latin typeface="Arial"/>
                          <a:ea typeface="+mn-ea"/>
                          <a:cs typeface="+mn-cs"/>
                        </a:rPr>
                        <a:t>laboratórios</a:t>
                      </a:r>
                      <a:r>
                        <a:rPr lang="en-US" sz="1300" b="0" i="0" dirty="0">
                          <a:solidFill>
                            <a:schemeClr val="dk1"/>
                          </a:solidFill>
                          <a:latin typeface="Arial"/>
                          <a:ea typeface="+mn-ea"/>
                          <a:cs typeface="+mn-cs"/>
                        </a:rPr>
                        <a:t> de </a:t>
                      </a:r>
                      <a:r>
                        <a:rPr lang="en-US" sz="1300" b="0" i="0" dirty="0" err="1">
                          <a:solidFill>
                            <a:schemeClr val="dk1"/>
                          </a:solidFill>
                          <a:latin typeface="Arial"/>
                          <a:ea typeface="+mn-ea"/>
                          <a:cs typeface="+mn-cs"/>
                        </a:rPr>
                        <a:t>química</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sintética</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pesquisa</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fotoquímica</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caracterização</a:t>
                      </a:r>
                      <a:r>
                        <a:rPr lang="en-US" sz="1300" b="0" i="0" dirty="0">
                          <a:solidFill>
                            <a:schemeClr val="dk1"/>
                          </a:solidFill>
                          <a:latin typeface="Arial"/>
                          <a:ea typeface="+mn-ea"/>
                          <a:cs typeface="+mn-cs"/>
                        </a:rPr>
                        <a:t> de </a:t>
                      </a:r>
                      <a:r>
                        <a:rPr lang="en-US" sz="1300" b="0" i="0" dirty="0" err="1">
                          <a:solidFill>
                            <a:schemeClr val="dk1"/>
                          </a:solidFill>
                          <a:latin typeface="Arial"/>
                          <a:ea typeface="+mn-ea"/>
                          <a:cs typeface="+mn-cs"/>
                        </a:rPr>
                        <a:t>nanopartículas</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pesquisa</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em</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química</a:t>
                      </a:r>
                      <a:r>
                        <a:rPr lang="en-US" sz="1300" b="0" i="0" dirty="0">
                          <a:solidFill>
                            <a:schemeClr val="dk1"/>
                          </a:solidFill>
                          <a:latin typeface="Arial"/>
                          <a:ea typeface="+mn-ea"/>
                          <a:cs typeface="+mn-cs"/>
                        </a:rPr>
                        <a:t> de </a:t>
                      </a:r>
                      <a:r>
                        <a:rPr lang="en-US" sz="1300" b="0" i="0" dirty="0" err="1">
                          <a:solidFill>
                            <a:schemeClr val="dk1"/>
                          </a:solidFill>
                          <a:latin typeface="Arial"/>
                          <a:ea typeface="+mn-ea"/>
                          <a:cs typeface="+mn-cs"/>
                        </a:rPr>
                        <a:t>superfície</a:t>
                      </a:r>
                      <a:endParaRPr lang="en-US" sz="1300" b="0" i="0" dirty="0">
                        <a:solidFill>
                          <a:schemeClr val="dk1"/>
                        </a:solidFill>
                        <a:latin typeface="Arial"/>
                        <a:ea typeface="+mn-ea"/>
                        <a:cs typeface="+mn-cs"/>
                      </a:endParaRPr>
                    </a:p>
                    <a:p>
                      <a:pPr marL="228600" lvl="1" indent="-228600" algn="l" defTabSz="685800">
                        <a:lnSpc>
                          <a:spcPts val="1500"/>
                        </a:lnSpc>
                        <a:buClr>
                          <a:schemeClr val="dk1"/>
                        </a:buClr>
                        <a:buFont typeface="Arial"/>
                        <a:buChar char="•"/>
                      </a:pPr>
                      <a:r>
                        <a:rPr lang="en-US" sz="1300" b="0" i="0" dirty="0" err="1">
                          <a:solidFill>
                            <a:schemeClr val="dk1"/>
                          </a:solidFill>
                          <a:latin typeface="Arial"/>
                          <a:ea typeface="+mn-ea"/>
                          <a:cs typeface="+mn-cs"/>
                        </a:rPr>
                        <a:t>Química</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analítica</a:t>
                      </a:r>
                      <a:endParaRPr lang="en-US" sz="1300" b="0" i="0" dirty="0">
                        <a:solidFill>
                          <a:schemeClr val="dk1"/>
                        </a:solidFill>
                        <a:latin typeface="Arial"/>
                        <a:ea typeface="+mn-ea"/>
                        <a:cs typeface="+mn-cs"/>
                      </a:endParaRPr>
                    </a:p>
                    <a:p>
                      <a:pPr marL="228600" lvl="1" indent="-228600" algn="l" defTabSz="685800">
                        <a:lnSpc>
                          <a:spcPts val="1500"/>
                        </a:lnSpc>
                        <a:buClr>
                          <a:schemeClr val="dk1"/>
                        </a:buClr>
                        <a:buFont typeface="Arial"/>
                        <a:buChar char="•"/>
                      </a:pPr>
                      <a:r>
                        <a:rPr lang="en-US" sz="1300" b="0" i="0" dirty="0" err="1">
                          <a:solidFill>
                            <a:schemeClr val="dk1"/>
                          </a:solidFill>
                          <a:latin typeface="Arial"/>
                          <a:ea typeface="+mn-ea"/>
                          <a:cs typeface="+mn-cs"/>
                        </a:rPr>
                        <a:t>Medições</a:t>
                      </a:r>
                      <a:r>
                        <a:rPr lang="en-US" sz="1300" b="0" i="0" dirty="0">
                          <a:solidFill>
                            <a:schemeClr val="dk1"/>
                          </a:solidFill>
                          <a:latin typeface="Arial"/>
                          <a:ea typeface="+mn-ea"/>
                          <a:cs typeface="+mn-cs"/>
                        </a:rPr>
                        <a:t> de cores</a:t>
                      </a:r>
                      <a:r>
                        <a:rPr lang="en-US" sz="1300" b="0" i="0" baseline="0" dirty="0">
                          <a:solidFill>
                            <a:schemeClr val="dk1"/>
                          </a:solidFill>
                          <a:latin typeface="Arial"/>
                          <a:ea typeface="+mn-ea"/>
                          <a:cs typeface="+mn-cs"/>
                        </a:rPr>
                        <a:t>: </a:t>
                      </a:r>
                      <a:r>
                        <a:rPr lang="en-US" sz="1300" b="0" i="0" dirty="0" err="1">
                          <a:solidFill>
                            <a:schemeClr val="dk1"/>
                          </a:solidFill>
                          <a:latin typeface="Arial"/>
                          <a:ea typeface="+mn-ea"/>
                          <a:cs typeface="+mn-cs"/>
                        </a:rPr>
                        <a:t>Tintas</a:t>
                      </a:r>
                      <a:r>
                        <a:rPr lang="en-US" sz="1300" b="0" i="0" dirty="0">
                          <a:solidFill>
                            <a:schemeClr val="dk1"/>
                          </a:solidFill>
                          <a:latin typeface="Arial"/>
                          <a:ea typeface="+mn-ea"/>
                          <a:cs typeface="+mn-cs"/>
                        </a:rPr>
                        <a:t> e </a:t>
                      </a:r>
                      <a:r>
                        <a:rPr lang="en-US" sz="1300" b="0" i="0" dirty="0" err="1">
                          <a:solidFill>
                            <a:schemeClr val="dk1"/>
                          </a:solidFill>
                          <a:latin typeface="Arial"/>
                          <a:ea typeface="+mn-ea"/>
                          <a:cs typeface="+mn-cs"/>
                        </a:rPr>
                        <a:t>produtos</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têxteis</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correspondência</a:t>
                      </a:r>
                      <a:r>
                        <a:rPr lang="en-US" sz="1300" b="0" i="0" dirty="0">
                          <a:solidFill>
                            <a:schemeClr val="dk1"/>
                          </a:solidFill>
                          <a:latin typeface="Arial"/>
                          <a:ea typeface="+mn-ea"/>
                          <a:cs typeface="+mn-cs"/>
                        </a:rPr>
                        <a:t> de cores, QA/QC </a:t>
                      </a:r>
                      <a:r>
                        <a:rPr lang="en-US" sz="1300" b="0" i="0" dirty="0" err="1">
                          <a:solidFill>
                            <a:schemeClr val="dk1"/>
                          </a:solidFill>
                          <a:latin typeface="Arial"/>
                          <a:ea typeface="+mn-ea"/>
                          <a:cs typeface="+mn-cs"/>
                        </a:rPr>
                        <a:t>em</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tecidos</a:t>
                      </a:r>
                      <a:r>
                        <a:rPr lang="en-US" sz="1300" b="0" i="0" dirty="0">
                          <a:solidFill>
                            <a:schemeClr val="dk1"/>
                          </a:solidFill>
                          <a:latin typeface="Arial"/>
                          <a:ea typeface="+mn-ea"/>
                          <a:cs typeface="+mn-cs"/>
                        </a:rPr>
                        <a:t>, </a:t>
                      </a:r>
                      <a:r>
                        <a:rPr lang="en-US" sz="1300" b="0" i="0" dirty="0" err="1">
                          <a:solidFill>
                            <a:schemeClr val="dk1"/>
                          </a:solidFill>
                          <a:latin typeface="Arial"/>
                          <a:ea typeface="+mn-ea"/>
                          <a:cs typeface="+mn-cs"/>
                        </a:rPr>
                        <a:t>medições</a:t>
                      </a:r>
                      <a:r>
                        <a:rPr lang="en-US" sz="1300" b="0" i="0" dirty="0">
                          <a:solidFill>
                            <a:schemeClr val="dk1"/>
                          </a:solidFill>
                          <a:latin typeface="Arial"/>
                          <a:ea typeface="+mn-ea"/>
                          <a:cs typeface="+mn-cs"/>
                        </a:rPr>
                        <a:t> de SPF)</a:t>
                      </a:r>
                    </a:p>
                  </a:txBody>
                  <a:tcPr anchor="ctr">
                    <a:lnL>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0967">
                <a:tc>
                  <a:txBody>
                    <a:bodyPr/>
                    <a:lstStyle/>
                    <a:p>
                      <a:pPr marL="0" indent="0" algn="l" defTabSz="685800">
                        <a:buNone/>
                      </a:pPr>
                      <a:r>
                        <a:rPr lang="en-US" sz="1300" b="0" i="0" dirty="0" err="1">
                          <a:solidFill>
                            <a:schemeClr val="dk1"/>
                          </a:solidFill>
                          <a:latin typeface="Arial"/>
                          <a:ea typeface="+mn-ea"/>
                          <a:cs typeface="+mn-cs"/>
                        </a:rPr>
                        <a:t>Biotecnologia</a:t>
                      </a:r>
                      <a:r>
                        <a:rPr lang="en-US" sz="1300" b="0" i="0" dirty="0">
                          <a:solidFill>
                            <a:schemeClr val="dk1"/>
                          </a:solidFill>
                          <a:latin typeface="Arial"/>
                          <a:ea typeface="+mn-ea"/>
                          <a:cs typeface="+mn-cs"/>
                        </a:rPr>
                        <a:t> </a:t>
                      </a:r>
                      <a:br>
                        <a:rPr lang="en-US" sz="1300" b="0" i="0" dirty="0">
                          <a:solidFill>
                            <a:schemeClr val="dk1"/>
                          </a:solidFill>
                          <a:latin typeface="Arial"/>
                          <a:ea typeface="+mn-ea"/>
                          <a:cs typeface="+mn-cs"/>
                        </a:rPr>
                      </a:br>
                      <a:r>
                        <a:rPr lang="en-US" sz="1300" b="0" i="0" dirty="0">
                          <a:solidFill>
                            <a:schemeClr val="dk1"/>
                          </a:solidFill>
                          <a:latin typeface="Arial"/>
                          <a:ea typeface="+mn-ea"/>
                          <a:cs typeface="+mn-cs"/>
                        </a:rPr>
                        <a:t>e</a:t>
                      </a:r>
                      <a:r>
                        <a:rPr lang="en-US" sz="1300" b="0" i="0" baseline="0" dirty="0">
                          <a:solidFill>
                            <a:schemeClr val="dk1"/>
                          </a:solidFill>
                          <a:latin typeface="Arial"/>
                          <a:ea typeface="+mn-ea"/>
                          <a:cs typeface="+mn-cs"/>
                        </a:rPr>
                        <a:t> </a:t>
                      </a:r>
                      <a:r>
                        <a:rPr lang="en-US" sz="1300" b="0" i="0" dirty="0" err="1">
                          <a:solidFill>
                            <a:schemeClr val="dk1"/>
                          </a:solidFill>
                          <a:latin typeface="Arial"/>
                          <a:ea typeface="+mn-ea"/>
                          <a:cs typeface="+mn-cs"/>
                        </a:rPr>
                        <a:t>farmacêutico</a:t>
                      </a:r>
                      <a:endParaRPr lang="en-US" sz="1300" b="0" i="0" dirty="0">
                        <a:solidFill>
                          <a:schemeClr val="dk1"/>
                        </a:solidFill>
                        <a:latin typeface="Arial"/>
                        <a:ea typeface="+mn-ea"/>
                        <a:cs typeface="+mn-cs"/>
                      </a:endParaRPr>
                    </a:p>
                  </a:txBody>
                  <a:tcPr anchor="ctr">
                    <a:lnL w="9525" cap="flat" cmpd="sng" algn="ctr">
                      <a:solidFill>
                        <a:srgbClr val="0085D5"/>
                      </a:solidFill>
                      <a:prstDash val="solid"/>
                      <a:round/>
                      <a:headEnd type="none" w="med" len="med"/>
                      <a:tailEnd type="none" w="med" len="med"/>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l" defTabSz="685800">
                        <a:lnSpc>
                          <a:spcPts val="1500"/>
                        </a:lnSpc>
                        <a:buClr>
                          <a:schemeClr val="dk1"/>
                        </a:buClr>
                        <a:buFont typeface="Arial"/>
                        <a:buChar char="•"/>
                      </a:pPr>
                      <a:r>
                        <a:rPr lang="en-AU" sz="1300" b="0" i="0" dirty="0" err="1">
                          <a:solidFill>
                            <a:schemeClr val="dk1"/>
                          </a:solidFill>
                          <a:latin typeface="Arial"/>
                          <a:ea typeface="+mn-ea"/>
                          <a:cs typeface="+mn-cs"/>
                        </a:rPr>
                        <a:t>Ensaios</a:t>
                      </a:r>
                      <a:r>
                        <a:rPr lang="en-AU" sz="1300" b="0" i="0" dirty="0">
                          <a:solidFill>
                            <a:schemeClr val="dk1"/>
                          </a:solidFill>
                          <a:latin typeface="Arial"/>
                          <a:ea typeface="+mn-ea"/>
                          <a:cs typeface="+mn-cs"/>
                        </a:rPr>
                        <a:t> de </a:t>
                      </a:r>
                      <a:r>
                        <a:rPr lang="en-AU" sz="1300" b="0" i="0" dirty="0" err="1">
                          <a:solidFill>
                            <a:schemeClr val="dk1"/>
                          </a:solidFill>
                          <a:latin typeface="Arial"/>
                          <a:ea typeface="+mn-ea"/>
                          <a:cs typeface="+mn-cs"/>
                        </a:rPr>
                        <a:t>ligação</a:t>
                      </a:r>
                      <a:r>
                        <a:rPr lang="en-AU" sz="1300" b="0" i="0" dirty="0">
                          <a:solidFill>
                            <a:schemeClr val="dk1"/>
                          </a:solidFill>
                          <a:latin typeface="Arial"/>
                          <a:ea typeface="+mn-ea"/>
                          <a:cs typeface="+mn-cs"/>
                        </a:rPr>
                        <a:t> de </a:t>
                      </a:r>
                      <a:r>
                        <a:rPr lang="en-AU" sz="1300" b="0" i="0" dirty="0" err="1">
                          <a:solidFill>
                            <a:schemeClr val="dk1"/>
                          </a:solidFill>
                          <a:latin typeface="Arial"/>
                          <a:ea typeface="+mn-ea"/>
                          <a:cs typeface="+mn-cs"/>
                        </a:rPr>
                        <a:t>drogas</a:t>
                      </a:r>
                      <a:endParaRPr lang="en-AU" sz="1300" b="0" i="0" dirty="0">
                        <a:solidFill>
                          <a:schemeClr val="dk1"/>
                        </a:solidFill>
                        <a:latin typeface="Arial"/>
                        <a:ea typeface="+mn-ea"/>
                        <a:cs typeface="+mn-cs"/>
                      </a:endParaRPr>
                    </a:p>
                    <a:p>
                      <a:pPr marL="228600" indent="-228600" algn="l" defTabSz="685800">
                        <a:lnSpc>
                          <a:spcPts val="1500"/>
                        </a:lnSpc>
                        <a:buClr>
                          <a:schemeClr val="dk1"/>
                        </a:buClr>
                        <a:buFont typeface="Arial"/>
                        <a:buChar char="•"/>
                      </a:pPr>
                      <a:r>
                        <a:rPr lang="en-AU" sz="1300" b="0" i="0" dirty="0" err="1">
                          <a:solidFill>
                            <a:schemeClr val="dk1"/>
                          </a:solidFill>
                          <a:latin typeface="Arial"/>
                          <a:ea typeface="+mn-ea"/>
                          <a:cs typeface="+mn-cs"/>
                        </a:rPr>
                        <a:t>Reações</a:t>
                      </a:r>
                      <a:r>
                        <a:rPr lang="en-AU" sz="1300" b="0" i="0" dirty="0">
                          <a:solidFill>
                            <a:schemeClr val="dk1"/>
                          </a:solidFill>
                          <a:latin typeface="Arial"/>
                          <a:ea typeface="+mn-ea"/>
                          <a:cs typeface="+mn-cs"/>
                        </a:rPr>
                        <a:t> </a:t>
                      </a:r>
                      <a:r>
                        <a:rPr lang="en-AU" sz="1300" b="0" i="0" dirty="0" err="1">
                          <a:solidFill>
                            <a:schemeClr val="dk1"/>
                          </a:solidFill>
                          <a:latin typeface="Arial"/>
                          <a:ea typeface="+mn-ea"/>
                          <a:cs typeface="+mn-cs"/>
                        </a:rPr>
                        <a:t>enzimáticas</a:t>
                      </a:r>
                      <a:endParaRPr lang="en-AU" sz="1300" b="0" i="0" dirty="0">
                        <a:solidFill>
                          <a:schemeClr val="dk1"/>
                        </a:solidFill>
                        <a:latin typeface="Arial"/>
                        <a:ea typeface="+mn-ea"/>
                        <a:cs typeface="+mn-cs"/>
                      </a:endParaRPr>
                    </a:p>
                    <a:p>
                      <a:pPr marL="228600" indent="-228600" algn="l" defTabSz="685800">
                        <a:lnSpc>
                          <a:spcPts val="1500"/>
                        </a:lnSpc>
                        <a:buClr>
                          <a:schemeClr val="dk1"/>
                        </a:buClr>
                        <a:buFont typeface="Arial"/>
                        <a:buChar char="•"/>
                      </a:pPr>
                      <a:r>
                        <a:rPr lang="en-AU" sz="1300" b="0" i="0" dirty="0" err="1">
                          <a:solidFill>
                            <a:schemeClr val="dk1"/>
                          </a:solidFill>
                          <a:latin typeface="Arial"/>
                          <a:ea typeface="+mn-ea"/>
                          <a:cs typeface="+mn-cs"/>
                        </a:rPr>
                        <a:t>Análise</a:t>
                      </a:r>
                      <a:r>
                        <a:rPr lang="en-AU" sz="1300" b="0" i="0" dirty="0">
                          <a:solidFill>
                            <a:schemeClr val="dk1"/>
                          </a:solidFill>
                          <a:latin typeface="Arial"/>
                          <a:ea typeface="+mn-ea"/>
                          <a:cs typeface="+mn-cs"/>
                        </a:rPr>
                        <a:t> de </a:t>
                      </a:r>
                      <a:r>
                        <a:rPr lang="en-AU" sz="1300" b="0" i="0" dirty="0" err="1">
                          <a:solidFill>
                            <a:schemeClr val="dk1"/>
                          </a:solidFill>
                          <a:latin typeface="Arial"/>
                          <a:ea typeface="+mn-ea"/>
                          <a:cs typeface="+mn-cs"/>
                        </a:rPr>
                        <a:t>amostras</a:t>
                      </a:r>
                      <a:r>
                        <a:rPr lang="en-AU" sz="1300" b="0" i="0" dirty="0">
                          <a:solidFill>
                            <a:schemeClr val="dk1"/>
                          </a:solidFill>
                          <a:latin typeface="Arial"/>
                          <a:ea typeface="+mn-ea"/>
                          <a:cs typeface="+mn-cs"/>
                        </a:rPr>
                        <a:t> </a:t>
                      </a:r>
                      <a:r>
                        <a:rPr lang="en-AU" sz="1300" b="0" i="0" dirty="0" err="1">
                          <a:solidFill>
                            <a:schemeClr val="dk1"/>
                          </a:solidFill>
                          <a:latin typeface="Arial"/>
                          <a:ea typeface="+mn-ea"/>
                          <a:cs typeface="+mn-cs"/>
                        </a:rPr>
                        <a:t>biológicas</a:t>
                      </a:r>
                      <a:r>
                        <a:rPr lang="en-AU" sz="1300" b="0" i="0" dirty="0">
                          <a:solidFill>
                            <a:schemeClr val="dk1"/>
                          </a:solidFill>
                          <a:latin typeface="Arial"/>
                          <a:ea typeface="+mn-ea"/>
                          <a:cs typeface="+mn-cs"/>
                        </a:rPr>
                        <a:t> </a:t>
                      </a:r>
                      <a:r>
                        <a:rPr lang="en-AU" sz="1300" b="0" i="0" dirty="0" err="1">
                          <a:solidFill>
                            <a:schemeClr val="dk1"/>
                          </a:solidFill>
                          <a:latin typeface="Arial"/>
                          <a:ea typeface="+mn-ea"/>
                          <a:cs typeface="+mn-cs"/>
                        </a:rPr>
                        <a:t>turvas</a:t>
                      </a:r>
                      <a:r>
                        <a:rPr lang="en-AU" sz="1300" b="0" i="0" dirty="0">
                          <a:solidFill>
                            <a:schemeClr val="dk1"/>
                          </a:solidFill>
                          <a:latin typeface="Arial"/>
                          <a:ea typeface="+mn-ea"/>
                          <a:cs typeface="+mn-cs"/>
                        </a:rPr>
                        <a:t>, </a:t>
                      </a:r>
                      <a:r>
                        <a:rPr lang="en-AU" sz="1300" b="0" i="0" dirty="0" err="1">
                          <a:solidFill>
                            <a:schemeClr val="dk1"/>
                          </a:solidFill>
                          <a:latin typeface="Arial"/>
                          <a:ea typeface="+mn-ea"/>
                          <a:cs typeface="+mn-cs"/>
                        </a:rPr>
                        <a:t>tecidos</a:t>
                      </a:r>
                      <a:r>
                        <a:rPr lang="en-AU" sz="1300" b="0" i="0" dirty="0">
                          <a:solidFill>
                            <a:schemeClr val="dk1"/>
                          </a:solidFill>
                          <a:latin typeface="Arial"/>
                          <a:ea typeface="+mn-ea"/>
                          <a:cs typeface="+mn-cs"/>
                        </a:rPr>
                        <a:t>, </a:t>
                      </a:r>
                      <a:r>
                        <a:rPr lang="en-AU" sz="1300" b="0" i="0" dirty="0" err="1">
                          <a:solidFill>
                            <a:schemeClr val="dk1"/>
                          </a:solidFill>
                          <a:latin typeface="Arial"/>
                          <a:ea typeface="+mn-ea"/>
                          <a:cs typeface="+mn-cs"/>
                        </a:rPr>
                        <a:t>homogenatos</a:t>
                      </a:r>
                      <a:r>
                        <a:rPr lang="en-AU" sz="1300" b="0" i="0" dirty="0">
                          <a:solidFill>
                            <a:schemeClr val="dk1"/>
                          </a:solidFill>
                          <a:latin typeface="Arial"/>
                          <a:ea typeface="+mn-ea"/>
                          <a:cs typeface="+mn-cs"/>
                        </a:rPr>
                        <a:t> </a:t>
                      </a:r>
                      <a:r>
                        <a:rPr lang="en-AU" sz="1300" b="0" i="0" dirty="0" err="1">
                          <a:solidFill>
                            <a:schemeClr val="dk1"/>
                          </a:solidFill>
                          <a:latin typeface="Arial"/>
                          <a:ea typeface="+mn-ea"/>
                          <a:cs typeface="+mn-cs"/>
                        </a:rPr>
                        <a:t>celulares</a:t>
                      </a:r>
                      <a:endParaRPr lang="en-AU" sz="1300" b="0" i="0" dirty="0">
                        <a:solidFill>
                          <a:schemeClr val="dk1"/>
                        </a:solidFill>
                        <a:latin typeface="Arial"/>
                        <a:ea typeface="+mn-ea"/>
                        <a:cs typeface="+mn-cs"/>
                      </a:endParaRPr>
                    </a:p>
                    <a:p>
                      <a:pPr marL="228600" indent="-228600" algn="l" defTabSz="685800">
                        <a:lnSpc>
                          <a:spcPts val="1500"/>
                        </a:lnSpc>
                        <a:buClr>
                          <a:schemeClr val="dk1"/>
                        </a:buClr>
                        <a:buFont typeface="Arial"/>
                        <a:buChar char="•"/>
                      </a:pPr>
                      <a:r>
                        <a:rPr lang="en-AU" sz="1300" b="0" i="0" dirty="0" err="1">
                          <a:solidFill>
                            <a:schemeClr val="dk1"/>
                          </a:solidFill>
                          <a:latin typeface="Arial"/>
                          <a:ea typeface="+mn-ea"/>
                          <a:cs typeface="+mn-cs"/>
                        </a:rPr>
                        <a:t>Medições</a:t>
                      </a:r>
                      <a:r>
                        <a:rPr lang="en-AU" sz="1300" b="0" i="0" dirty="0">
                          <a:solidFill>
                            <a:schemeClr val="dk1"/>
                          </a:solidFill>
                          <a:latin typeface="Arial"/>
                          <a:ea typeface="+mn-ea"/>
                          <a:cs typeface="+mn-cs"/>
                        </a:rPr>
                        <a:t> de </a:t>
                      </a:r>
                      <a:r>
                        <a:rPr lang="en-AU" sz="1300" b="0" i="0" dirty="0" err="1">
                          <a:solidFill>
                            <a:schemeClr val="dk1"/>
                          </a:solidFill>
                          <a:latin typeface="Arial"/>
                          <a:ea typeface="+mn-ea"/>
                          <a:cs typeface="+mn-cs"/>
                        </a:rPr>
                        <a:t>íon</a:t>
                      </a:r>
                      <a:r>
                        <a:rPr lang="en-AU" sz="1300" b="0" i="0" dirty="0">
                          <a:solidFill>
                            <a:schemeClr val="dk1"/>
                          </a:solidFill>
                          <a:latin typeface="Arial"/>
                          <a:ea typeface="+mn-ea"/>
                          <a:cs typeface="+mn-cs"/>
                        </a:rPr>
                        <a:t> </a:t>
                      </a:r>
                      <a:r>
                        <a:rPr lang="en-AU" sz="1300" b="0" i="0" dirty="0" err="1">
                          <a:solidFill>
                            <a:schemeClr val="dk1"/>
                          </a:solidFill>
                          <a:latin typeface="Arial"/>
                          <a:ea typeface="+mn-ea"/>
                          <a:cs typeface="+mn-cs"/>
                        </a:rPr>
                        <a:t>intracelular</a:t>
                      </a:r>
                      <a:endParaRPr lang="en-AU" sz="1300" b="0" i="0" dirty="0">
                        <a:solidFill>
                          <a:schemeClr val="dk1"/>
                        </a:solidFill>
                        <a:latin typeface="Arial"/>
                        <a:ea typeface="+mn-ea"/>
                        <a:cs typeface="+mn-cs"/>
                      </a:endParaRPr>
                    </a:p>
                    <a:p>
                      <a:pPr marL="228600" indent="-228600" algn="l" defTabSz="685800">
                        <a:lnSpc>
                          <a:spcPts val="1500"/>
                        </a:lnSpc>
                        <a:buClr>
                          <a:schemeClr val="dk1"/>
                        </a:buClr>
                        <a:buFont typeface="Arial"/>
                        <a:buChar char="•"/>
                      </a:pPr>
                      <a:r>
                        <a:rPr lang="en-AU" sz="1300" b="0" i="0" dirty="0" err="1">
                          <a:solidFill>
                            <a:schemeClr val="dk1"/>
                          </a:solidFill>
                          <a:latin typeface="Arial"/>
                          <a:ea typeface="+mn-ea"/>
                          <a:cs typeface="+mn-cs"/>
                        </a:rPr>
                        <a:t>Determinação</a:t>
                      </a:r>
                      <a:r>
                        <a:rPr lang="en-AU" sz="1300" b="0" i="0" dirty="0">
                          <a:solidFill>
                            <a:schemeClr val="dk1"/>
                          </a:solidFill>
                          <a:latin typeface="Arial"/>
                          <a:ea typeface="+mn-ea"/>
                          <a:cs typeface="+mn-cs"/>
                        </a:rPr>
                        <a:t> de </a:t>
                      </a:r>
                      <a:r>
                        <a:rPr lang="en-AU" sz="1300" b="0" i="0" dirty="0" err="1">
                          <a:solidFill>
                            <a:schemeClr val="dk1"/>
                          </a:solidFill>
                          <a:latin typeface="Arial"/>
                          <a:ea typeface="+mn-ea"/>
                          <a:cs typeface="+mn-cs"/>
                        </a:rPr>
                        <a:t>proteína</a:t>
                      </a:r>
                      <a:r>
                        <a:rPr lang="en-AU" sz="1300" b="0" i="0" dirty="0">
                          <a:solidFill>
                            <a:schemeClr val="dk1"/>
                          </a:solidFill>
                          <a:latin typeface="Arial"/>
                          <a:ea typeface="+mn-ea"/>
                          <a:cs typeface="+mn-cs"/>
                        </a:rPr>
                        <a:t> e </a:t>
                      </a:r>
                      <a:r>
                        <a:rPr lang="en-AU" sz="1300" b="0" i="0" dirty="0" err="1">
                          <a:solidFill>
                            <a:schemeClr val="dk1"/>
                          </a:solidFill>
                          <a:latin typeface="Arial"/>
                          <a:ea typeface="+mn-ea"/>
                          <a:cs typeface="+mn-cs"/>
                        </a:rPr>
                        <a:t>ácido</a:t>
                      </a:r>
                      <a:r>
                        <a:rPr lang="en-AU" sz="1300" b="0" i="0" dirty="0">
                          <a:solidFill>
                            <a:schemeClr val="dk1"/>
                          </a:solidFill>
                          <a:latin typeface="Arial"/>
                          <a:ea typeface="+mn-ea"/>
                          <a:cs typeface="+mn-cs"/>
                        </a:rPr>
                        <a:t> </a:t>
                      </a:r>
                      <a:r>
                        <a:rPr lang="en-AU" sz="1300" b="0" i="0" dirty="0" err="1">
                          <a:solidFill>
                            <a:schemeClr val="dk1"/>
                          </a:solidFill>
                          <a:latin typeface="Arial"/>
                          <a:ea typeface="+mn-ea"/>
                          <a:cs typeface="+mn-cs"/>
                        </a:rPr>
                        <a:t>nucleico</a:t>
                      </a:r>
                      <a:r>
                        <a:rPr lang="en-AU" sz="1300" b="0" i="0" dirty="0">
                          <a:solidFill>
                            <a:schemeClr val="dk1"/>
                          </a:solidFill>
                          <a:latin typeface="Arial"/>
                          <a:ea typeface="+mn-ea"/>
                          <a:cs typeface="+mn-cs"/>
                        </a:rPr>
                        <a:t> (RNA/DNA)</a:t>
                      </a:r>
                    </a:p>
                    <a:p>
                      <a:pPr marL="228600" indent="-228600" algn="l" defTabSz="685800">
                        <a:lnSpc>
                          <a:spcPts val="1500"/>
                        </a:lnSpc>
                        <a:buClr>
                          <a:schemeClr val="dk1"/>
                        </a:buClr>
                        <a:buFont typeface="Arial"/>
                        <a:buChar char="•"/>
                      </a:pPr>
                      <a:r>
                        <a:rPr lang="en-AU" sz="1300" b="0" i="0" dirty="0">
                          <a:solidFill>
                            <a:schemeClr val="dk1"/>
                          </a:solidFill>
                          <a:latin typeface="Arial"/>
                          <a:ea typeface="+mn-ea"/>
                          <a:cs typeface="+mn-cs"/>
                        </a:rPr>
                        <a:t>﻿</a:t>
                      </a:r>
                      <a:r>
                        <a:rPr lang="en-AU" sz="1300" b="0" i="0" dirty="0" err="1">
                          <a:solidFill>
                            <a:schemeClr val="dk1"/>
                          </a:solidFill>
                          <a:latin typeface="Arial"/>
                          <a:ea typeface="+mn-ea"/>
                          <a:cs typeface="+mn-cs"/>
                        </a:rPr>
                        <a:t>Medições</a:t>
                      </a:r>
                      <a:r>
                        <a:rPr lang="en-AU" sz="1300" b="0" i="0" dirty="0">
                          <a:solidFill>
                            <a:schemeClr val="dk1"/>
                          </a:solidFill>
                          <a:latin typeface="Arial"/>
                          <a:ea typeface="+mn-ea"/>
                          <a:cs typeface="+mn-cs"/>
                        </a:rPr>
                        <a:t> de </a:t>
                      </a:r>
                      <a:r>
                        <a:rPr lang="en-AU" sz="1300" b="0" i="0" dirty="0" err="1">
                          <a:solidFill>
                            <a:schemeClr val="dk1"/>
                          </a:solidFill>
                          <a:latin typeface="Arial"/>
                          <a:ea typeface="+mn-ea"/>
                          <a:cs typeface="+mn-cs"/>
                        </a:rPr>
                        <a:t>desnaturação</a:t>
                      </a:r>
                      <a:r>
                        <a:rPr lang="en-AU" sz="1300" b="0" i="0" dirty="0">
                          <a:solidFill>
                            <a:schemeClr val="dk1"/>
                          </a:solidFill>
                          <a:latin typeface="Arial"/>
                          <a:ea typeface="+mn-ea"/>
                          <a:cs typeface="+mn-cs"/>
                        </a:rPr>
                        <a:t>/</a:t>
                      </a:r>
                      <a:r>
                        <a:rPr lang="en-AU" sz="1300" b="0" i="0" dirty="0" err="1">
                          <a:solidFill>
                            <a:schemeClr val="dk1"/>
                          </a:solidFill>
                          <a:latin typeface="Arial"/>
                          <a:ea typeface="+mn-ea"/>
                          <a:cs typeface="+mn-cs"/>
                        </a:rPr>
                        <a:t>renaturalização</a:t>
                      </a:r>
                      <a:r>
                        <a:rPr lang="en-AU" sz="1300" b="0" i="0" dirty="0">
                          <a:solidFill>
                            <a:schemeClr val="dk1"/>
                          </a:solidFill>
                          <a:latin typeface="Arial"/>
                          <a:ea typeface="+mn-ea"/>
                          <a:cs typeface="+mn-cs"/>
                        </a:rPr>
                        <a:t> de DNA e </a:t>
                      </a:r>
                      <a:r>
                        <a:rPr lang="en-AU" sz="1300" b="0" i="0" dirty="0" err="1">
                          <a:solidFill>
                            <a:schemeClr val="dk1"/>
                          </a:solidFill>
                          <a:latin typeface="Arial"/>
                          <a:ea typeface="+mn-ea"/>
                          <a:cs typeface="+mn-cs"/>
                        </a:rPr>
                        <a:t>proteína</a:t>
                      </a:r>
                      <a:endParaRPr lang="en-AU" sz="1300" b="0" i="0" dirty="0">
                        <a:solidFill>
                          <a:schemeClr val="dk1"/>
                        </a:solidFill>
                        <a:latin typeface="Arial"/>
                        <a:ea typeface="+mn-ea"/>
                        <a:cs typeface="+mn-cs"/>
                      </a:endParaRPr>
                    </a:p>
                  </a:txBody>
                  <a:tcPr anchor="ctr">
                    <a:lnL>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9" name="TextBox 8"/>
          <p:cNvSpPr txBox="1"/>
          <p:nvPr/>
        </p:nvSpPr>
        <p:spPr>
          <a:xfrm>
            <a:off x="7258826" y="5668553"/>
            <a:ext cx="1561646" cy="338554"/>
          </a:xfrm>
          <a:prstGeom prst="rect">
            <a:avLst/>
          </a:prstGeom>
          <a:noFill/>
        </p:spPr>
        <p:txBody>
          <a:bodyPr wrap="none" rtlCol="0">
            <a:spAutoFit/>
          </a:bodyPr>
          <a:lstStyle/>
          <a:p>
            <a:r>
              <a:rPr lang="de-AT" sz="800" dirty="0">
                <a:solidFill>
                  <a:schemeClr val="dk1"/>
                </a:solidFill>
              </a:rPr>
              <a:t>For Research Use Only. </a:t>
            </a:r>
          </a:p>
          <a:p>
            <a:r>
              <a:rPr lang="de-AT" sz="800" dirty="0">
                <a:solidFill>
                  <a:schemeClr val="dk1"/>
                </a:solidFill>
              </a:rPr>
              <a:t>Not for diagnostic procedures.</a:t>
            </a:r>
          </a:p>
        </p:txBody>
      </p:sp>
    </p:spTree>
    <p:extLst>
      <p:ext uri="{BB962C8B-B14F-4D97-AF65-F5344CB8AC3E}">
        <p14:creationId xmlns:p14="http://schemas.microsoft.com/office/powerpoint/2010/main" val="14355788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defTabSz="685800">
              <a:lnSpc>
                <a:spcPct val="100000"/>
              </a:lnSpc>
              <a:spcBef>
                <a:spcPts val="0"/>
              </a:spcBef>
              <a:spcAft>
                <a:spcPts val="300"/>
              </a:spcAft>
              <a:buNone/>
            </a:pPr>
            <a:r>
              <a:rPr lang="en-US" sz="3800" b="0" i="0">
                <a:solidFill>
                  <a:srgbClr val="000000"/>
                </a:solidFill>
                <a:latin typeface="Arial Narrow"/>
                <a:ea typeface="+mj-ea"/>
                <a:cs typeface="Arial Narrow"/>
              </a:rPr>
              <a:t>Espectroscopia UV-Vis</a:t>
            </a:r>
            <a:br>
              <a:rPr lang="en-US" sz="3400" b="0" i="0">
                <a:solidFill>
                  <a:srgbClr val="000000"/>
                </a:solidFill>
                <a:latin typeface="Arial Narrow"/>
                <a:ea typeface="+mj-ea"/>
                <a:cs typeface="Arial Narrow"/>
              </a:rPr>
            </a:br>
            <a:r>
              <a:rPr lang="en-US" sz="3400" b="0" i="0">
                <a:solidFill>
                  <a:srgbClr val="000000"/>
                </a:solidFill>
                <a:latin typeface="Arial Narrow"/>
                <a:ea typeface="+mj-ea"/>
                <a:cs typeface="Arial Narrow"/>
              </a:rPr>
              <a:t>Medição da absorbância do ﻿﻿filtro de vidro Schott</a:t>
            </a:r>
          </a:p>
        </p:txBody>
      </p:sp>
      <p:grpSp>
        <p:nvGrpSpPr>
          <p:cNvPr id="11" name="Group 10"/>
          <p:cNvGrpSpPr/>
          <p:nvPr/>
        </p:nvGrpSpPr>
        <p:grpSpPr>
          <a:xfrm>
            <a:off x="0" y="6085641"/>
            <a:ext cx="619067" cy="246221"/>
            <a:chOff x="1689099" y="6028267"/>
            <a:chExt cx="1087983" cy="246221"/>
          </a:xfrm>
        </p:grpSpPr>
        <p:sp>
          <p:nvSpPr>
            <p:cNvPr id="12" name="Action Button: Custom 11">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Chevron 12">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4" name="Chevron 13">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6" name="TextBox 3"/>
          <p:cNvSpPr txBox="1"/>
          <p:nvPr/>
        </p:nvSpPr>
        <p:spPr>
          <a:xfrm>
            <a:off x="5580112" y="1601942"/>
            <a:ext cx="2304256" cy="1423467"/>
          </a:xfrm>
          <a:prstGeom prst="rect">
            <a:avLst/>
          </a:prstGeom>
          <a:noFill/>
        </p:spPr>
        <p:txBody>
          <a:bodyPr wrap="square" lIns="0" rtlCol="0">
            <a:spAutoFit/>
          </a:bodyPr>
          <a:lstStyle/>
          <a:p>
            <a:pPr algn="l" defTabSz="914400">
              <a:spcAft>
                <a:spcPts val="300"/>
              </a:spcAft>
              <a:buNone/>
            </a:pPr>
            <a:r>
              <a:rPr lang="en-US" sz="1200" b="0" i="1" spc="-20" dirty="0" err="1">
                <a:solidFill>
                  <a:srgbClr val="616161"/>
                </a:solidFill>
                <a:latin typeface="Arial"/>
                <a:ea typeface="+mn-ea"/>
                <a:cs typeface="+mn-cs"/>
              </a:rPr>
              <a:t>Dois</a:t>
            </a:r>
            <a:r>
              <a:rPr lang="en-US" sz="1200" b="0" i="1" spc="-20" dirty="0">
                <a:solidFill>
                  <a:srgbClr val="616161"/>
                </a:solidFill>
                <a:latin typeface="Arial"/>
                <a:ea typeface="+mn-ea"/>
                <a:cs typeface="+mn-cs"/>
              </a:rPr>
              <a:t> </a:t>
            </a:r>
            <a:r>
              <a:rPr lang="en-US" sz="1200" b="0" i="1" spc="-20" dirty="0" err="1">
                <a:solidFill>
                  <a:srgbClr val="616161"/>
                </a:solidFill>
                <a:latin typeface="Arial"/>
                <a:ea typeface="+mn-ea"/>
                <a:cs typeface="+mn-cs"/>
              </a:rPr>
              <a:t>filtros</a:t>
            </a:r>
            <a:r>
              <a:rPr lang="en-US" sz="1200" b="0" i="1" spc="-20" dirty="0">
                <a:solidFill>
                  <a:srgbClr val="616161"/>
                </a:solidFill>
                <a:latin typeface="Arial"/>
                <a:ea typeface="+mn-ea"/>
                <a:cs typeface="+mn-cs"/>
              </a:rPr>
              <a:t> </a:t>
            </a:r>
            <a:r>
              <a:rPr lang="en-US" sz="1200" b="0" i="1" spc="-20" dirty="0" err="1">
                <a:solidFill>
                  <a:srgbClr val="616161"/>
                </a:solidFill>
                <a:latin typeface="Arial"/>
                <a:ea typeface="+mn-ea"/>
                <a:cs typeface="+mn-cs"/>
              </a:rPr>
              <a:t>foram</a:t>
            </a:r>
            <a:r>
              <a:rPr lang="en-US" sz="1200" b="0" i="1" spc="-20" dirty="0">
                <a:solidFill>
                  <a:srgbClr val="616161"/>
                </a:solidFill>
                <a:latin typeface="Arial"/>
                <a:ea typeface="+mn-ea"/>
                <a:cs typeface="+mn-cs"/>
              </a:rPr>
              <a:t> </a:t>
            </a:r>
            <a:r>
              <a:rPr lang="en-US" sz="1200" b="0" i="1" spc="-20" dirty="0" err="1">
                <a:solidFill>
                  <a:srgbClr val="616161"/>
                </a:solidFill>
                <a:latin typeface="Arial"/>
                <a:ea typeface="+mn-ea"/>
                <a:cs typeface="+mn-cs"/>
              </a:rPr>
              <a:t>medidos</a:t>
            </a:r>
            <a:r>
              <a:rPr lang="en-US" sz="1200" b="0" i="1" spc="-20" dirty="0">
                <a:solidFill>
                  <a:srgbClr val="616161"/>
                </a:solidFill>
                <a:latin typeface="Arial"/>
                <a:ea typeface="+mn-ea"/>
                <a:cs typeface="+mn-cs"/>
              </a:rPr>
              <a:t> </a:t>
            </a:r>
            <a:r>
              <a:rPr lang="en-US" sz="1200" b="0" i="1" spc="-20" dirty="0" err="1">
                <a:solidFill>
                  <a:srgbClr val="616161"/>
                </a:solidFill>
                <a:latin typeface="Arial"/>
                <a:ea typeface="+mn-ea"/>
                <a:cs typeface="+mn-cs"/>
              </a:rPr>
              <a:t>separadamente</a:t>
            </a:r>
            <a:r>
              <a:rPr lang="en-US" sz="1200" b="0" i="1" spc="-20" dirty="0">
                <a:solidFill>
                  <a:srgbClr val="616161"/>
                </a:solidFill>
                <a:latin typeface="Arial"/>
                <a:ea typeface="+mn-ea"/>
                <a:cs typeface="+mn-cs"/>
              </a:rPr>
              <a:t> e </a:t>
            </a:r>
            <a:r>
              <a:rPr lang="en-US" sz="1200" b="0" i="1" spc="-20" dirty="0" err="1">
                <a:solidFill>
                  <a:srgbClr val="616161"/>
                </a:solidFill>
                <a:latin typeface="Arial"/>
                <a:ea typeface="+mn-ea"/>
                <a:cs typeface="+mn-cs"/>
              </a:rPr>
              <a:t>numericamente</a:t>
            </a:r>
            <a:r>
              <a:rPr lang="en-US" sz="1200" b="0" i="1" spc="-20" dirty="0">
                <a:solidFill>
                  <a:srgbClr val="616161"/>
                </a:solidFill>
                <a:latin typeface="Arial"/>
                <a:ea typeface="+mn-ea"/>
                <a:cs typeface="+mn-cs"/>
              </a:rPr>
              <a:t> </a:t>
            </a:r>
            <a:r>
              <a:rPr lang="en-US" sz="1200" b="0" i="1" spc="-20" dirty="0" err="1">
                <a:solidFill>
                  <a:srgbClr val="616161"/>
                </a:solidFill>
                <a:latin typeface="Arial"/>
                <a:ea typeface="+mn-ea"/>
                <a:cs typeface="+mn-cs"/>
              </a:rPr>
              <a:t>somados</a:t>
            </a:r>
            <a:r>
              <a:rPr lang="en-US" sz="1200" b="0" i="1" spc="-20" dirty="0">
                <a:solidFill>
                  <a:srgbClr val="616161"/>
                </a:solidFill>
                <a:latin typeface="Arial"/>
                <a:ea typeface="+mn-ea"/>
                <a:cs typeface="+mn-cs"/>
              </a:rPr>
              <a:t> (</a:t>
            </a:r>
            <a:r>
              <a:rPr lang="en-US" sz="1200" b="0" i="1" spc="-20" dirty="0" err="1">
                <a:solidFill>
                  <a:srgbClr val="616161"/>
                </a:solidFill>
                <a:latin typeface="Arial"/>
                <a:ea typeface="+mn-ea"/>
                <a:cs typeface="+mn-cs"/>
              </a:rPr>
              <a:t>previstos</a:t>
            </a:r>
            <a:r>
              <a:rPr lang="en-US" sz="1200" b="0" i="1" spc="-20" dirty="0">
                <a:solidFill>
                  <a:srgbClr val="616161"/>
                </a:solidFill>
                <a:latin typeface="Arial"/>
                <a:ea typeface="+mn-ea"/>
                <a:cs typeface="+mn-cs"/>
              </a:rPr>
              <a:t>). Estes </a:t>
            </a:r>
            <a:r>
              <a:rPr lang="en-US" sz="1200" b="0" i="1" spc="-20" dirty="0" err="1">
                <a:solidFill>
                  <a:srgbClr val="616161"/>
                </a:solidFill>
                <a:latin typeface="Arial"/>
                <a:ea typeface="+mn-ea"/>
                <a:cs typeface="+mn-cs"/>
              </a:rPr>
              <a:t>resultados</a:t>
            </a:r>
            <a:r>
              <a:rPr lang="en-US" sz="1200" b="0" i="1" spc="-20" dirty="0">
                <a:solidFill>
                  <a:srgbClr val="616161"/>
                </a:solidFill>
                <a:latin typeface="Arial"/>
                <a:ea typeface="+mn-ea"/>
                <a:cs typeface="+mn-cs"/>
              </a:rPr>
              <a:t> </a:t>
            </a:r>
            <a:r>
              <a:rPr lang="en-US" sz="1200" b="0" i="1" spc="-20" dirty="0" err="1">
                <a:solidFill>
                  <a:srgbClr val="616161"/>
                </a:solidFill>
                <a:latin typeface="Arial"/>
                <a:ea typeface="+mn-ea"/>
                <a:cs typeface="+mn-cs"/>
              </a:rPr>
              <a:t>são</a:t>
            </a:r>
            <a:r>
              <a:rPr lang="en-US" sz="1200" b="0" i="1" spc="-20" dirty="0">
                <a:solidFill>
                  <a:srgbClr val="616161"/>
                </a:solidFill>
                <a:latin typeface="Arial"/>
                <a:ea typeface="+mn-ea"/>
                <a:cs typeface="+mn-cs"/>
              </a:rPr>
              <a:t> </a:t>
            </a:r>
            <a:r>
              <a:rPr lang="en-US" sz="1200" b="0" i="1" spc="-20" dirty="0" err="1">
                <a:solidFill>
                  <a:srgbClr val="616161"/>
                </a:solidFill>
                <a:latin typeface="Arial"/>
                <a:ea typeface="+mn-ea"/>
                <a:cs typeface="+mn-cs"/>
              </a:rPr>
              <a:t>idênticos</a:t>
            </a:r>
            <a:r>
              <a:rPr lang="en-US" sz="1200" b="0" i="1" spc="-20" dirty="0">
                <a:solidFill>
                  <a:srgbClr val="616161"/>
                </a:solidFill>
                <a:latin typeface="Arial"/>
                <a:ea typeface="+mn-ea"/>
                <a:cs typeface="+mn-cs"/>
              </a:rPr>
              <a:t> </a:t>
            </a:r>
            <a:br>
              <a:rPr lang="en-US" sz="1200" b="0" i="1" spc="-20" dirty="0">
                <a:solidFill>
                  <a:srgbClr val="616161"/>
                </a:solidFill>
                <a:latin typeface="Arial"/>
                <a:ea typeface="+mn-ea"/>
                <a:cs typeface="+mn-cs"/>
              </a:rPr>
            </a:br>
            <a:r>
              <a:rPr lang="en-US" sz="1200" b="0" i="1" spc="-20" dirty="0" err="1">
                <a:solidFill>
                  <a:srgbClr val="616161"/>
                </a:solidFill>
                <a:latin typeface="Arial"/>
                <a:ea typeface="+mn-ea"/>
                <a:cs typeface="+mn-cs"/>
              </a:rPr>
              <a:t>aos</a:t>
            </a:r>
            <a:r>
              <a:rPr lang="en-US" sz="1200" b="0" i="1" spc="-20" dirty="0">
                <a:solidFill>
                  <a:srgbClr val="616161"/>
                </a:solidFill>
                <a:latin typeface="Arial"/>
                <a:ea typeface="+mn-ea"/>
                <a:cs typeface="+mn-cs"/>
              </a:rPr>
              <a:t> </a:t>
            </a:r>
            <a:r>
              <a:rPr lang="en-US" sz="1200" b="0" i="1" spc="-20" dirty="0" err="1">
                <a:solidFill>
                  <a:srgbClr val="616161"/>
                </a:solidFill>
                <a:latin typeface="Arial"/>
                <a:ea typeface="+mn-ea"/>
                <a:cs typeface="+mn-cs"/>
              </a:rPr>
              <a:t>dois</a:t>
            </a:r>
            <a:r>
              <a:rPr lang="en-US" sz="1200" b="0" i="1" spc="-20" dirty="0">
                <a:solidFill>
                  <a:srgbClr val="616161"/>
                </a:solidFill>
                <a:latin typeface="Arial"/>
                <a:ea typeface="+mn-ea"/>
                <a:cs typeface="+mn-cs"/>
              </a:rPr>
              <a:t> </a:t>
            </a:r>
            <a:r>
              <a:rPr lang="en-US" sz="1200" b="0" i="1" spc="-20" dirty="0" err="1">
                <a:solidFill>
                  <a:srgbClr val="616161"/>
                </a:solidFill>
                <a:latin typeface="Arial"/>
                <a:ea typeface="+mn-ea"/>
                <a:cs typeface="+mn-cs"/>
              </a:rPr>
              <a:t>filtros</a:t>
            </a:r>
            <a:r>
              <a:rPr lang="en-US" sz="1200" b="0" i="1" spc="-20" dirty="0">
                <a:solidFill>
                  <a:srgbClr val="616161"/>
                </a:solidFill>
                <a:latin typeface="Arial"/>
                <a:ea typeface="+mn-ea"/>
                <a:cs typeface="+mn-cs"/>
              </a:rPr>
              <a:t> </a:t>
            </a:r>
            <a:r>
              <a:rPr lang="en-US" sz="1200" b="0" i="1" spc="-20" dirty="0" err="1">
                <a:solidFill>
                  <a:srgbClr val="616161"/>
                </a:solidFill>
                <a:latin typeface="Arial"/>
                <a:ea typeface="+mn-ea"/>
                <a:cs typeface="+mn-cs"/>
              </a:rPr>
              <a:t>medidos</a:t>
            </a:r>
            <a:r>
              <a:rPr lang="en-US" sz="1200" b="0" i="1" spc="-20" dirty="0">
                <a:solidFill>
                  <a:srgbClr val="616161"/>
                </a:solidFill>
                <a:latin typeface="Arial"/>
                <a:ea typeface="+mn-ea"/>
                <a:cs typeface="+mn-cs"/>
              </a:rPr>
              <a:t> </a:t>
            </a:r>
            <a:br>
              <a:rPr lang="en-US" sz="1200" b="0" i="1" spc="-20" dirty="0">
                <a:solidFill>
                  <a:srgbClr val="616161"/>
                </a:solidFill>
                <a:latin typeface="Arial"/>
                <a:ea typeface="+mn-ea"/>
                <a:cs typeface="+mn-cs"/>
              </a:rPr>
            </a:br>
            <a:r>
              <a:rPr lang="en-US" sz="1200" b="0" i="1" spc="-20" dirty="0" err="1">
                <a:solidFill>
                  <a:srgbClr val="616161"/>
                </a:solidFill>
                <a:latin typeface="Arial"/>
                <a:ea typeface="+mn-ea"/>
                <a:cs typeface="+mn-cs"/>
              </a:rPr>
              <a:t>juntos</a:t>
            </a:r>
            <a:r>
              <a:rPr lang="en-US" sz="1200" b="0" i="1" spc="-20" dirty="0">
                <a:solidFill>
                  <a:srgbClr val="616161"/>
                </a:solidFill>
                <a:latin typeface="Arial"/>
                <a:ea typeface="+mn-ea"/>
                <a:cs typeface="+mn-cs"/>
              </a:rPr>
              <a:t> (</a:t>
            </a:r>
            <a:r>
              <a:rPr lang="en-US" sz="1200" b="0" i="1" spc="-20" dirty="0" err="1">
                <a:solidFill>
                  <a:srgbClr val="616161"/>
                </a:solidFill>
                <a:latin typeface="Arial"/>
                <a:ea typeface="+mn-ea"/>
                <a:cs typeface="+mn-cs"/>
              </a:rPr>
              <a:t>medidos</a:t>
            </a:r>
            <a:r>
              <a:rPr lang="en-US" sz="1200" b="0" i="1" spc="-20" dirty="0">
                <a:solidFill>
                  <a:srgbClr val="616161"/>
                </a:solidFill>
                <a:latin typeface="Arial"/>
                <a:ea typeface="+mn-ea"/>
                <a:cs typeface="+mn-cs"/>
              </a:rPr>
              <a:t>).</a:t>
            </a:r>
          </a:p>
          <a:p>
            <a:pPr algn="l" defTabSz="914400">
              <a:spcAft>
                <a:spcPts val="300"/>
              </a:spcAft>
              <a:buNone/>
            </a:pPr>
            <a:r>
              <a:rPr lang="en-US" sz="1200" spc="-20" dirty="0">
                <a:solidFill>
                  <a:srgbClr val="616161"/>
                </a:solidFill>
                <a:latin typeface="Arial"/>
              </a:rPr>
              <a:t>Source: Agilent data</a:t>
            </a:r>
            <a:endParaRPr lang="en-US" sz="1200" b="0" spc="-20" dirty="0">
              <a:solidFill>
                <a:srgbClr val="616161"/>
              </a:solidFill>
              <a:latin typeface="Arial"/>
            </a:endParaRP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77" y="1781913"/>
            <a:ext cx="4371239" cy="3372795"/>
          </a:xfrm>
          <a:prstGeom prst="rect">
            <a:avLst/>
          </a:prstGeom>
        </p:spPr>
      </p:pic>
      <p:sp>
        <p:nvSpPr>
          <p:cNvPr id="17" name="Rechteck 16"/>
          <p:cNvSpPr/>
          <p:nvPr/>
        </p:nvSpPr>
        <p:spPr>
          <a:xfrm>
            <a:off x="228143" y="1614039"/>
            <a:ext cx="5063937" cy="4407249"/>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Box 3"/>
          <p:cNvSpPr txBox="1"/>
          <p:nvPr/>
        </p:nvSpPr>
        <p:spPr>
          <a:xfrm>
            <a:off x="444166" y="5301208"/>
            <a:ext cx="4703898" cy="646331"/>
          </a:xfrm>
          <a:prstGeom prst="rect">
            <a:avLst/>
          </a:prstGeom>
          <a:noFill/>
        </p:spPr>
        <p:txBody>
          <a:bodyPr wrap="square" lIns="0" rtlCol="0">
            <a:spAutoFit/>
          </a:bodyPr>
          <a:lstStyle/>
          <a:p>
            <a:pPr algn="l" defTabSz="914400">
              <a:buNone/>
            </a:pPr>
            <a:r>
              <a:rPr lang="en-GB" sz="1200" b="0" i="0" dirty="0" err="1">
                <a:solidFill>
                  <a:schemeClr val="tx2"/>
                </a:solidFill>
                <a:latin typeface="Arial"/>
                <a:ea typeface="+mn-ea"/>
                <a:cs typeface="+mn-cs"/>
              </a:rPr>
              <a:t>Espectros</a:t>
            </a:r>
            <a:r>
              <a:rPr lang="en-GB" sz="1200" b="0" i="0" dirty="0">
                <a:solidFill>
                  <a:schemeClr val="tx2"/>
                </a:solidFill>
                <a:latin typeface="Arial"/>
                <a:ea typeface="+mn-ea"/>
                <a:cs typeface="+mn-cs"/>
              </a:rPr>
              <a:t> do </a:t>
            </a:r>
            <a:r>
              <a:rPr lang="en-GB" sz="1200" b="0" i="0" dirty="0" err="1">
                <a:solidFill>
                  <a:schemeClr val="tx2"/>
                </a:solidFill>
                <a:latin typeface="Arial"/>
                <a:ea typeface="+mn-ea"/>
                <a:cs typeface="+mn-cs"/>
              </a:rPr>
              <a:t>filtro</a:t>
            </a:r>
            <a:r>
              <a:rPr lang="en-GB" sz="1200" b="0" i="0" dirty="0">
                <a:solidFill>
                  <a:schemeClr val="tx2"/>
                </a:solidFill>
                <a:latin typeface="Arial"/>
                <a:ea typeface="+mn-ea"/>
                <a:cs typeface="+mn-cs"/>
              </a:rPr>
              <a:t> UG11 1 (</a:t>
            </a:r>
            <a:r>
              <a:rPr lang="en-GB" sz="1200" b="0" i="0" dirty="0" err="1">
                <a:solidFill>
                  <a:schemeClr val="tx2"/>
                </a:solidFill>
                <a:latin typeface="Arial"/>
                <a:ea typeface="+mn-ea"/>
                <a:cs typeface="+mn-cs"/>
              </a:rPr>
              <a:t>azul</a:t>
            </a:r>
            <a:r>
              <a:rPr lang="en-GB" sz="1200" b="0" i="0" dirty="0">
                <a:solidFill>
                  <a:schemeClr val="tx2"/>
                </a:solidFill>
                <a:latin typeface="Arial"/>
                <a:ea typeface="+mn-ea"/>
                <a:cs typeface="+mn-cs"/>
              </a:rPr>
              <a:t>), </a:t>
            </a:r>
            <a:r>
              <a:rPr lang="en-GB" sz="1200" b="0" i="0" dirty="0" err="1">
                <a:solidFill>
                  <a:schemeClr val="tx2"/>
                </a:solidFill>
                <a:latin typeface="Arial"/>
                <a:ea typeface="+mn-ea"/>
                <a:cs typeface="+mn-cs"/>
              </a:rPr>
              <a:t>filtro</a:t>
            </a:r>
            <a:r>
              <a:rPr lang="en-GB" sz="1200" b="0" i="0" dirty="0">
                <a:solidFill>
                  <a:schemeClr val="tx2"/>
                </a:solidFill>
                <a:latin typeface="Arial"/>
                <a:ea typeface="+mn-ea"/>
                <a:cs typeface="+mn-cs"/>
              </a:rPr>
              <a:t> UG11 2 (</a:t>
            </a:r>
            <a:r>
              <a:rPr lang="en-GB" sz="1200" b="0" i="0" dirty="0" err="1">
                <a:solidFill>
                  <a:schemeClr val="tx2"/>
                </a:solidFill>
                <a:latin typeface="Arial"/>
                <a:ea typeface="+mn-ea"/>
                <a:cs typeface="+mn-cs"/>
              </a:rPr>
              <a:t>preto</a:t>
            </a:r>
            <a:r>
              <a:rPr lang="en-GB" sz="1200" b="0" i="0" dirty="0">
                <a:solidFill>
                  <a:schemeClr val="tx2"/>
                </a:solidFill>
                <a:latin typeface="Arial"/>
                <a:ea typeface="+mn-ea"/>
                <a:cs typeface="+mn-cs"/>
              </a:rPr>
              <a:t>) e o </a:t>
            </a:r>
            <a:r>
              <a:rPr lang="en-GB" sz="1200" b="0" i="0" dirty="0" err="1">
                <a:solidFill>
                  <a:schemeClr val="tx2"/>
                </a:solidFill>
                <a:latin typeface="Arial"/>
                <a:ea typeface="+mn-ea"/>
                <a:cs typeface="+mn-cs"/>
              </a:rPr>
              <a:t>espectro</a:t>
            </a:r>
            <a:r>
              <a:rPr lang="de-DE" sz="1200" b="0" i="0" dirty="0">
                <a:solidFill>
                  <a:schemeClr val="tx2"/>
                </a:solidFill>
                <a:latin typeface="Arial"/>
                <a:ea typeface="+mn-ea"/>
                <a:cs typeface="+mn-cs"/>
              </a:rPr>
              <a:t> </a:t>
            </a:r>
            <a:r>
              <a:rPr lang="en-GB" sz="1200" b="0" i="0" dirty="0">
                <a:solidFill>
                  <a:schemeClr val="tx2"/>
                </a:solidFill>
                <a:latin typeface="Arial"/>
                <a:ea typeface="+mn-ea"/>
                <a:cs typeface="+mn-cs"/>
              </a:rPr>
              <a:t>dos </a:t>
            </a:r>
            <a:r>
              <a:rPr lang="en-GB" sz="1200" b="0" i="0" dirty="0" err="1">
                <a:solidFill>
                  <a:schemeClr val="tx2"/>
                </a:solidFill>
                <a:latin typeface="Arial"/>
                <a:ea typeface="+mn-ea"/>
                <a:cs typeface="+mn-cs"/>
              </a:rPr>
              <a:t>filtros</a:t>
            </a:r>
            <a:r>
              <a:rPr lang="en-GB" sz="1200" b="0" i="0" dirty="0">
                <a:solidFill>
                  <a:schemeClr val="tx2"/>
                </a:solidFill>
                <a:latin typeface="Arial"/>
                <a:ea typeface="+mn-ea"/>
                <a:cs typeface="+mn-cs"/>
              </a:rPr>
              <a:t> UG11 1 e UG 11 2 </a:t>
            </a:r>
            <a:r>
              <a:rPr lang="en-GB" sz="1200" b="0" i="0" dirty="0" err="1">
                <a:solidFill>
                  <a:schemeClr val="tx2"/>
                </a:solidFill>
                <a:latin typeface="Arial"/>
                <a:ea typeface="+mn-ea"/>
                <a:cs typeface="+mn-cs"/>
              </a:rPr>
              <a:t>juntos</a:t>
            </a:r>
            <a:r>
              <a:rPr lang="en-GB" sz="1200" b="0" i="0" dirty="0">
                <a:solidFill>
                  <a:schemeClr val="tx2"/>
                </a:solidFill>
                <a:latin typeface="Arial"/>
                <a:ea typeface="+mn-ea"/>
                <a:cs typeface="+mn-cs"/>
              </a:rPr>
              <a:t> (</a:t>
            </a:r>
            <a:r>
              <a:rPr lang="en-GB" sz="1200" b="0" i="0" dirty="0" err="1">
                <a:solidFill>
                  <a:schemeClr val="tx2"/>
                </a:solidFill>
                <a:latin typeface="Arial"/>
                <a:ea typeface="+mn-ea"/>
                <a:cs typeface="+mn-cs"/>
              </a:rPr>
              <a:t>vermelho</a:t>
            </a:r>
            <a:r>
              <a:rPr lang="en-GB" sz="1200" b="0" i="0" dirty="0">
                <a:solidFill>
                  <a:schemeClr val="tx2"/>
                </a:solidFill>
                <a:latin typeface="Arial"/>
                <a:ea typeface="+mn-ea"/>
                <a:cs typeface="+mn-cs"/>
              </a:rPr>
              <a:t>). O </a:t>
            </a:r>
            <a:r>
              <a:rPr lang="en-GB" sz="1200" b="0" i="0" dirty="0" err="1">
                <a:solidFill>
                  <a:schemeClr val="tx2"/>
                </a:solidFill>
                <a:latin typeface="Arial"/>
                <a:ea typeface="+mn-ea"/>
                <a:cs typeface="+mn-cs"/>
              </a:rPr>
              <a:t>espectro</a:t>
            </a:r>
            <a:r>
              <a:rPr lang="en-GB" sz="1200" b="0" i="0" dirty="0">
                <a:solidFill>
                  <a:schemeClr val="tx2"/>
                </a:solidFill>
                <a:latin typeface="Arial"/>
                <a:ea typeface="+mn-ea"/>
                <a:cs typeface="+mn-cs"/>
              </a:rPr>
              <a:t> </a:t>
            </a:r>
            <a:r>
              <a:rPr lang="en-GB" sz="1200" b="0" i="0" dirty="0" err="1">
                <a:solidFill>
                  <a:schemeClr val="tx2"/>
                </a:solidFill>
                <a:latin typeface="Arial"/>
                <a:ea typeface="+mn-ea"/>
                <a:cs typeface="+mn-cs"/>
              </a:rPr>
              <a:t>verde</a:t>
            </a:r>
            <a:r>
              <a:rPr lang="en-GB" sz="1200" b="0" i="0" dirty="0">
                <a:solidFill>
                  <a:schemeClr val="tx2"/>
                </a:solidFill>
                <a:latin typeface="Arial"/>
                <a:ea typeface="+mn-ea"/>
                <a:cs typeface="+mn-cs"/>
              </a:rPr>
              <a:t> </a:t>
            </a:r>
            <a:br>
              <a:rPr lang="en-GB" sz="1200" b="0" i="0" dirty="0">
                <a:solidFill>
                  <a:schemeClr val="tx2"/>
                </a:solidFill>
                <a:latin typeface="Arial"/>
                <a:ea typeface="+mn-ea"/>
                <a:cs typeface="+mn-cs"/>
              </a:rPr>
            </a:br>
            <a:r>
              <a:rPr lang="en-GB" sz="1200" b="0" i="0" dirty="0">
                <a:solidFill>
                  <a:schemeClr val="tx2"/>
                </a:solidFill>
                <a:latin typeface="Arial"/>
                <a:ea typeface="+mn-ea"/>
                <a:cs typeface="+mn-cs"/>
              </a:rPr>
              <a:t>é o</a:t>
            </a:r>
            <a:r>
              <a:rPr lang="de-DE" sz="1200" b="0" i="0" dirty="0">
                <a:solidFill>
                  <a:schemeClr val="tx2"/>
                </a:solidFill>
                <a:latin typeface="Arial"/>
                <a:ea typeface="+mn-ea"/>
                <a:cs typeface="+mn-cs"/>
              </a:rPr>
              <a:t> </a:t>
            </a:r>
            <a:r>
              <a:rPr lang="en-GB" sz="1200" b="0" i="0" dirty="0" err="1">
                <a:solidFill>
                  <a:schemeClr val="tx2"/>
                </a:solidFill>
                <a:latin typeface="Arial"/>
                <a:ea typeface="+mn-ea"/>
                <a:cs typeface="+mn-cs"/>
              </a:rPr>
              <a:t>resultado</a:t>
            </a:r>
            <a:r>
              <a:rPr lang="en-GB" sz="1200" b="0" i="0" dirty="0">
                <a:solidFill>
                  <a:schemeClr val="tx2"/>
                </a:solidFill>
                <a:latin typeface="Arial"/>
                <a:ea typeface="+mn-ea"/>
                <a:cs typeface="+mn-cs"/>
              </a:rPr>
              <a:t> </a:t>
            </a:r>
            <a:r>
              <a:rPr lang="en-GB" sz="1200" b="0" i="0" dirty="0" err="1">
                <a:solidFill>
                  <a:schemeClr val="tx2"/>
                </a:solidFill>
                <a:latin typeface="Arial"/>
                <a:ea typeface="+mn-ea"/>
                <a:cs typeface="+mn-cs"/>
              </a:rPr>
              <a:t>previsto</a:t>
            </a:r>
            <a:r>
              <a:rPr lang="en-GB" sz="1200" b="0" i="0" dirty="0">
                <a:solidFill>
                  <a:schemeClr val="tx2"/>
                </a:solidFill>
                <a:latin typeface="Arial"/>
                <a:ea typeface="+mn-ea"/>
                <a:cs typeface="+mn-cs"/>
              </a:rPr>
              <a:t> com base </a:t>
            </a:r>
            <a:r>
              <a:rPr lang="en-GB" sz="1200" b="0" i="0" dirty="0" err="1">
                <a:solidFill>
                  <a:schemeClr val="tx2"/>
                </a:solidFill>
                <a:latin typeface="Arial"/>
                <a:ea typeface="+mn-ea"/>
                <a:cs typeface="+mn-cs"/>
              </a:rPr>
              <a:t>na</a:t>
            </a:r>
            <a:r>
              <a:rPr lang="en-GB" sz="1200" b="0" i="0" dirty="0">
                <a:solidFill>
                  <a:schemeClr val="tx2"/>
                </a:solidFill>
                <a:latin typeface="Arial"/>
                <a:ea typeface="+mn-ea"/>
                <a:cs typeface="+mn-cs"/>
              </a:rPr>
              <a:t> </a:t>
            </a:r>
            <a:r>
              <a:rPr lang="en-GB" sz="1200" b="0" i="0" dirty="0" err="1">
                <a:solidFill>
                  <a:schemeClr val="tx2"/>
                </a:solidFill>
                <a:latin typeface="Arial"/>
                <a:ea typeface="+mn-ea"/>
                <a:cs typeface="+mn-cs"/>
              </a:rPr>
              <a:t>adição</a:t>
            </a:r>
            <a:r>
              <a:rPr lang="en-GB" sz="1200" b="0" i="0" dirty="0">
                <a:solidFill>
                  <a:schemeClr val="tx2"/>
                </a:solidFill>
                <a:latin typeface="Arial"/>
                <a:ea typeface="+mn-ea"/>
                <a:cs typeface="+mn-cs"/>
              </a:rPr>
              <a:t> de </a:t>
            </a:r>
            <a:r>
              <a:rPr lang="en-GB" sz="1200" b="0" i="0" dirty="0" err="1">
                <a:solidFill>
                  <a:schemeClr val="tx2"/>
                </a:solidFill>
                <a:latin typeface="Arial"/>
                <a:ea typeface="+mn-ea"/>
                <a:cs typeface="+mn-cs"/>
              </a:rPr>
              <a:t>espectro</a:t>
            </a:r>
            <a:r>
              <a:rPr lang="en-GB" sz="1200" b="0" i="0" dirty="0">
                <a:solidFill>
                  <a:schemeClr val="tx2"/>
                </a:solidFill>
                <a:latin typeface="Arial"/>
                <a:ea typeface="+mn-ea"/>
                <a:cs typeface="+mn-cs"/>
              </a:rPr>
              <a:t> </a:t>
            </a:r>
            <a:r>
              <a:rPr lang="en-GB" sz="1200" b="0" i="0" dirty="0" err="1">
                <a:solidFill>
                  <a:schemeClr val="tx2"/>
                </a:solidFill>
                <a:latin typeface="Arial"/>
                <a:ea typeface="+mn-ea"/>
                <a:cs typeface="+mn-cs"/>
              </a:rPr>
              <a:t>azul</a:t>
            </a:r>
            <a:r>
              <a:rPr lang="en-GB" sz="1200" b="0" i="0" dirty="0">
                <a:solidFill>
                  <a:schemeClr val="tx2"/>
                </a:solidFill>
                <a:latin typeface="Arial"/>
                <a:ea typeface="+mn-ea"/>
                <a:cs typeface="+mn-cs"/>
              </a:rPr>
              <a:t> e </a:t>
            </a:r>
            <a:r>
              <a:rPr lang="en-GB" sz="1200" b="0" i="0" dirty="0" err="1">
                <a:solidFill>
                  <a:schemeClr val="tx2"/>
                </a:solidFill>
                <a:latin typeface="Arial"/>
                <a:ea typeface="+mn-ea"/>
                <a:cs typeface="+mn-cs"/>
              </a:rPr>
              <a:t>preto</a:t>
            </a:r>
            <a:r>
              <a:rPr lang="en-GB" sz="1200" b="0" i="0" dirty="0">
                <a:solidFill>
                  <a:schemeClr val="tx2"/>
                </a:solidFill>
                <a:latin typeface="Arial"/>
                <a:ea typeface="+mn-ea"/>
                <a:cs typeface="+mn-cs"/>
              </a:rPr>
              <a:t>.</a:t>
            </a:r>
          </a:p>
        </p:txBody>
      </p:sp>
    </p:spTree>
    <p:extLst>
      <p:ext uri="{BB962C8B-B14F-4D97-AF65-F5344CB8AC3E}">
        <p14:creationId xmlns:p14="http://schemas.microsoft.com/office/powerpoint/2010/main" val="1290662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680" y="1770464"/>
            <a:ext cx="5364800" cy="2782225"/>
          </a:xfrm>
          <a:prstGeom prst="rect">
            <a:avLst/>
          </a:prstGeom>
        </p:spPr>
      </p:pic>
      <p:pic>
        <p:nvPicPr>
          <p:cNvPr id="16" name="Picture 4" descr="Recorte da tela"/>
          <p:cNvPicPr>
            <a:picLocks noChangeAspect="1"/>
          </p:cNvPicPr>
          <p:nvPr/>
        </p:nvPicPr>
        <p:blipFill rotWithShape="1">
          <a:blip r:embed="rId4">
            <a:extLst>
              <a:ext uri="{28A0092B-C50C-407E-A947-70E740481C1C}">
                <a14:useLocalDpi xmlns:a14="http://schemas.microsoft.com/office/drawing/2010/main" val="0"/>
              </a:ext>
            </a:extLst>
          </a:blip>
          <a:srcRect l="864" t="3060" r="2880" b="2070"/>
          <a:stretch/>
        </p:blipFill>
        <p:spPr>
          <a:xfrm>
            <a:off x="230398" y="1611178"/>
            <a:ext cx="2759556" cy="2376264"/>
          </a:xfrm>
          <a:prstGeom prst="rect">
            <a:avLst/>
          </a:prstGeom>
        </p:spPr>
      </p:pic>
      <p:sp>
        <p:nvSpPr>
          <p:cNvPr id="2" name="Title 1"/>
          <p:cNvSpPr>
            <a:spLocks noGrp="1"/>
          </p:cNvSpPr>
          <p:nvPr>
            <p:ph type="title"/>
          </p:nvPr>
        </p:nvSpPr>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Narrow"/>
              </a:rPr>
              <a:t>Espectroscopia</a:t>
            </a:r>
            <a:r>
              <a:rPr lang="en-US" sz="3800" b="0" i="0" dirty="0">
                <a:solidFill>
                  <a:srgbClr val="000000"/>
                </a:solidFill>
                <a:latin typeface="Arial Narrow"/>
                <a:ea typeface="+mj-ea"/>
                <a:cs typeface="Arial Narrow"/>
              </a:rPr>
              <a:t> UV-Vis</a:t>
            </a:r>
            <a:br>
              <a:rPr lang="en-US" sz="34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Medição</a:t>
            </a:r>
            <a:r>
              <a:rPr lang="en-US" sz="3100" b="0" i="0" dirty="0">
                <a:solidFill>
                  <a:srgbClr val="000000"/>
                </a:solidFill>
                <a:latin typeface="Arial Narrow"/>
                <a:ea typeface="+mj-ea"/>
                <a:cs typeface="Arial Narrow"/>
              </a:rPr>
              <a:t> da </a:t>
            </a:r>
            <a:r>
              <a:rPr lang="en-US" sz="3100" b="0" i="0" dirty="0" err="1">
                <a:solidFill>
                  <a:srgbClr val="000000"/>
                </a:solidFill>
                <a:latin typeface="Arial Narrow"/>
                <a:ea typeface="+mj-ea"/>
                <a:cs typeface="Arial Narrow"/>
              </a:rPr>
              <a:t>cor</a:t>
            </a:r>
            <a:r>
              <a:rPr lang="en-US" sz="3100" b="0" i="0" dirty="0">
                <a:solidFill>
                  <a:srgbClr val="000000"/>
                </a:solidFill>
                <a:latin typeface="Arial Narrow"/>
                <a:ea typeface="+mj-ea"/>
                <a:cs typeface="Arial Narrow"/>
              </a:rPr>
              <a:t> de </a:t>
            </a:r>
            <a:r>
              <a:rPr lang="en-US" sz="3100" b="0" i="0" dirty="0" err="1">
                <a:solidFill>
                  <a:srgbClr val="000000"/>
                </a:solidFill>
                <a:latin typeface="Arial Narrow"/>
                <a:ea typeface="+mj-ea"/>
                <a:cs typeface="Arial Narrow"/>
              </a:rPr>
              <a:t>uma</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tinta</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sobre</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tela</a:t>
            </a:r>
            <a:endParaRPr lang="en-US" sz="3100" b="0" i="0" dirty="0">
              <a:solidFill>
                <a:srgbClr val="000000"/>
              </a:solidFill>
              <a:latin typeface="Arial Narrow"/>
              <a:ea typeface="+mj-ea"/>
              <a:cs typeface="Arial Narrow"/>
            </a:endParaRPr>
          </a:p>
        </p:txBody>
      </p:sp>
      <p:sp>
        <p:nvSpPr>
          <p:cNvPr id="4" name="TextBox 3"/>
          <p:cNvSpPr txBox="1"/>
          <p:nvPr/>
        </p:nvSpPr>
        <p:spPr>
          <a:xfrm>
            <a:off x="4860032" y="5580040"/>
            <a:ext cx="4176464" cy="657272"/>
          </a:xfrm>
          <a:prstGeom prst="rect">
            <a:avLst/>
          </a:prstGeom>
          <a:noFill/>
        </p:spPr>
        <p:txBody>
          <a:bodyPr wrap="square" lIns="0" rtlCol="0">
            <a:spAutoFit/>
          </a:bodyPr>
          <a:lstStyle/>
          <a:p>
            <a:pPr algn="l" defTabSz="914400">
              <a:spcBef>
                <a:spcPts val="300"/>
              </a:spcBef>
              <a:buNone/>
            </a:pPr>
            <a:r>
              <a:rPr lang="en-US" sz="1200" b="0" i="0" dirty="0" err="1">
                <a:solidFill>
                  <a:srgbClr val="7D7D7D"/>
                </a:solidFill>
                <a:latin typeface="Arial"/>
                <a:ea typeface="+mn-ea"/>
                <a:cs typeface="+mn-cs"/>
              </a:rPr>
              <a:t>Fonte</a:t>
            </a:r>
            <a:r>
              <a:rPr lang="en-US" sz="1200" b="0" i="0" dirty="0">
                <a:solidFill>
                  <a:srgbClr val="7D7D7D"/>
                </a:solidFill>
                <a:latin typeface="Arial"/>
                <a:ea typeface="+mn-ea"/>
                <a:cs typeface="+mn-cs"/>
              </a:rPr>
              <a:t>: </a:t>
            </a:r>
            <a:r>
              <a:rPr lang="en-US" sz="1200" b="0" i="0" dirty="0" err="1">
                <a:solidFill>
                  <a:srgbClr val="7D7D7D"/>
                </a:solidFill>
                <a:latin typeface="Arial"/>
                <a:ea typeface="+mn-ea"/>
                <a:cs typeface="+mn-cs"/>
                <a:hlinkClick r:id="rId5"/>
              </a:rPr>
              <a:t>Medição</a:t>
            </a:r>
            <a:r>
              <a:rPr lang="en-US" sz="1200" b="0" i="0" dirty="0">
                <a:solidFill>
                  <a:srgbClr val="7D7D7D"/>
                </a:solidFill>
                <a:latin typeface="Arial"/>
                <a:ea typeface="+mn-ea"/>
                <a:cs typeface="+mn-cs"/>
                <a:hlinkClick r:id="rId5"/>
              </a:rPr>
              <a:t> da </a:t>
            </a:r>
            <a:r>
              <a:rPr lang="en-US" sz="1200" b="0" i="0" dirty="0" err="1">
                <a:solidFill>
                  <a:srgbClr val="7D7D7D"/>
                </a:solidFill>
                <a:latin typeface="Arial"/>
                <a:ea typeface="+mn-ea"/>
                <a:cs typeface="+mn-cs"/>
                <a:hlinkClick r:id="rId5"/>
              </a:rPr>
              <a:t>cor</a:t>
            </a:r>
            <a:r>
              <a:rPr lang="en-US" sz="1200" b="0" i="0" dirty="0">
                <a:solidFill>
                  <a:srgbClr val="7D7D7D"/>
                </a:solidFill>
                <a:latin typeface="Arial"/>
                <a:ea typeface="+mn-ea"/>
                <a:cs typeface="+mn-cs"/>
                <a:hlinkClick r:id="rId5"/>
              </a:rPr>
              <a:t> de </a:t>
            </a:r>
            <a:r>
              <a:rPr lang="en-US" sz="1200" b="0" i="0" dirty="0" err="1">
                <a:solidFill>
                  <a:srgbClr val="7D7D7D"/>
                </a:solidFill>
                <a:latin typeface="Arial"/>
                <a:ea typeface="+mn-ea"/>
                <a:cs typeface="+mn-cs"/>
                <a:hlinkClick r:id="rId5"/>
              </a:rPr>
              <a:t>uma</a:t>
            </a:r>
            <a:r>
              <a:rPr lang="en-US" sz="1200" b="0" i="0" dirty="0">
                <a:solidFill>
                  <a:srgbClr val="7D7D7D"/>
                </a:solidFill>
                <a:latin typeface="Arial"/>
                <a:ea typeface="+mn-ea"/>
                <a:cs typeface="+mn-cs"/>
                <a:hlinkClick r:id="rId5"/>
              </a:rPr>
              <a:t> </a:t>
            </a:r>
            <a:r>
              <a:rPr lang="en-US" sz="1200" b="0" i="0" dirty="0" err="1">
                <a:solidFill>
                  <a:srgbClr val="7D7D7D"/>
                </a:solidFill>
                <a:latin typeface="Arial"/>
                <a:ea typeface="+mn-ea"/>
                <a:cs typeface="+mn-cs"/>
                <a:hlinkClick r:id="rId5"/>
              </a:rPr>
              <a:t>tinta</a:t>
            </a:r>
            <a:r>
              <a:rPr lang="en-US" sz="1200" b="0" i="0" dirty="0">
                <a:solidFill>
                  <a:srgbClr val="7D7D7D"/>
                </a:solidFill>
                <a:latin typeface="Arial"/>
                <a:ea typeface="+mn-ea"/>
                <a:cs typeface="+mn-cs"/>
                <a:hlinkClick r:id="rId5"/>
              </a:rPr>
              <a:t> </a:t>
            </a:r>
            <a:r>
              <a:rPr lang="en-US" sz="1200" b="0" i="0" dirty="0" err="1">
                <a:solidFill>
                  <a:srgbClr val="7D7D7D"/>
                </a:solidFill>
                <a:latin typeface="Arial"/>
                <a:ea typeface="+mn-ea"/>
                <a:cs typeface="+mn-cs"/>
                <a:hlinkClick r:id="rId5"/>
              </a:rPr>
              <a:t>sobre</a:t>
            </a:r>
            <a:r>
              <a:rPr lang="en-US" sz="1200" b="0" i="0" dirty="0">
                <a:solidFill>
                  <a:srgbClr val="7D7D7D"/>
                </a:solidFill>
                <a:latin typeface="Arial"/>
                <a:ea typeface="+mn-ea"/>
                <a:cs typeface="+mn-cs"/>
                <a:hlinkClick r:id="rId5"/>
              </a:rPr>
              <a:t> </a:t>
            </a:r>
            <a:r>
              <a:rPr lang="en-US" sz="1200" b="0" i="0" dirty="0" err="1">
                <a:solidFill>
                  <a:srgbClr val="7D7D7D"/>
                </a:solidFill>
                <a:latin typeface="Arial"/>
                <a:ea typeface="+mn-ea"/>
                <a:cs typeface="+mn-cs"/>
                <a:hlinkClick r:id="rId5"/>
              </a:rPr>
              <a:t>tela</a:t>
            </a:r>
            <a:r>
              <a:rPr lang="en-US" sz="1200" b="0" i="0" dirty="0">
                <a:solidFill>
                  <a:srgbClr val="7D7D7D"/>
                </a:solidFill>
                <a:latin typeface="Arial"/>
                <a:ea typeface="+mn-ea"/>
                <a:cs typeface="+mn-cs"/>
                <a:hlinkClick r:id="rId5"/>
              </a:rPr>
              <a:t> </a:t>
            </a:r>
            <a:r>
              <a:rPr lang="en-US" sz="1200" b="0" i="0" dirty="0" err="1">
                <a:solidFill>
                  <a:srgbClr val="7D7D7D"/>
                </a:solidFill>
                <a:latin typeface="Arial"/>
                <a:ea typeface="+mn-ea"/>
                <a:cs typeface="+mn-cs"/>
                <a:hlinkClick r:id="rId5"/>
              </a:rPr>
              <a:t>diretamente</a:t>
            </a:r>
            <a:r>
              <a:rPr lang="en-US" sz="1200" b="0" i="0" dirty="0">
                <a:solidFill>
                  <a:srgbClr val="7D7D7D"/>
                </a:solidFill>
                <a:latin typeface="Arial"/>
                <a:ea typeface="+mn-ea"/>
                <a:cs typeface="+mn-cs"/>
                <a:hlinkClick r:id="rId5"/>
              </a:rPr>
              <a:t> com </a:t>
            </a:r>
            <a:r>
              <a:rPr lang="en-US" sz="1200" b="0" i="0" dirty="0" err="1">
                <a:solidFill>
                  <a:srgbClr val="7D7D7D"/>
                </a:solidFill>
                <a:latin typeface="Arial"/>
                <a:ea typeface="+mn-ea"/>
                <a:cs typeface="+mn-cs"/>
                <a:hlinkClick r:id="rId5"/>
              </a:rPr>
              <a:t>reflectância</a:t>
            </a:r>
            <a:r>
              <a:rPr lang="en-US" sz="1200" b="0" i="0" dirty="0">
                <a:solidFill>
                  <a:srgbClr val="7D7D7D"/>
                </a:solidFill>
                <a:latin typeface="Arial"/>
                <a:ea typeface="+mn-ea"/>
                <a:cs typeface="+mn-cs"/>
                <a:hlinkClick r:id="rId5"/>
              </a:rPr>
              <a:t> </a:t>
            </a:r>
            <a:r>
              <a:rPr lang="en-US" sz="1200" b="0" i="0" dirty="0" err="1">
                <a:solidFill>
                  <a:srgbClr val="7D7D7D"/>
                </a:solidFill>
                <a:latin typeface="Arial"/>
                <a:ea typeface="+mn-ea"/>
                <a:cs typeface="+mn-cs"/>
                <a:hlinkClick r:id="rId5"/>
              </a:rPr>
              <a:t>difusa</a:t>
            </a:r>
            <a:r>
              <a:rPr lang="en-US" sz="1200" b="0" i="0" dirty="0">
                <a:solidFill>
                  <a:srgbClr val="7D7D7D"/>
                </a:solidFill>
                <a:latin typeface="Arial"/>
                <a:ea typeface="+mn-ea"/>
                <a:cs typeface="+mn-cs"/>
                <a:hlinkClick r:id="rId5"/>
              </a:rPr>
              <a:t> </a:t>
            </a:r>
            <a:r>
              <a:rPr lang="en-US" sz="1200" b="0" i="0" dirty="0" err="1">
                <a:solidFill>
                  <a:srgbClr val="7D7D7D"/>
                </a:solidFill>
                <a:latin typeface="Arial"/>
                <a:ea typeface="+mn-ea"/>
                <a:cs typeface="+mn-cs"/>
                <a:hlinkClick r:id="rId5"/>
              </a:rPr>
              <a:t>externa</a:t>
            </a:r>
            <a:r>
              <a:rPr lang="en-US" sz="1200" b="0" i="0" dirty="0">
                <a:solidFill>
                  <a:srgbClr val="7D7D7D"/>
                </a:solidFill>
                <a:latin typeface="Arial"/>
                <a:ea typeface="+mn-ea"/>
                <a:cs typeface="+mn-cs"/>
                <a:hlinkClick r:id="rId5"/>
              </a:rPr>
              <a:t> </a:t>
            </a:r>
            <a:r>
              <a:rPr lang="en-US" sz="1200" b="0" i="0" dirty="0" err="1">
                <a:solidFill>
                  <a:srgbClr val="7D7D7D"/>
                </a:solidFill>
                <a:latin typeface="Arial"/>
                <a:ea typeface="+mn-ea"/>
                <a:cs typeface="+mn-cs"/>
                <a:hlinkClick r:id="rId5"/>
              </a:rPr>
              <a:t>usando</a:t>
            </a:r>
            <a:r>
              <a:rPr lang="en-US" sz="1200" b="0" i="0" dirty="0">
                <a:solidFill>
                  <a:srgbClr val="7D7D7D"/>
                </a:solidFill>
                <a:latin typeface="Arial"/>
                <a:ea typeface="+mn-ea"/>
                <a:cs typeface="+mn-cs"/>
                <a:hlinkClick r:id="rId5"/>
              </a:rPr>
              <a:t> o </a:t>
            </a:r>
            <a:r>
              <a:rPr lang="en-US" sz="1200" b="0" i="0" dirty="0" err="1">
                <a:solidFill>
                  <a:srgbClr val="7D7D7D"/>
                </a:solidFill>
                <a:latin typeface="Arial"/>
                <a:ea typeface="+mn-ea"/>
                <a:cs typeface="+mn-cs"/>
                <a:hlinkClick r:id="rId5"/>
              </a:rPr>
              <a:t>espectrofotômetro</a:t>
            </a:r>
            <a:r>
              <a:rPr lang="en-US" sz="1200" b="0" i="0" dirty="0">
                <a:solidFill>
                  <a:srgbClr val="7D7D7D"/>
                </a:solidFill>
                <a:latin typeface="Arial"/>
                <a:ea typeface="+mn-ea"/>
                <a:cs typeface="+mn-cs"/>
                <a:hlinkClick r:id="rId5"/>
              </a:rPr>
              <a:t> UV-Vis Cary 60 da Agilent</a:t>
            </a:r>
          </a:p>
        </p:txBody>
      </p:sp>
      <p:grpSp>
        <p:nvGrpSpPr>
          <p:cNvPr id="8" name="Group 7"/>
          <p:cNvGrpSpPr/>
          <p:nvPr/>
        </p:nvGrpSpPr>
        <p:grpSpPr>
          <a:xfrm>
            <a:off x="0" y="6085641"/>
            <a:ext cx="619067" cy="246221"/>
            <a:chOff x="1689099" y="6028267"/>
            <a:chExt cx="1087983" cy="246221"/>
          </a:xfrm>
        </p:grpSpPr>
        <p:sp>
          <p:nvSpPr>
            <p:cNvPr id="9" name="Action Button: Custom 8">
              <a:hlinkClick r:id="rId6"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Chevron 9">
              <a:hlinkClick r:id="rId6"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Chevron 10">
              <a:hlinkClick r:id="rId6"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TextBox 11">
              <a:hlinkClick r:id="rId6"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3" name="TextBox 3"/>
          <p:cNvSpPr txBox="1"/>
          <p:nvPr/>
        </p:nvSpPr>
        <p:spPr>
          <a:xfrm>
            <a:off x="228600" y="4078813"/>
            <a:ext cx="2615208" cy="646331"/>
          </a:xfrm>
          <a:prstGeom prst="rect">
            <a:avLst/>
          </a:prstGeom>
          <a:noFill/>
        </p:spPr>
        <p:txBody>
          <a:bodyPr wrap="square" lIns="0" rtlCol="0">
            <a:spAutoFit/>
          </a:bodyPr>
          <a:lstStyle/>
          <a:p>
            <a:pPr algn="l" defTabSz="914400">
              <a:spcAft>
                <a:spcPts val="300"/>
              </a:spcAft>
              <a:buNone/>
            </a:pPr>
            <a:r>
              <a:rPr lang="en-US" sz="1200" b="0" i="1" dirty="0" err="1">
                <a:latin typeface="Arial"/>
                <a:ea typeface="+mn-ea"/>
                <a:cs typeface="+mn-cs"/>
              </a:rPr>
              <a:t>Espectros</a:t>
            </a:r>
            <a:r>
              <a:rPr lang="en-US" sz="1200" b="0" i="1" dirty="0">
                <a:latin typeface="Arial"/>
                <a:ea typeface="+mn-ea"/>
                <a:cs typeface="+mn-cs"/>
              </a:rPr>
              <a:t> </a:t>
            </a:r>
            <a:r>
              <a:rPr lang="en-US" sz="1200" b="0" i="1" dirty="0" err="1">
                <a:latin typeface="Arial"/>
                <a:ea typeface="+mn-ea"/>
                <a:cs typeface="+mn-cs"/>
              </a:rPr>
              <a:t>mostrando</a:t>
            </a:r>
            <a:r>
              <a:rPr lang="en-US" sz="1200" b="0" i="1" dirty="0">
                <a:latin typeface="Arial"/>
                <a:ea typeface="+mn-ea"/>
                <a:cs typeface="+mn-cs"/>
              </a:rPr>
              <a:t> </a:t>
            </a:r>
            <a:r>
              <a:rPr lang="en-US" sz="1200" b="0" i="1" dirty="0" err="1">
                <a:latin typeface="Arial"/>
                <a:ea typeface="+mn-ea"/>
                <a:cs typeface="+mn-cs"/>
              </a:rPr>
              <a:t>que</a:t>
            </a:r>
            <a:r>
              <a:rPr lang="en-US" sz="1200" b="0" i="1" dirty="0">
                <a:latin typeface="Arial"/>
                <a:ea typeface="+mn-ea"/>
                <a:cs typeface="+mn-cs"/>
              </a:rPr>
              <a:t> as </a:t>
            </a:r>
            <a:r>
              <a:rPr lang="en-US" sz="1200" b="0" i="1" dirty="0" err="1">
                <a:latin typeface="Arial"/>
                <a:ea typeface="+mn-ea"/>
                <a:cs typeface="+mn-cs"/>
              </a:rPr>
              <a:t>amostras</a:t>
            </a:r>
            <a:r>
              <a:rPr lang="en-US" sz="1200" b="0" i="1" dirty="0">
                <a:latin typeface="Arial"/>
                <a:ea typeface="+mn-ea"/>
                <a:cs typeface="+mn-cs"/>
              </a:rPr>
              <a:t> clownnr1 e </a:t>
            </a:r>
            <a:r>
              <a:rPr lang="en-US" sz="1200" b="0" i="1" dirty="0" err="1">
                <a:latin typeface="Arial"/>
                <a:ea typeface="+mn-ea"/>
                <a:cs typeface="+mn-cs"/>
              </a:rPr>
              <a:t>clowncapelli</a:t>
            </a:r>
            <a:r>
              <a:rPr lang="en-US" sz="1200" b="0" i="1" dirty="0">
                <a:latin typeface="Arial"/>
                <a:ea typeface="+mn-ea"/>
                <a:cs typeface="+mn-cs"/>
              </a:rPr>
              <a:t> </a:t>
            </a:r>
            <a:r>
              <a:rPr lang="en-US" sz="1200" b="0" i="1" dirty="0" err="1">
                <a:latin typeface="Arial"/>
                <a:ea typeface="+mn-ea"/>
                <a:cs typeface="+mn-cs"/>
              </a:rPr>
              <a:t>são</a:t>
            </a:r>
            <a:r>
              <a:rPr lang="en-US" sz="1200" b="0" i="1" dirty="0">
                <a:latin typeface="Arial"/>
                <a:ea typeface="+mn-ea"/>
                <a:cs typeface="+mn-cs"/>
              </a:rPr>
              <a:t> </a:t>
            </a:r>
            <a:r>
              <a:rPr lang="en-US" sz="1200" b="0" i="1" dirty="0" err="1">
                <a:latin typeface="Arial"/>
                <a:ea typeface="+mn-ea"/>
                <a:cs typeface="+mn-cs"/>
              </a:rPr>
              <a:t>feitas</a:t>
            </a:r>
            <a:r>
              <a:rPr lang="en-US" sz="1200" b="0" i="1" dirty="0">
                <a:latin typeface="Arial"/>
                <a:ea typeface="+mn-ea"/>
                <a:cs typeface="+mn-cs"/>
              </a:rPr>
              <a:t> de </a:t>
            </a:r>
            <a:r>
              <a:rPr lang="en-US" sz="1200" b="0" i="1" dirty="0" err="1">
                <a:latin typeface="Arial"/>
                <a:ea typeface="+mn-ea"/>
                <a:cs typeface="+mn-cs"/>
              </a:rPr>
              <a:t>materiais</a:t>
            </a:r>
            <a:r>
              <a:rPr lang="en-US" sz="1200" b="0" i="1" dirty="0">
                <a:latin typeface="Arial"/>
                <a:ea typeface="+mn-ea"/>
                <a:cs typeface="+mn-cs"/>
              </a:rPr>
              <a:t> </a:t>
            </a:r>
            <a:r>
              <a:rPr lang="en-US" sz="1200" b="0" i="1" dirty="0" err="1">
                <a:latin typeface="Arial"/>
                <a:ea typeface="+mn-ea"/>
                <a:cs typeface="+mn-cs"/>
              </a:rPr>
              <a:t>semelhantes</a:t>
            </a:r>
            <a:r>
              <a:rPr lang="en-US" sz="1200" b="0" i="1" dirty="0">
                <a:latin typeface="Arial"/>
                <a:ea typeface="+mn-ea"/>
                <a:cs typeface="+mn-cs"/>
              </a:rPr>
              <a:t>.</a:t>
            </a:r>
          </a:p>
        </p:txBody>
      </p:sp>
      <p:sp>
        <p:nvSpPr>
          <p:cNvPr id="14" name="Rechteck 13"/>
          <p:cNvSpPr/>
          <p:nvPr/>
        </p:nvSpPr>
        <p:spPr>
          <a:xfrm>
            <a:off x="3491880" y="1612798"/>
            <a:ext cx="5425321" cy="3112346"/>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82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644614" y="2301030"/>
            <a:ext cx="3266466" cy="2967181"/>
          </a:xfrm>
          <a:prstGeom prst="rect">
            <a:avLst/>
          </a:prstGeom>
        </p:spPr>
        <p:txBody>
          <a:bodyPr vert="horz" lIns="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40" normalizeH="0" baseline="0" noProof="0" dirty="0">
                <a:ln>
                  <a:noFill/>
                </a:ln>
                <a:solidFill>
                  <a:srgbClr val="FFFFFF"/>
                </a:solidFill>
                <a:effectLst/>
                <a:uLnTx/>
                <a:uFillTx/>
                <a:latin typeface="Arial"/>
              </a:rPr>
              <a:t>Agilent Technologies </a:t>
            </a:r>
            <a:r>
              <a:rPr kumimoji="0" lang="en-US" sz="1600" b="0" i="0" u="none" strike="noStrike" kern="0" cap="none" spc="-40" normalizeH="0" baseline="0" noProof="0" dirty="0" err="1">
                <a:ln>
                  <a:noFill/>
                </a:ln>
                <a:solidFill>
                  <a:srgbClr val="FFFFFF"/>
                </a:solidFill>
                <a:effectLst/>
                <a:uLnTx/>
                <a:uFillTx/>
                <a:latin typeface="Arial"/>
              </a:rPr>
              <a:t>está</a:t>
            </a:r>
            <a:r>
              <a:rPr kumimoji="0" lang="en-US" sz="1600" b="0" i="0" u="none" strike="noStrike" kern="0" cap="none" spc="-40" normalizeH="0" baseline="0" noProof="0" dirty="0">
                <a:ln>
                  <a:noFill/>
                </a:ln>
                <a:solidFill>
                  <a:srgbClr val="FFFFFF"/>
                </a:solidFill>
                <a:effectLst/>
                <a:uLnTx/>
                <a:uFillTx/>
                <a:latin typeface="Arial"/>
              </a:rPr>
              <a:t> </a:t>
            </a:r>
            <a:r>
              <a:rPr kumimoji="0" lang="en-US" sz="1600" b="0" i="0" u="none" strike="noStrike" kern="0" cap="none" spc="-40" normalizeH="0" baseline="0" noProof="0" dirty="0" err="1">
                <a:ln>
                  <a:noFill/>
                </a:ln>
                <a:solidFill>
                  <a:srgbClr val="FFFFFF"/>
                </a:solidFill>
                <a:effectLst/>
                <a:uLnTx/>
                <a:uFillTx/>
                <a:latin typeface="Arial"/>
              </a:rPr>
              <a:t>comprometida</a:t>
            </a:r>
            <a:r>
              <a:rPr kumimoji="0" lang="en-US" sz="1600" b="0" i="0" u="none" strike="noStrike" kern="0" cap="none" spc="-40" normalizeH="0" baseline="0" noProof="0" dirty="0">
                <a:ln>
                  <a:noFill/>
                </a:ln>
                <a:solidFill>
                  <a:srgbClr val="FFFFFF"/>
                </a:solidFill>
                <a:effectLst/>
                <a:uLnTx/>
                <a:uFillTx/>
                <a:latin typeface="Arial"/>
              </a:rPr>
              <a:t> com a </a:t>
            </a:r>
            <a:r>
              <a:rPr kumimoji="0" lang="en-US" sz="1600" b="0" i="0" u="none" strike="noStrike" kern="0" cap="none" spc="-40" normalizeH="0" baseline="0" noProof="0" dirty="0" err="1">
                <a:ln>
                  <a:noFill/>
                </a:ln>
                <a:solidFill>
                  <a:srgbClr val="FFFFFF"/>
                </a:solidFill>
                <a:effectLst/>
                <a:uLnTx/>
                <a:uFillTx/>
                <a:latin typeface="Arial"/>
              </a:rPr>
              <a:t>comunidade</a:t>
            </a:r>
            <a:r>
              <a:rPr kumimoji="0" lang="en-US" sz="1600" b="0" i="0" u="none" strike="noStrike" kern="0" cap="none" spc="-40" normalizeH="0" baseline="0" noProof="0" dirty="0">
                <a:ln>
                  <a:noFill/>
                </a:ln>
                <a:solidFill>
                  <a:srgbClr val="FFFFFF"/>
                </a:solidFill>
                <a:effectLst/>
                <a:uLnTx/>
                <a:uFillTx/>
                <a:latin typeface="Arial"/>
              </a:rPr>
              <a:t> </a:t>
            </a:r>
            <a:r>
              <a:rPr kumimoji="0" lang="en-US" sz="1600" b="0" i="0" u="none" strike="noStrike" kern="0" cap="none" spc="-40" normalizeH="0" baseline="0" noProof="0" dirty="0" err="1">
                <a:ln>
                  <a:noFill/>
                </a:ln>
                <a:solidFill>
                  <a:srgbClr val="FFFFFF"/>
                </a:solidFill>
                <a:effectLst/>
                <a:uLnTx/>
                <a:uFillTx/>
                <a:latin typeface="Arial"/>
              </a:rPr>
              <a:t>educativa</a:t>
            </a:r>
            <a:r>
              <a:rPr kumimoji="0" lang="en-US" sz="1600" b="0" i="0" u="none" strike="noStrike" kern="0" cap="none" spc="-40" normalizeH="0" baseline="0" noProof="0" dirty="0">
                <a:ln>
                  <a:noFill/>
                </a:ln>
                <a:solidFill>
                  <a:srgbClr val="FFFFFF"/>
                </a:solidFill>
                <a:effectLst/>
                <a:uLnTx/>
                <a:uFillTx/>
                <a:latin typeface="Arial"/>
              </a:rPr>
              <a:t> e </a:t>
            </a:r>
            <a:r>
              <a:rPr kumimoji="0" lang="en-US" sz="1600" b="0" i="0" u="none" strike="noStrike" kern="0" cap="none" spc="-40" normalizeH="0" baseline="0" noProof="0" dirty="0" err="1">
                <a:ln>
                  <a:noFill/>
                </a:ln>
                <a:solidFill>
                  <a:srgbClr val="FFFFFF"/>
                </a:solidFill>
                <a:effectLst/>
                <a:uLnTx/>
                <a:uFillTx/>
                <a:latin typeface="Arial"/>
              </a:rPr>
              <a:t>está</a:t>
            </a:r>
            <a:r>
              <a:rPr kumimoji="0" lang="en-US" sz="1600" b="0" i="0" u="none" strike="noStrike" kern="0" cap="none" spc="-40" normalizeH="0" baseline="0" noProof="0" dirty="0">
                <a:ln>
                  <a:noFill/>
                </a:ln>
                <a:solidFill>
                  <a:srgbClr val="FFFFFF"/>
                </a:solidFill>
                <a:effectLst/>
                <a:uLnTx/>
                <a:uFillTx/>
                <a:latin typeface="Arial"/>
              </a:rPr>
              <a:t> </a:t>
            </a:r>
            <a:r>
              <a:rPr kumimoji="0" lang="en-US" sz="1600" b="0" i="0" u="none" strike="noStrike" kern="0" cap="none" spc="-40" normalizeH="0" baseline="0" noProof="0" dirty="0" err="1">
                <a:ln>
                  <a:noFill/>
                </a:ln>
                <a:solidFill>
                  <a:srgbClr val="FFFFFF"/>
                </a:solidFill>
                <a:effectLst/>
                <a:uLnTx/>
                <a:uFillTx/>
                <a:latin typeface="Arial"/>
              </a:rPr>
              <a:t>disposta</a:t>
            </a:r>
            <a:r>
              <a:rPr kumimoji="0" lang="en-US" sz="1600" b="0" i="0" u="none" strike="noStrike" kern="0" cap="none" spc="-40" normalizeH="0" baseline="0" noProof="0" dirty="0">
                <a:ln>
                  <a:noFill/>
                </a:ln>
                <a:solidFill>
                  <a:srgbClr val="FFFFFF"/>
                </a:solidFill>
                <a:effectLst/>
                <a:uLnTx/>
                <a:uFillTx/>
                <a:latin typeface="Arial"/>
              </a:rPr>
              <a:t> a </a:t>
            </a:r>
            <a:r>
              <a:rPr kumimoji="0" lang="en-US" sz="1600" b="0" i="0" u="none" strike="noStrike" kern="0" cap="none" spc="-40" normalizeH="0" baseline="0" noProof="0" dirty="0" err="1">
                <a:ln>
                  <a:noFill/>
                </a:ln>
                <a:solidFill>
                  <a:srgbClr val="FFFFFF"/>
                </a:solidFill>
                <a:effectLst/>
                <a:uLnTx/>
                <a:uFillTx/>
                <a:latin typeface="Arial"/>
              </a:rPr>
              <a:t>fornecer</a:t>
            </a:r>
            <a:r>
              <a:rPr kumimoji="0" lang="en-US" sz="1600" b="0" i="0" u="none" strike="noStrike" kern="0" cap="none" spc="-40" normalizeH="0" baseline="0" noProof="0" dirty="0">
                <a:ln>
                  <a:noFill/>
                </a:ln>
                <a:solidFill>
                  <a:srgbClr val="FFFFFF"/>
                </a:solidFill>
                <a:effectLst/>
                <a:uLnTx/>
                <a:uFillTx/>
                <a:latin typeface="Arial"/>
              </a:rPr>
              <a:t> o </a:t>
            </a:r>
            <a:r>
              <a:rPr kumimoji="0" lang="en-US" sz="1600" b="0" i="0" u="none" strike="noStrike" kern="0" cap="none" spc="-40" normalizeH="0" baseline="0" noProof="0" dirty="0" err="1">
                <a:ln>
                  <a:noFill/>
                </a:ln>
                <a:solidFill>
                  <a:srgbClr val="FFFFFF"/>
                </a:solidFill>
                <a:effectLst/>
                <a:uLnTx/>
                <a:uFillTx/>
                <a:latin typeface="Arial"/>
              </a:rPr>
              <a:t>acesso</a:t>
            </a:r>
            <a:r>
              <a:rPr kumimoji="0" lang="en-US" sz="1600" b="0" i="0" u="none" strike="noStrike" kern="0" cap="none" spc="-40" normalizeH="0" baseline="0" noProof="0" dirty="0">
                <a:ln>
                  <a:noFill/>
                </a:ln>
                <a:solidFill>
                  <a:srgbClr val="FFFFFF"/>
                </a:solidFill>
                <a:effectLst/>
                <a:uLnTx/>
                <a:uFillTx/>
                <a:latin typeface="Arial"/>
              </a:rPr>
              <a:t> a material de </a:t>
            </a:r>
            <a:r>
              <a:rPr kumimoji="0" lang="en-US" sz="1600" b="0" i="0" u="none" strike="noStrike" kern="0" cap="none" spc="-40" normalizeH="0" baseline="0" noProof="0" dirty="0" err="1">
                <a:ln>
                  <a:noFill/>
                </a:ln>
                <a:solidFill>
                  <a:srgbClr val="FFFFFF"/>
                </a:solidFill>
                <a:effectLst/>
                <a:uLnTx/>
                <a:uFillTx/>
                <a:latin typeface="Arial"/>
              </a:rPr>
              <a:t>propriedade</a:t>
            </a:r>
            <a:r>
              <a:rPr kumimoji="0" lang="en-US" sz="1600" b="0" i="0" u="none" strike="noStrike" kern="0" cap="none" spc="-40" normalizeH="0" baseline="0" noProof="0" dirty="0">
                <a:ln>
                  <a:noFill/>
                </a:ln>
                <a:solidFill>
                  <a:srgbClr val="FFFFFF"/>
                </a:solidFill>
                <a:effectLst/>
                <a:uLnTx/>
                <a:uFillTx/>
                <a:latin typeface="Arial"/>
              </a:rPr>
              <a:t> da </a:t>
            </a:r>
            <a:r>
              <a:rPr kumimoji="0" lang="en-US" sz="1600" b="0" i="0" u="none" strike="noStrike" kern="0" cap="none" spc="-40" normalizeH="0" baseline="0" noProof="0" dirty="0" err="1">
                <a:ln>
                  <a:noFill/>
                </a:ln>
                <a:solidFill>
                  <a:srgbClr val="FFFFFF"/>
                </a:solidFill>
                <a:effectLst/>
                <a:uLnTx/>
                <a:uFillTx/>
                <a:latin typeface="Arial"/>
              </a:rPr>
              <a:t>empresa</a:t>
            </a:r>
            <a:r>
              <a:rPr kumimoji="0" lang="en-US" sz="1600" b="0" i="0" u="none" strike="noStrike" kern="0" cap="none" spc="-40" normalizeH="0" baseline="0" noProof="0" dirty="0">
                <a:ln>
                  <a:noFill/>
                </a:ln>
                <a:solidFill>
                  <a:srgbClr val="FFFFFF"/>
                </a:solidFill>
                <a:effectLst/>
                <a:uLnTx/>
                <a:uFillTx/>
                <a:latin typeface="Arial"/>
              </a:rPr>
              <a:t> </a:t>
            </a:r>
            <a:r>
              <a:rPr kumimoji="0" lang="en-US" sz="1600" b="0" i="0" u="none" strike="noStrike" kern="0" cap="none" spc="-40" normalizeH="0" baseline="0" noProof="0" dirty="0" err="1">
                <a:ln>
                  <a:noFill/>
                </a:ln>
                <a:solidFill>
                  <a:srgbClr val="FFFFFF"/>
                </a:solidFill>
                <a:effectLst/>
                <a:uLnTx/>
                <a:uFillTx/>
                <a:latin typeface="Arial"/>
              </a:rPr>
              <a:t>aqui</a:t>
            </a:r>
            <a:r>
              <a:rPr kumimoji="0" lang="en-US" sz="1600" b="0" i="0" u="none" strike="noStrike" kern="0" cap="none" spc="-40" normalizeH="0" baseline="0" noProof="0" dirty="0">
                <a:ln>
                  <a:noFill/>
                </a:ln>
                <a:solidFill>
                  <a:srgbClr val="FFFFFF"/>
                </a:solidFill>
                <a:effectLst/>
                <a:uLnTx/>
                <a:uFillTx/>
                <a:latin typeface="Arial"/>
              </a:rPr>
              <a:t> </a:t>
            </a:r>
            <a:r>
              <a:rPr kumimoji="0" lang="en-US" sz="1600" b="0" i="0" u="none" strike="noStrike" kern="0" cap="none" spc="-40" normalizeH="0" baseline="0" noProof="0" dirty="0" err="1">
                <a:ln>
                  <a:noFill/>
                </a:ln>
                <a:solidFill>
                  <a:srgbClr val="FFFFFF"/>
                </a:solidFill>
                <a:effectLst/>
                <a:uLnTx/>
                <a:uFillTx/>
                <a:latin typeface="Arial"/>
              </a:rPr>
              <a:t>contida</a:t>
            </a:r>
            <a:r>
              <a:rPr kumimoji="0" lang="en-US" sz="1600" b="0" i="0" u="none" strike="noStrike" kern="0" cap="none" spc="-40" normalizeH="0" baseline="0" noProof="0" dirty="0">
                <a:ln>
                  <a:noFill/>
                </a:ln>
                <a:solidFill>
                  <a:srgbClr val="FFFFFF"/>
                </a:solidFill>
                <a:effectLst/>
                <a:uLnTx/>
                <a:uFillTx/>
                <a:latin typeface="Arial"/>
              </a:rPr>
              <a:t>.</a:t>
            </a:r>
            <a:endParaRPr kumimoji="0" lang="en-US" sz="16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20" normalizeH="0" baseline="0" noProof="0" dirty="0">
                <a:ln>
                  <a:noFill/>
                </a:ln>
                <a:solidFill>
                  <a:srgbClr val="FFFFFF"/>
                </a:solidFill>
                <a:effectLst/>
                <a:uLnTx/>
                <a:uFillTx/>
                <a:latin typeface="Arial"/>
              </a:rPr>
              <a:t>Este conjunto de slides é criado pela Agilent Technologies. O uso dos slides é limitado  apenas para fins de ensino . Estes materiais e as informações aqui contidas são aceitos " como está" e a Agilent não faz representações ou garantias de qualquer espécie no que diz respeito aos materiais, se eximindo de quaisquer responsabilidades de como esses materiais podem ser utilizados ou reproduzidos por você. A Agilent não será responsável por quaisquer danos resultantes de ou em conexão com o seu uso, cópia ou divulgação dos materiais contidos neste documento. Você concorda em indenizar e isentar Agilent por quaisquer reclamações efectuadas pela Agilent como resultado de seu uso ou reprodução destes materiais.</a:t>
            </a:r>
            <a:r>
              <a:rPr kumimoji="0" lang="de-AT" sz="1000" b="0" i="0" u="none" strike="noStrike" kern="0" cap="none" spc="-20" normalizeH="0" baseline="0" noProof="0" dirty="0">
                <a:ln>
                  <a:noFill/>
                </a:ln>
                <a:solidFill>
                  <a:srgbClr val="FFFFFF"/>
                </a:solidFill>
                <a:effectLst/>
                <a:uLnTx/>
                <a:uFillTx/>
                <a:latin typeface="Arial"/>
              </a:rPr>
              <a:t> </a:t>
            </a:r>
            <a:r>
              <a:rPr kumimoji="0" lang="pt-BR" sz="1000" b="0" i="0" u="none" strike="noStrike" kern="0" cap="none" spc="-20" normalizeH="0" baseline="0" noProof="0" dirty="0">
                <a:ln>
                  <a:noFill/>
                </a:ln>
                <a:solidFill>
                  <a:srgbClr val="FFFFFF"/>
                </a:solidFill>
                <a:effectLst/>
                <a:uLnTx/>
                <a:uFillTx/>
                <a:latin typeface="Arial"/>
              </a:rPr>
              <a:t> </a:t>
            </a:r>
            <a:endParaRPr kumimoji="0" lang="de-AT" sz="1000" b="0" i="0" u="none" strike="noStrike" kern="0" cap="none" spc="-20" normalizeH="0" baseline="0" noProof="0" dirty="0">
              <a:ln>
                <a:noFill/>
              </a:ln>
              <a:solidFill>
                <a:srgbClr val="FFFFFF"/>
              </a:solidFill>
              <a:effectLst/>
              <a:uLnTx/>
              <a:uFillTx/>
              <a:latin typeface="Arial"/>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2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384728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654632"/>
            <a:ext cx="3734123" cy="2966587"/>
          </a:xfrm>
          <a:prstGeom prst="rect">
            <a:avLst/>
          </a:prstGeom>
        </p:spPr>
      </p:pic>
      <p:grpSp>
        <p:nvGrpSpPr>
          <p:cNvPr id="8" name="Group 7"/>
          <p:cNvGrpSpPr/>
          <p:nvPr/>
        </p:nvGrpSpPr>
        <p:grpSpPr>
          <a:xfrm>
            <a:off x="0" y="6085641"/>
            <a:ext cx="619067" cy="246221"/>
            <a:chOff x="1689099" y="6028267"/>
            <a:chExt cx="1087983" cy="246221"/>
          </a:xfrm>
        </p:grpSpPr>
        <p:sp>
          <p:nvSpPr>
            <p:cNvPr id="9" name="Action Button: Custom 8">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Chevron 9">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Chevron 10">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TextBox 11">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4" name="Title 1"/>
          <p:cNvSpPr>
            <a:spLocks noGrp="1"/>
          </p:cNvSpPr>
          <p:nvPr>
            <p:ph type="title"/>
          </p:nvPr>
        </p:nvSpPr>
        <p:spPr>
          <a:xfrm>
            <a:off x="228600" y="344085"/>
            <a:ext cx="8686800" cy="996696"/>
          </a:xfrm>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Narrow"/>
              </a:rPr>
              <a:t>Espectroscopia</a:t>
            </a:r>
            <a:r>
              <a:rPr lang="en-US" sz="3800" b="0" i="0" dirty="0">
                <a:solidFill>
                  <a:srgbClr val="000000"/>
                </a:solidFill>
                <a:latin typeface="Arial Narrow"/>
                <a:ea typeface="+mj-ea"/>
                <a:cs typeface="Arial Narrow"/>
              </a:rPr>
              <a:t> UV-Vis</a:t>
            </a:r>
            <a:br>
              <a:rPr lang="en-US" sz="38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Análise</a:t>
            </a:r>
            <a:r>
              <a:rPr lang="en-US" sz="3100" b="0" i="0" dirty="0">
                <a:solidFill>
                  <a:srgbClr val="000000"/>
                </a:solidFill>
                <a:latin typeface="Arial Narrow"/>
                <a:ea typeface="+mj-ea"/>
                <a:cs typeface="Arial Narrow"/>
              </a:rPr>
              <a:t> de</a:t>
            </a:r>
            <a:r>
              <a:rPr lang="de-AT" sz="3100" b="0" i="0" dirty="0">
                <a:solidFill>
                  <a:srgbClr val="000000"/>
                </a:solidFill>
                <a:latin typeface="Arial Narrow"/>
                <a:ea typeface="+mj-ea"/>
                <a:cs typeface="Arial Narrow"/>
              </a:rPr>
              <a:t> pureza e análise cinética</a:t>
            </a:r>
          </a:p>
        </p:txBody>
      </p:sp>
      <p:sp>
        <p:nvSpPr>
          <p:cNvPr id="17" name="TextBox 5"/>
          <p:cNvSpPr txBox="1"/>
          <p:nvPr/>
        </p:nvSpPr>
        <p:spPr>
          <a:xfrm>
            <a:off x="228143" y="3740839"/>
            <a:ext cx="4127833" cy="1384995"/>
          </a:xfrm>
          <a:prstGeom prst="rect">
            <a:avLst/>
          </a:prstGeom>
          <a:noFill/>
        </p:spPr>
        <p:txBody>
          <a:bodyPr wrap="square" lIns="0" rtlCol="0">
            <a:spAutoFit/>
          </a:bodyPr>
          <a:lstStyle/>
          <a:p>
            <a:pPr algn="l" defTabSz="914400">
              <a:spcBef>
                <a:spcPts val="300"/>
              </a:spcBef>
              <a:spcAft>
                <a:spcPts val="300"/>
              </a:spcAft>
              <a:buNone/>
            </a:pPr>
            <a:r>
              <a:rPr lang="en-US" sz="1200" b="0" i="1" dirty="0" err="1">
                <a:solidFill>
                  <a:srgbClr val="616161"/>
                </a:solidFill>
                <a:latin typeface="Arial"/>
                <a:ea typeface="+mn-ea"/>
                <a:cs typeface="+mn-cs"/>
              </a:rPr>
              <a:t>Varreduras</a:t>
            </a:r>
            <a:r>
              <a:rPr lang="en-US" sz="1200" b="0" i="1" dirty="0">
                <a:solidFill>
                  <a:srgbClr val="616161"/>
                </a:solidFill>
                <a:latin typeface="Arial"/>
                <a:ea typeface="+mn-ea"/>
                <a:cs typeface="+mn-cs"/>
              </a:rPr>
              <a:t> de </a:t>
            </a:r>
            <a:r>
              <a:rPr lang="en-US" sz="1200" b="0" i="1" dirty="0" err="1">
                <a:solidFill>
                  <a:srgbClr val="616161"/>
                </a:solidFill>
                <a:latin typeface="Arial"/>
                <a:ea typeface="+mn-ea"/>
                <a:cs typeface="+mn-cs"/>
              </a:rPr>
              <a:t>amostras</a:t>
            </a:r>
            <a:r>
              <a:rPr lang="en-US" sz="1200" b="0" i="1" dirty="0">
                <a:solidFill>
                  <a:srgbClr val="616161"/>
                </a:solidFill>
                <a:latin typeface="Arial"/>
                <a:ea typeface="+mn-ea"/>
                <a:cs typeface="+mn-cs"/>
              </a:rPr>
              <a:t> de 150 </a:t>
            </a:r>
            <a:r>
              <a:rPr lang="en-US" sz="1200" b="0" i="1" dirty="0" err="1">
                <a:solidFill>
                  <a:srgbClr val="616161"/>
                </a:solidFill>
                <a:latin typeface="Arial"/>
                <a:ea typeface="+mn-ea"/>
                <a:cs typeface="+mn-cs"/>
              </a:rPr>
              <a:t>μL</a:t>
            </a:r>
            <a:r>
              <a:rPr lang="en-US" sz="1200" b="0" i="1" dirty="0">
                <a:solidFill>
                  <a:srgbClr val="616161"/>
                </a:solidFill>
                <a:latin typeface="Arial"/>
                <a:ea typeface="+mn-ea"/>
                <a:cs typeface="+mn-cs"/>
              </a:rPr>
              <a:t> de DNA a 4° C </a:t>
            </a:r>
            <a:br>
              <a:rPr lang="en-US" sz="1200" b="0" i="1" dirty="0">
                <a:solidFill>
                  <a:srgbClr val="616161"/>
                </a:solidFill>
                <a:latin typeface="Arial"/>
                <a:ea typeface="+mn-ea"/>
                <a:cs typeface="+mn-cs"/>
              </a:rPr>
            </a:br>
            <a:r>
              <a:rPr lang="en-US" sz="1200" b="0" i="1" dirty="0" err="1">
                <a:solidFill>
                  <a:srgbClr val="616161"/>
                </a:solidFill>
                <a:latin typeface="Arial"/>
                <a:ea typeface="+mn-ea"/>
                <a:cs typeface="+mn-cs"/>
              </a:rPr>
              <a:t>em</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duas</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concentrações</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mostrando</a:t>
            </a:r>
            <a:r>
              <a:rPr lang="en-US" sz="1200" b="0" i="1" dirty="0">
                <a:solidFill>
                  <a:srgbClr val="616161"/>
                </a:solidFill>
                <a:latin typeface="Arial"/>
                <a:ea typeface="+mn-ea"/>
                <a:cs typeface="+mn-cs"/>
              </a:rPr>
              <a:t> o </a:t>
            </a:r>
            <a:r>
              <a:rPr lang="en-US" sz="1200" b="0" i="1" dirty="0" err="1">
                <a:solidFill>
                  <a:srgbClr val="616161"/>
                </a:solidFill>
                <a:latin typeface="Arial"/>
                <a:ea typeface="+mn-ea"/>
                <a:cs typeface="+mn-cs"/>
              </a:rPr>
              <a:t>pico</a:t>
            </a:r>
            <a:r>
              <a:rPr lang="en-US" sz="1200" b="0" i="1" dirty="0">
                <a:solidFill>
                  <a:srgbClr val="616161"/>
                </a:solidFill>
                <a:latin typeface="Arial"/>
                <a:ea typeface="+mn-ea"/>
                <a:cs typeface="+mn-cs"/>
              </a:rPr>
              <a:t> de </a:t>
            </a:r>
            <a:r>
              <a:rPr lang="en-US" sz="1200" b="0" i="1" dirty="0" err="1">
                <a:solidFill>
                  <a:srgbClr val="616161"/>
                </a:solidFill>
                <a:latin typeface="Arial"/>
                <a:ea typeface="+mn-ea"/>
                <a:cs typeface="+mn-cs"/>
              </a:rPr>
              <a:t>absorbância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característica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em</a:t>
            </a:r>
            <a:r>
              <a:rPr lang="en-US" sz="1200" b="0" i="1" dirty="0">
                <a:solidFill>
                  <a:srgbClr val="616161"/>
                </a:solidFill>
                <a:latin typeface="Arial"/>
                <a:ea typeface="+mn-ea"/>
                <a:cs typeface="+mn-cs"/>
              </a:rPr>
              <a:t> 260 nm. Observe a </a:t>
            </a:r>
            <a:r>
              <a:rPr lang="en-US" sz="1200" b="0" i="1" dirty="0" err="1">
                <a:solidFill>
                  <a:srgbClr val="616161"/>
                </a:solidFill>
                <a:latin typeface="Arial"/>
                <a:ea typeface="+mn-ea"/>
                <a:cs typeface="+mn-cs"/>
              </a:rPr>
              <a:t>absorbância</a:t>
            </a:r>
            <a:r>
              <a:rPr lang="en-US" sz="1200" b="0" i="1" dirty="0">
                <a:solidFill>
                  <a:srgbClr val="616161"/>
                </a:solidFill>
                <a:latin typeface="Arial"/>
                <a:ea typeface="+mn-ea"/>
                <a:cs typeface="+mn-cs"/>
              </a:rPr>
              <a:t> de </a:t>
            </a:r>
            <a:br>
              <a:rPr lang="en-US" sz="1200" b="0" i="1" dirty="0">
                <a:solidFill>
                  <a:srgbClr val="616161"/>
                </a:solidFill>
                <a:latin typeface="Arial"/>
                <a:ea typeface="+mn-ea"/>
                <a:cs typeface="+mn-cs"/>
              </a:rPr>
            </a:br>
            <a:r>
              <a:rPr lang="en-US" sz="1200" b="0" i="1" dirty="0">
                <a:solidFill>
                  <a:srgbClr val="616161"/>
                </a:solidFill>
                <a:latin typeface="Arial"/>
                <a:ea typeface="+mn-ea"/>
                <a:cs typeface="+mn-cs"/>
              </a:rPr>
              <a:t>1,0 </a:t>
            </a:r>
            <a:r>
              <a:rPr lang="en-US" sz="1200" b="0" i="1" dirty="0" err="1">
                <a:solidFill>
                  <a:srgbClr val="616161"/>
                </a:solidFill>
                <a:latin typeface="Arial"/>
                <a:ea typeface="+mn-ea"/>
                <a:cs typeface="+mn-cs"/>
              </a:rPr>
              <a:t>unidades</a:t>
            </a:r>
            <a:r>
              <a:rPr lang="en-US" sz="1200" b="0" i="1" dirty="0">
                <a:solidFill>
                  <a:srgbClr val="616161"/>
                </a:solidFill>
                <a:latin typeface="Arial"/>
                <a:ea typeface="+mn-ea"/>
                <a:cs typeface="+mn-cs"/>
              </a:rPr>
              <a:t> de </a:t>
            </a:r>
            <a:r>
              <a:rPr lang="en-US" sz="1200" b="0" i="1" dirty="0" err="1">
                <a:solidFill>
                  <a:srgbClr val="616161"/>
                </a:solidFill>
                <a:latin typeface="Arial"/>
                <a:ea typeface="+mn-ea"/>
                <a:cs typeface="+mn-cs"/>
              </a:rPr>
              <a:t>absorbância</a:t>
            </a:r>
            <a:r>
              <a:rPr lang="en-US" sz="1200" b="0" i="1" dirty="0">
                <a:solidFill>
                  <a:srgbClr val="616161"/>
                </a:solidFill>
                <a:latin typeface="Arial"/>
                <a:ea typeface="+mn-ea"/>
                <a:cs typeface="+mn-cs"/>
              </a:rPr>
              <a:t> para DNA de 50 </a:t>
            </a:r>
            <a:r>
              <a:rPr lang="en-US" sz="1200" b="0" i="1" dirty="0" err="1">
                <a:solidFill>
                  <a:srgbClr val="616161"/>
                </a:solidFill>
                <a:latin typeface="Arial"/>
                <a:ea typeface="+mn-ea"/>
                <a:cs typeface="+mn-cs"/>
              </a:rPr>
              <a:t>μg</a:t>
            </a:r>
            <a:r>
              <a:rPr lang="en-US" sz="1200" b="0" i="1" dirty="0">
                <a:solidFill>
                  <a:srgbClr val="616161"/>
                </a:solidFill>
                <a:latin typeface="Arial"/>
                <a:ea typeface="+mn-ea"/>
                <a:cs typeface="+mn-cs"/>
              </a:rPr>
              <a:t>/mL </a:t>
            </a:r>
            <a:br>
              <a:rPr lang="en-US" sz="1200" b="0" i="1" dirty="0">
                <a:solidFill>
                  <a:srgbClr val="616161"/>
                </a:solidFill>
                <a:latin typeface="Arial"/>
                <a:ea typeface="+mn-ea"/>
                <a:cs typeface="+mn-cs"/>
              </a:rPr>
            </a:br>
            <a:r>
              <a:rPr lang="en-US" sz="1200" b="0" i="1" dirty="0" err="1">
                <a:solidFill>
                  <a:srgbClr val="616161"/>
                </a:solidFill>
                <a:latin typeface="Arial"/>
                <a:ea typeface="+mn-ea"/>
                <a:cs typeface="+mn-cs"/>
              </a:rPr>
              <a:t>em</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comparação</a:t>
            </a:r>
            <a:r>
              <a:rPr lang="en-US" sz="1200" b="0" i="1" dirty="0">
                <a:solidFill>
                  <a:srgbClr val="616161"/>
                </a:solidFill>
                <a:latin typeface="Arial"/>
                <a:ea typeface="+mn-ea"/>
                <a:cs typeface="+mn-cs"/>
              </a:rPr>
              <a:t> à </a:t>
            </a:r>
            <a:r>
              <a:rPr lang="en-US" sz="1200" b="0" i="1" dirty="0" err="1">
                <a:solidFill>
                  <a:srgbClr val="616161"/>
                </a:solidFill>
                <a:latin typeface="Arial"/>
                <a:ea typeface="+mn-ea"/>
                <a:cs typeface="+mn-cs"/>
              </a:rPr>
              <a:t>absorbância</a:t>
            </a:r>
            <a:r>
              <a:rPr lang="en-US" sz="1200" b="0" i="1" dirty="0">
                <a:solidFill>
                  <a:srgbClr val="616161"/>
                </a:solidFill>
                <a:latin typeface="Arial"/>
                <a:ea typeface="+mn-ea"/>
                <a:cs typeface="+mn-cs"/>
              </a:rPr>
              <a:t>  de 0,5 </a:t>
            </a:r>
            <a:r>
              <a:rPr lang="en-US" sz="1200" b="0" i="1" dirty="0" err="1">
                <a:solidFill>
                  <a:srgbClr val="616161"/>
                </a:solidFill>
                <a:latin typeface="Arial"/>
                <a:ea typeface="+mn-ea"/>
                <a:cs typeface="+mn-cs"/>
              </a:rPr>
              <a:t>unidades</a:t>
            </a:r>
            <a:r>
              <a:rPr lang="en-US" sz="1200" b="0" i="1" dirty="0">
                <a:solidFill>
                  <a:srgbClr val="616161"/>
                </a:solidFill>
                <a:latin typeface="Arial"/>
                <a:ea typeface="+mn-ea"/>
                <a:cs typeface="+mn-cs"/>
              </a:rPr>
              <a:t> de </a:t>
            </a:r>
            <a:r>
              <a:rPr lang="en-US" sz="1200" b="0" i="1" dirty="0" err="1">
                <a:solidFill>
                  <a:srgbClr val="616161"/>
                </a:solidFill>
                <a:latin typeface="Arial"/>
                <a:ea typeface="+mn-ea"/>
                <a:cs typeface="+mn-cs"/>
              </a:rPr>
              <a:t>absorbância</a:t>
            </a:r>
            <a:r>
              <a:rPr lang="en-US" sz="1200" b="0" i="1" dirty="0">
                <a:solidFill>
                  <a:srgbClr val="616161"/>
                </a:solidFill>
                <a:latin typeface="Arial"/>
                <a:ea typeface="+mn-ea"/>
                <a:cs typeface="+mn-cs"/>
              </a:rPr>
              <a:t> para DNA de 25 </a:t>
            </a:r>
            <a:r>
              <a:rPr lang="en-US" sz="1200" b="0" i="1" dirty="0" err="1">
                <a:solidFill>
                  <a:srgbClr val="616161"/>
                </a:solidFill>
                <a:latin typeface="Arial"/>
                <a:ea typeface="+mn-ea"/>
                <a:cs typeface="+mn-cs"/>
              </a:rPr>
              <a:t>μg</a:t>
            </a:r>
            <a:r>
              <a:rPr lang="en-US" sz="1200" b="0" i="1" dirty="0">
                <a:solidFill>
                  <a:srgbClr val="616161"/>
                </a:solidFill>
                <a:latin typeface="Arial"/>
                <a:ea typeface="+mn-ea"/>
                <a:cs typeface="+mn-cs"/>
              </a:rPr>
              <a:t>/mL, </a:t>
            </a:r>
            <a:r>
              <a:rPr lang="en-US" sz="1200" b="0" i="1" dirty="0" err="1">
                <a:solidFill>
                  <a:srgbClr val="616161"/>
                </a:solidFill>
                <a:latin typeface="Arial"/>
                <a:ea typeface="+mn-ea"/>
                <a:cs typeface="+mn-cs"/>
              </a:rPr>
              <a:t>demonstrando</a:t>
            </a:r>
            <a:r>
              <a:rPr lang="en-US" sz="1200" b="0" i="1" dirty="0">
                <a:solidFill>
                  <a:srgbClr val="616161"/>
                </a:solidFill>
                <a:latin typeface="Arial"/>
                <a:ea typeface="+mn-ea"/>
                <a:cs typeface="+mn-cs"/>
              </a:rPr>
              <a:t> </a:t>
            </a:r>
            <a:br>
              <a:rPr lang="en-US" sz="1200" b="0" i="1" dirty="0">
                <a:solidFill>
                  <a:srgbClr val="616161"/>
                </a:solidFill>
                <a:latin typeface="Arial"/>
                <a:ea typeface="+mn-ea"/>
                <a:cs typeface="+mn-cs"/>
              </a:rPr>
            </a:br>
            <a:r>
              <a:rPr lang="en-US" sz="1200" b="0" i="1" dirty="0" err="1">
                <a:solidFill>
                  <a:srgbClr val="616161"/>
                </a:solidFill>
                <a:latin typeface="Arial"/>
                <a:ea typeface="+mn-ea"/>
                <a:cs typeface="+mn-cs"/>
              </a:rPr>
              <a:t>adesão</a:t>
            </a:r>
            <a:r>
              <a:rPr lang="en-US" sz="1200" b="0" i="1" dirty="0">
                <a:solidFill>
                  <a:srgbClr val="616161"/>
                </a:solidFill>
                <a:latin typeface="Arial"/>
                <a:ea typeface="+mn-ea"/>
                <a:cs typeface="+mn-cs"/>
              </a:rPr>
              <a:t> à lei de Beer-Lambert.</a:t>
            </a:r>
          </a:p>
        </p:txBody>
      </p:sp>
      <p:sp>
        <p:nvSpPr>
          <p:cNvPr id="18" name="TextBox 7"/>
          <p:cNvSpPr txBox="1"/>
          <p:nvPr/>
        </p:nvSpPr>
        <p:spPr>
          <a:xfrm>
            <a:off x="4787998" y="5682811"/>
            <a:ext cx="4536529" cy="646331"/>
          </a:xfrm>
          <a:prstGeom prst="rect">
            <a:avLst/>
          </a:prstGeom>
          <a:noFill/>
        </p:spPr>
        <p:txBody>
          <a:bodyPr wrap="square" lIns="0" rtlCol="0">
            <a:spAutoFit/>
          </a:bodyPr>
          <a:lstStyle/>
          <a:p>
            <a:pPr algn="l" defTabSz="914400">
              <a:buNone/>
            </a:pPr>
            <a:r>
              <a:rPr lang="en-US" sz="1200" b="0" i="0" dirty="0" err="1">
                <a:solidFill>
                  <a:srgbClr val="7D7D7D"/>
                </a:solidFill>
                <a:latin typeface="Arial"/>
                <a:ea typeface="+mn-ea"/>
                <a:cs typeface="+mn-cs"/>
              </a:rPr>
              <a:t>Fonte</a:t>
            </a:r>
            <a:r>
              <a:rPr lang="en-US" sz="1200" b="0" i="0" dirty="0">
                <a:solidFill>
                  <a:srgbClr val="7D7D7D"/>
                </a:solidFill>
                <a:latin typeface="Arial"/>
                <a:ea typeface="+mn-ea"/>
                <a:cs typeface="+mn-cs"/>
              </a:rPr>
              <a:t>: </a:t>
            </a:r>
            <a:r>
              <a:rPr lang="en-US" sz="1200" b="0" i="0" dirty="0" err="1">
                <a:solidFill>
                  <a:srgbClr val="7D7D7D"/>
                </a:solidFill>
                <a:latin typeface="Arial"/>
                <a:ea typeface="+mn-ea"/>
                <a:cs typeface="+mn-cs"/>
                <a:hlinkClick r:id="rId5"/>
              </a:rPr>
              <a:t>Medições</a:t>
            </a:r>
            <a:r>
              <a:rPr lang="en-US" sz="1200" b="0" i="0" dirty="0">
                <a:solidFill>
                  <a:srgbClr val="7D7D7D"/>
                </a:solidFill>
                <a:latin typeface="Arial"/>
                <a:ea typeface="+mn-ea"/>
                <a:cs typeface="+mn-cs"/>
                <a:hlinkClick r:id="rId5"/>
              </a:rPr>
              <a:t> simples e </a:t>
            </a:r>
            <a:r>
              <a:rPr lang="en-US" sz="1200" b="0" i="0" dirty="0" err="1">
                <a:solidFill>
                  <a:srgbClr val="7D7D7D"/>
                </a:solidFill>
                <a:latin typeface="Arial"/>
                <a:ea typeface="+mn-ea"/>
                <a:cs typeface="+mn-cs"/>
                <a:hlinkClick r:id="rId5"/>
              </a:rPr>
              <a:t>automatizadas</a:t>
            </a:r>
            <a:r>
              <a:rPr lang="en-US" sz="1200" b="0" i="0" dirty="0">
                <a:solidFill>
                  <a:srgbClr val="7D7D7D"/>
                </a:solidFill>
                <a:latin typeface="Arial"/>
                <a:ea typeface="+mn-ea"/>
                <a:cs typeface="+mn-cs"/>
                <a:hlinkClick r:id="rId5"/>
              </a:rPr>
              <a:t> das </a:t>
            </a:r>
            <a:r>
              <a:rPr lang="en-US" sz="1200" b="0" i="0" dirty="0" err="1">
                <a:solidFill>
                  <a:srgbClr val="7D7D7D"/>
                </a:solidFill>
                <a:latin typeface="Arial"/>
                <a:ea typeface="+mn-ea"/>
                <a:cs typeface="+mn-cs"/>
                <a:hlinkClick r:id="rId5"/>
              </a:rPr>
              <a:t>propriedades</a:t>
            </a:r>
            <a:r>
              <a:rPr lang="en-US" sz="1200" b="0" i="0" dirty="0">
                <a:solidFill>
                  <a:srgbClr val="7D7D7D"/>
                </a:solidFill>
                <a:latin typeface="Arial"/>
                <a:ea typeface="+mn-ea"/>
                <a:cs typeface="+mn-cs"/>
                <a:hlinkClick r:id="rId5"/>
              </a:rPr>
              <a:t> </a:t>
            </a:r>
            <a:r>
              <a:rPr lang="en-US" sz="1200" b="0" i="0" dirty="0" err="1">
                <a:solidFill>
                  <a:srgbClr val="7D7D7D"/>
                </a:solidFill>
                <a:latin typeface="Arial"/>
                <a:ea typeface="+mn-ea"/>
                <a:cs typeface="+mn-cs"/>
                <a:hlinkClick r:id="rId5"/>
              </a:rPr>
              <a:t>fotocatalíticas</a:t>
            </a:r>
            <a:r>
              <a:rPr lang="en-US" sz="1200" b="0" i="0" dirty="0">
                <a:solidFill>
                  <a:srgbClr val="7D7D7D"/>
                </a:solidFill>
                <a:latin typeface="Arial"/>
                <a:ea typeface="+mn-ea"/>
                <a:cs typeface="+mn-cs"/>
                <a:hlinkClick r:id="rId5"/>
              </a:rPr>
              <a:t> de </a:t>
            </a:r>
            <a:r>
              <a:rPr lang="en-US" sz="1200" b="0" i="0" dirty="0" err="1">
                <a:solidFill>
                  <a:srgbClr val="7D7D7D"/>
                </a:solidFill>
                <a:latin typeface="Arial"/>
                <a:ea typeface="+mn-ea"/>
                <a:cs typeface="+mn-cs"/>
                <a:hlinkClick r:id="rId5"/>
              </a:rPr>
              <a:t>espécies</a:t>
            </a:r>
            <a:r>
              <a:rPr lang="en-US" sz="1200" b="0" i="0" dirty="0">
                <a:solidFill>
                  <a:srgbClr val="7D7D7D"/>
                </a:solidFill>
                <a:latin typeface="Arial"/>
                <a:ea typeface="+mn-ea"/>
                <a:cs typeface="+mn-cs"/>
                <a:hlinkClick r:id="rId5"/>
              </a:rPr>
              <a:t> </a:t>
            </a:r>
            <a:r>
              <a:rPr lang="en-US" sz="1200" b="0" i="0" dirty="0" err="1">
                <a:solidFill>
                  <a:srgbClr val="7D7D7D"/>
                </a:solidFill>
                <a:latin typeface="Arial"/>
                <a:ea typeface="+mn-ea"/>
                <a:cs typeface="+mn-cs"/>
                <a:hlinkClick r:id="rId5"/>
              </a:rPr>
              <a:t>colorimétricas</a:t>
            </a:r>
            <a:r>
              <a:rPr lang="en-US" sz="1200" b="0" i="0" dirty="0">
                <a:solidFill>
                  <a:srgbClr val="7D7D7D"/>
                </a:solidFill>
                <a:latin typeface="Arial"/>
                <a:ea typeface="+mn-ea"/>
                <a:cs typeface="+mn-cs"/>
                <a:hlinkClick r:id="rId5"/>
              </a:rPr>
              <a:t> </a:t>
            </a:r>
            <a:r>
              <a:rPr lang="en-US" sz="1200" b="0" i="0" dirty="0" err="1">
                <a:solidFill>
                  <a:srgbClr val="7D7D7D"/>
                </a:solidFill>
                <a:latin typeface="Arial"/>
                <a:ea typeface="+mn-ea"/>
                <a:cs typeface="+mn-cs"/>
                <a:hlinkClick r:id="rId5"/>
              </a:rPr>
              <a:t>usando</a:t>
            </a:r>
            <a:r>
              <a:rPr lang="en-US" sz="1200" b="0" i="0" dirty="0">
                <a:solidFill>
                  <a:srgbClr val="7D7D7D"/>
                </a:solidFill>
                <a:latin typeface="Arial"/>
                <a:ea typeface="+mn-ea"/>
                <a:cs typeface="+mn-cs"/>
                <a:hlinkClick r:id="rId5"/>
              </a:rPr>
              <a:t> o </a:t>
            </a:r>
            <a:r>
              <a:rPr lang="en-US" sz="1200" b="0" i="0" dirty="0" err="1">
                <a:solidFill>
                  <a:srgbClr val="7D7D7D"/>
                </a:solidFill>
                <a:latin typeface="Arial"/>
                <a:ea typeface="+mn-ea"/>
                <a:cs typeface="+mn-cs"/>
                <a:hlinkClick r:id="rId5"/>
              </a:rPr>
              <a:t>espectrofotômetro</a:t>
            </a:r>
            <a:r>
              <a:rPr lang="en-US" sz="1200" b="0" i="0" dirty="0">
                <a:solidFill>
                  <a:srgbClr val="7D7D7D"/>
                </a:solidFill>
                <a:latin typeface="Arial"/>
                <a:ea typeface="+mn-ea"/>
                <a:cs typeface="+mn-cs"/>
                <a:hlinkClick r:id="rId5"/>
              </a:rPr>
              <a:t> UV-Vis Cary 60 da Agilent com </a:t>
            </a:r>
            <a:r>
              <a:rPr lang="en-US" sz="1200" b="0" i="0" dirty="0" err="1">
                <a:solidFill>
                  <a:srgbClr val="7D7D7D"/>
                </a:solidFill>
                <a:latin typeface="Arial"/>
                <a:ea typeface="+mn-ea"/>
                <a:cs typeface="+mn-cs"/>
                <a:hlinkClick r:id="rId5"/>
              </a:rPr>
              <a:t>fibra</a:t>
            </a:r>
            <a:r>
              <a:rPr lang="en-US" sz="1200" b="0" i="0" dirty="0">
                <a:solidFill>
                  <a:srgbClr val="7D7D7D"/>
                </a:solidFill>
                <a:latin typeface="Arial"/>
                <a:ea typeface="+mn-ea"/>
                <a:cs typeface="+mn-cs"/>
                <a:hlinkClick r:id="rId5"/>
              </a:rPr>
              <a:t> </a:t>
            </a:r>
            <a:r>
              <a:rPr lang="en-US" sz="1200" b="0" i="0" dirty="0" err="1">
                <a:solidFill>
                  <a:srgbClr val="7D7D7D"/>
                </a:solidFill>
                <a:latin typeface="Arial"/>
                <a:ea typeface="+mn-ea"/>
                <a:cs typeface="+mn-cs"/>
                <a:hlinkClick r:id="rId5"/>
              </a:rPr>
              <a:t>óptica</a:t>
            </a:r>
            <a:r>
              <a:rPr lang="en-US" sz="1200" b="0" i="0" dirty="0">
                <a:solidFill>
                  <a:srgbClr val="7D7D7D"/>
                </a:solidFill>
                <a:latin typeface="Arial"/>
                <a:ea typeface="+mn-ea"/>
                <a:cs typeface="+mn-cs"/>
                <a:hlinkClick r:id="rId5"/>
              </a:rPr>
              <a:t>.</a:t>
            </a:r>
            <a:r>
              <a:rPr lang="en-US" sz="1200" b="0" i="0" dirty="0">
                <a:solidFill>
                  <a:srgbClr val="7D7D7D"/>
                </a:solidFill>
                <a:latin typeface="Arial"/>
                <a:ea typeface="+mn-ea"/>
                <a:cs typeface="+mn-cs"/>
              </a:rPr>
              <a:t> </a:t>
            </a:r>
          </a:p>
        </p:txBody>
      </p:sp>
      <p:sp>
        <p:nvSpPr>
          <p:cNvPr id="21" name="Rechteck 20"/>
          <p:cNvSpPr/>
          <p:nvPr/>
        </p:nvSpPr>
        <p:spPr>
          <a:xfrm>
            <a:off x="4800373" y="1612798"/>
            <a:ext cx="4116828" cy="3032788"/>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228143" y="1614040"/>
            <a:ext cx="4199842" cy="2124079"/>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1791701"/>
            <a:ext cx="3736115" cy="1779682"/>
          </a:xfrm>
          <a:prstGeom prst="rect">
            <a:avLst/>
          </a:prstGeom>
        </p:spPr>
      </p:pic>
      <p:sp>
        <p:nvSpPr>
          <p:cNvPr id="24" name="TextBox 7"/>
          <p:cNvSpPr txBox="1"/>
          <p:nvPr/>
        </p:nvSpPr>
        <p:spPr>
          <a:xfrm>
            <a:off x="4788000" y="4645585"/>
            <a:ext cx="3972789" cy="1015663"/>
          </a:xfrm>
          <a:prstGeom prst="rect">
            <a:avLst/>
          </a:prstGeom>
          <a:noFill/>
        </p:spPr>
        <p:txBody>
          <a:bodyPr wrap="square" lIns="0" rtlCol="0">
            <a:spAutoFit/>
          </a:bodyPr>
          <a:lstStyle/>
          <a:p>
            <a:pPr algn="l" defTabSz="914400">
              <a:buNone/>
            </a:pPr>
            <a:r>
              <a:rPr lang="en-US" sz="1200" b="0" i="1" dirty="0" err="1">
                <a:solidFill>
                  <a:srgbClr val="616161"/>
                </a:solidFill>
                <a:latin typeface="Arial"/>
                <a:ea typeface="+mn-ea"/>
                <a:cs typeface="+mn-cs"/>
              </a:rPr>
              <a:t>Varredura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cinética</a:t>
            </a:r>
            <a:r>
              <a:rPr lang="en-US" sz="1200" b="0" i="1" dirty="0">
                <a:solidFill>
                  <a:srgbClr val="616161"/>
                </a:solidFill>
                <a:latin typeface="Arial"/>
                <a:ea typeface="+mn-ea"/>
                <a:cs typeface="+mn-cs"/>
              </a:rPr>
              <a:t> de </a:t>
            </a:r>
            <a:r>
              <a:rPr lang="en-US" sz="1200" b="0" i="1" dirty="0" err="1">
                <a:solidFill>
                  <a:srgbClr val="616161"/>
                </a:solidFill>
                <a:latin typeface="Arial"/>
                <a:ea typeface="+mn-ea"/>
                <a:cs typeface="+mn-cs"/>
              </a:rPr>
              <a:t>azul</a:t>
            </a:r>
            <a:r>
              <a:rPr lang="en-US" sz="1200" b="0" i="1" dirty="0">
                <a:solidFill>
                  <a:srgbClr val="616161"/>
                </a:solidFill>
                <a:latin typeface="Arial"/>
                <a:ea typeface="+mn-ea"/>
                <a:cs typeface="+mn-cs"/>
              </a:rPr>
              <a:t> de </a:t>
            </a:r>
            <a:r>
              <a:rPr lang="en-US" sz="1200" b="0" i="1" dirty="0" err="1">
                <a:solidFill>
                  <a:srgbClr val="616161"/>
                </a:solidFill>
                <a:latin typeface="Arial"/>
                <a:ea typeface="+mn-ea"/>
                <a:cs typeface="+mn-cs"/>
              </a:rPr>
              <a:t>metileno</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usando</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fibra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ótica</a:t>
            </a:r>
            <a:r>
              <a:rPr lang="en-US" sz="1200" b="0" i="1" dirty="0">
                <a:solidFill>
                  <a:srgbClr val="616161"/>
                </a:solidFill>
                <a:latin typeface="Arial"/>
                <a:ea typeface="+mn-ea"/>
                <a:cs typeface="+mn-cs"/>
              </a:rPr>
              <a:t> in situ,  sob a </a:t>
            </a:r>
            <a:r>
              <a:rPr lang="en-US" sz="1200" b="0" i="1" dirty="0" err="1">
                <a:solidFill>
                  <a:srgbClr val="616161"/>
                </a:solidFill>
                <a:latin typeface="Arial"/>
                <a:ea typeface="+mn-ea"/>
                <a:cs typeface="+mn-cs"/>
              </a:rPr>
              <a:t>exposição</a:t>
            </a:r>
            <a:r>
              <a:rPr lang="en-US" sz="1200" b="0" i="1" dirty="0">
                <a:solidFill>
                  <a:srgbClr val="616161"/>
                </a:solidFill>
                <a:latin typeface="Arial"/>
                <a:ea typeface="+mn-ea"/>
                <a:cs typeface="+mn-cs"/>
              </a:rPr>
              <a:t> de </a:t>
            </a:r>
            <a:r>
              <a:rPr lang="en-US" sz="1200" b="0" i="1" dirty="0" err="1">
                <a:solidFill>
                  <a:srgbClr val="616161"/>
                </a:solidFill>
                <a:latin typeface="Arial"/>
                <a:ea typeface="+mn-ea"/>
                <a:cs typeface="+mn-cs"/>
              </a:rPr>
              <a:t>uma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lâmpada</a:t>
            </a:r>
            <a:r>
              <a:rPr lang="en-US" sz="1200" b="0" i="1" dirty="0">
                <a:solidFill>
                  <a:srgbClr val="616161"/>
                </a:solidFill>
                <a:latin typeface="Arial"/>
                <a:ea typeface="+mn-ea"/>
                <a:cs typeface="+mn-cs"/>
              </a:rPr>
              <a:t> de UV de </a:t>
            </a:r>
            <a:r>
              <a:rPr lang="en-US" sz="1200" b="0" i="1" dirty="0" err="1">
                <a:solidFill>
                  <a:srgbClr val="616161"/>
                </a:solidFill>
                <a:latin typeface="Arial"/>
                <a:ea typeface="+mn-ea"/>
                <a:cs typeface="+mn-cs"/>
              </a:rPr>
              <a:t>alta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intensidade</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lâmpada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Oriell</a:t>
            </a:r>
            <a:r>
              <a:rPr lang="en-US" sz="1200" b="0" i="1" dirty="0">
                <a:solidFill>
                  <a:srgbClr val="616161"/>
                </a:solidFill>
                <a:latin typeface="Arial"/>
                <a:ea typeface="+mn-ea"/>
                <a:cs typeface="+mn-cs"/>
              </a:rPr>
              <a:t> 500 W Hg[</a:t>
            </a:r>
            <a:r>
              <a:rPr lang="en-US" sz="1200" b="0" i="1" dirty="0" err="1">
                <a:solidFill>
                  <a:srgbClr val="616161"/>
                </a:solidFill>
                <a:latin typeface="Arial"/>
                <a:ea typeface="+mn-ea"/>
                <a:cs typeface="+mn-cs"/>
              </a:rPr>
              <a:t>Xe</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por</a:t>
            </a:r>
            <a:r>
              <a:rPr lang="en-US" sz="1200" b="0" i="1" dirty="0">
                <a:solidFill>
                  <a:srgbClr val="616161"/>
                </a:solidFill>
                <a:latin typeface="Arial"/>
                <a:ea typeface="+mn-ea"/>
                <a:cs typeface="+mn-cs"/>
              </a:rPr>
              <a:t> 20 </a:t>
            </a:r>
            <a:r>
              <a:rPr lang="en-US" sz="1200" b="0" i="1" dirty="0" err="1">
                <a:solidFill>
                  <a:srgbClr val="616161"/>
                </a:solidFill>
                <a:latin typeface="Arial"/>
                <a:ea typeface="+mn-ea"/>
                <a:cs typeface="+mn-cs"/>
              </a:rPr>
              <a:t>minutos</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dentro</a:t>
            </a:r>
            <a:r>
              <a:rPr lang="en-US" sz="1200" b="0" i="1" dirty="0">
                <a:solidFill>
                  <a:srgbClr val="616161"/>
                </a:solidFill>
                <a:latin typeface="Arial"/>
                <a:ea typeface="+mn-ea"/>
                <a:cs typeface="+mn-cs"/>
              </a:rPr>
              <a:t> da </a:t>
            </a:r>
            <a:r>
              <a:rPr lang="en-US" sz="1200" b="0" i="1" dirty="0" err="1">
                <a:solidFill>
                  <a:srgbClr val="616161"/>
                </a:solidFill>
                <a:latin typeface="Arial"/>
                <a:ea typeface="+mn-ea"/>
                <a:cs typeface="+mn-cs"/>
              </a:rPr>
              <a:t>faixa</a:t>
            </a:r>
            <a:r>
              <a:rPr lang="en-US" sz="1200" b="0" i="1" dirty="0">
                <a:solidFill>
                  <a:srgbClr val="616161"/>
                </a:solidFill>
                <a:latin typeface="Arial"/>
                <a:ea typeface="+mn-ea"/>
                <a:cs typeface="+mn-cs"/>
              </a:rPr>
              <a:t> de 400 a 800 nm. </a:t>
            </a:r>
            <a:r>
              <a:rPr lang="en-US" sz="1200" b="0" i="1" dirty="0" err="1">
                <a:solidFill>
                  <a:srgbClr val="616161"/>
                </a:solidFill>
                <a:latin typeface="Arial"/>
                <a:ea typeface="+mn-ea"/>
                <a:cs typeface="+mn-cs"/>
              </a:rPr>
              <a:t>Os</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rótulos</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refletem</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comprimentos</a:t>
            </a:r>
            <a:r>
              <a:rPr lang="en-US" sz="1200" b="0" i="1" dirty="0">
                <a:solidFill>
                  <a:srgbClr val="616161"/>
                </a:solidFill>
                <a:latin typeface="Arial"/>
                <a:ea typeface="+mn-ea"/>
                <a:cs typeface="+mn-cs"/>
              </a:rPr>
              <a:t> de </a:t>
            </a:r>
            <a:r>
              <a:rPr lang="en-US" sz="1200" b="0" i="1" dirty="0" err="1">
                <a:solidFill>
                  <a:srgbClr val="616161"/>
                </a:solidFill>
                <a:latin typeface="Arial"/>
                <a:ea typeface="+mn-ea"/>
                <a:cs typeface="+mn-cs"/>
              </a:rPr>
              <a:t>onda</a:t>
            </a:r>
            <a:r>
              <a:rPr lang="en-US" sz="1200" b="0" i="1" dirty="0">
                <a:solidFill>
                  <a:srgbClr val="616161"/>
                </a:solidFill>
                <a:latin typeface="Arial"/>
                <a:ea typeface="+mn-ea"/>
                <a:cs typeface="+mn-cs"/>
              </a:rPr>
              <a:t> de </a:t>
            </a:r>
            <a:r>
              <a:rPr lang="en-US" sz="1200" b="0" i="1" dirty="0" err="1">
                <a:solidFill>
                  <a:srgbClr val="616161"/>
                </a:solidFill>
                <a:latin typeface="Arial"/>
                <a:ea typeface="+mn-ea"/>
                <a:cs typeface="+mn-cs"/>
              </a:rPr>
              <a:t>absorbância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máxima</a:t>
            </a:r>
            <a:r>
              <a:rPr lang="en-US" sz="1200" b="0" i="1" dirty="0">
                <a:solidFill>
                  <a:srgbClr val="616161"/>
                </a:solidFill>
                <a:latin typeface="Arial"/>
                <a:ea typeface="+mn-ea"/>
                <a:cs typeface="+mn-cs"/>
              </a:rPr>
              <a:t>.</a:t>
            </a:r>
          </a:p>
        </p:txBody>
      </p:sp>
      <p:sp>
        <p:nvSpPr>
          <p:cNvPr id="25" name="TextBox 7"/>
          <p:cNvSpPr txBox="1"/>
          <p:nvPr/>
        </p:nvSpPr>
        <p:spPr>
          <a:xfrm>
            <a:off x="729615" y="5699717"/>
            <a:ext cx="3698369" cy="646331"/>
          </a:xfrm>
          <a:prstGeom prst="rect">
            <a:avLst/>
          </a:prstGeom>
          <a:noFill/>
        </p:spPr>
        <p:txBody>
          <a:bodyPr wrap="square" lIns="0" rtlCol="0">
            <a:spAutoFit/>
          </a:bodyPr>
          <a:lstStyle/>
          <a:p>
            <a:pPr algn="l" defTabSz="914400">
              <a:buNone/>
            </a:pPr>
            <a:r>
              <a:rPr lang="en-US" sz="1200" b="0" i="0" spc="20" dirty="0" err="1">
                <a:solidFill>
                  <a:srgbClr val="7D7D7D"/>
                </a:solidFill>
                <a:latin typeface="Arial"/>
                <a:ea typeface="+mn-ea"/>
                <a:cs typeface="+mn-cs"/>
              </a:rPr>
              <a:t>Fonte</a:t>
            </a:r>
            <a:r>
              <a:rPr lang="en-US" sz="1200" b="0" i="0" spc="20" dirty="0">
                <a:solidFill>
                  <a:srgbClr val="7D7D7D"/>
                </a:solidFill>
                <a:latin typeface="Arial"/>
                <a:ea typeface="+mn-ea"/>
                <a:cs typeface="+mn-cs"/>
              </a:rPr>
              <a:t>: </a:t>
            </a:r>
            <a:r>
              <a:rPr lang="en-US" sz="1200" b="0" i="0" spc="20" dirty="0" err="1">
                <a:solidFill>
                  <a:srgbClr val="7D7D7D"/>
                </a:solidFill>
                <a:latin typeface="Arial"/>
                <a:ea typeface="+mn-ea"/>
                <a:cs typeface="+mn-cs"/>
                <a:hlinkClick r:id="rId7"/>
              </a:rPr>
              <a:t>Medição</a:t>
            </a:r>
            <a:r>
              <a:rPr lang="en-US" sz="1200" b="0" i="0" spc="20" dirty="0">
                <a:solidFill>
                  <a:srgbClr val="7D7D7D"/>
                </a:solidFill>
                <a:latin typeface="Arial"/>
                <a:ea typeface="+mn-ea"/>
                <a:cs typeface="+mn-cs"/>
              </a:rPr>
              <a:t> </a:t>
            </a:r>
            <a:r>
              <a:rPr lang="en-US" sz="1200" b="0" i="0" spc="20" dirty="0">
                <a:solidFill>
                  <a:srgbClr val="7D7D7D"/>
                </a:solidFill>
                <a:latin typeface="Arial"/>
                <a:ea typeface="+mn-ea"/>
                <a:cs typeface="+mn-cs"/>
                <a:hlinkClick r:id="rId7"/>
              </a:rPr>
              <a:t>da </a:t>
            </a:r>
            <a:r>
              <a:rPr lang="en-US" sz="1200" b="0" i="0" spc="20" dirty="0" err="1">
                <a:solidFill>
                  <a:srgbClr val="7D7D7D"/>
                </a:solidFill>
                <a:latin typeface="Arial"/>
                <a:ea typeface="+mn-ea"/>
                <a:cs typeface="+mn-cs"/>
                <a:hlinkClick r:id="rId7"/>
              </a:rPr>
              <a:t>pureza</a:t>
            </a:r>
            <a:r>
              <a:rPr lang="en-US" sz="1200" b="0" i="0" spc="20" dirty="0">
                <a:solidFill>
                  <a:srgbClr val="7D7D7D"/>
                </a:solidFill>
                <a:latin typeface="Arial"/>
                <a:ea typeface="+mn-ea"/>
                <a:cs typeface="+mn-cs"/>
                <a:hlinkClick r:id="rId7"/>
              </a:rPr>
              <a:t> de volumes </a:t>
            </a:r>
            <a:r>
              <a:rPr lang="en-US" sz="1200" b="0" i="0" spc="20" dirty="0" err="1">
                <a:solidFill>
                  <a:srgbClr val="7D7D7D"/>
                </a:solidFill>
                <a:latin typeface="Arial"/>
                <a:ea typeface="+mn-ea"/>
                <a:cs typeface="+mn-cs"/>
                <a:hlinkClick r:id="rId7"/>
              </a:rPr>
              <a:t>baixos</a:t>
            </a:r>
            <a:r>
              <a:rPr lang="en-US" sz="1200" b="0" i="0" spc="20" dirty="0">
                <a:solidFill>
                  <a:srgbClr val="7D7D7D"/>
                </a:solidFill>
                <a:latin typeface="Arial"/>
                <a:ea typeface="+mn-ea"/>
                <a:cs typeface="+mn-cs"/>
                <a:hlinkClick r:id="rId7"/>
              </a:rPr>
              <a:t> </a:t>
            </a:r>
            <a:br>
              <a:rPr lang="en-US" sz="1200" b="0" i="0" spc="20" dirty="0">
                <a:solidFill>
                  <a:srgbClr val="7D7D7D"/>
                </a:solidFill>
                <a:latin typeface="Arial"/>
                <a:ea typeface="+mn-ea"/>
                <a:cs typeface="+mn-cs"/>
                <a:hlinkClick r:id="rId7"/>
              </a:rPr>
            </a:br>
            <a:r>
              <a:rPr lang="en-US" sz="1200" b="0" i="0" spc="20" dirty="0">
                <a:solidFill>
                  <a:srgbClr val="7D7D7D"/>
                </a:solidFill>
                <a:latin typeface="Arial"/>
                <a:ea typeface="+mn-ea"/>
                <a:cs typeface="+mn-cs"/>
                <a:hlinkClick r:id="rId7"/>
              </a:rPr>
              <a:t>de</a:t>
            </a:r>
            <a:r>
              <a:rPr lang="en-US" sz="1200" b="0" i="0" spc="20" dirty="0">
                <a:solidFill>
                  <a:srgbClr val="7D7D7D"/>
                </a:solidFill>
                <a:latin typeface="Arial"/>
                <a:ea typeface="+mn-ea"/>
                <a:cs typeface="+mn-cs"/>
              </a:rPr>
              <a:t> </a:t>
            </a:r>
            <a:r>
              <a:rPr lang="en-US" sz="1200" b="0" i="0" spc="20" dirty="0">
                <a:solidFill>
                  <a:srgbClr val="7D7D7D"/>
                </a:solidFill>
                <a:latin typeface="Arial"/>
                <a:ea typeface="+mn-ea"/>
                <a:cs typeface="+mn-cs"/>
                <a:hlinkClick r:id="rId7"/>
              </a:rPr>
              <a:t>DNA a 4</a:t>
            </a:r>
            <a:r>
              <a:rPr lang="en-US" sz="1200" b="0" i="0" spc="20" dirty="0">
                <a:solidFill>
                  <a:srgbClr val="7D7D7D"/>
                </a:solidFill>
                <a:latin typeface="Arial"/>
                <a:ea typeface="+mn-ea"/>
                <a:cs typeface="+mn-cs"/>
              </a:rPr>
              <a:t> </a:t>
            </a:r>
            <a:r>
              <a:rPr lang="en-US" sz="1200" b="0" i="0" spc="20" dirty="0">
                <a:solidFill>
                  <a:srgbClr val="7D7D7D"/>
                </a:solidFill>
                <a:latin typeface="Arial"/>
                <a:ea typeface="+mn-ea"/>
                <a:cs typeface="+mn-cs"/>
                <a:hlinkClick r:id="rId7"/>
              </a:rPr>
              <a:t>°C </a:t>
            </a:r>
            <a:r>
              <a:rPr lang="en-US" sz="1200" b="0" i="0" spc="20" dirty="0" err="1">
                <a:solidFill>
                  <a:srgbClr val="7D7D7D"/>
                </a:solidFill>
                <a:latin typeface="Arial"/>
                <a:ea typeface="+mn-ea"/>
                <a:cs typeface="+mn-cs"/>
                <a:hlinkClick r:id="rId7"/>
              </a:rPr>
              <a:t>usando</a:t>
            </a:r>
            <a:r>
              <a:rPr lang="en-US" sz="1200" b="0" i="0" spc="20" dirty="0">
                <a:solidFill>
                  <a:srgbClr val="7D7D7D"/>
                </a:solidFill>
                <a:latin typeface="Arial"/>
                <a:ea typeface="+mn-ea"/>
                <a:cs typeface="+mn-cs"/>
                <a:hlinkClick r:id="rId7"/>
              </a:rPr>
              <a:t> o </a:t>
            </a:r>
            <a:r>
              <a:rPr lang="en-US" sz="1200" b="0" i="0" spc="20" dirty="0" err="1">
                <a:solidFill>
                  <a:srgbClr val="7D7D7D"/>
                </a:solidFill>
                <a:latin typeface="Arial"/>
                <a:ea typeface="+mn-ea"/>
                <a:cs typeface="+mn-cs"/>
                <a:hlinkClick r:id="rId7"/>
              </a:rPr>
              <a:t>espectrofotômetro</a:t>
            </a:r>
            <a:r>
              <a:rPr lang="en-US" sz="1200" b="0" i="0" spc="20" dirty="0">
                <a:solidFill>
                  <a:srgbClr val="7D7D7D"/>
                </a:solidFill>
                <a:latin typeface="Arial"/>
                <a:ea typeface="+mn-ea"/>
                <a:cs typeface="+mn-cs"/>
                <a:hlinkClick r:id="rId7"/>
              </a:rPr>
              <a:t> UV-Vis Cary 60 da Agilent com </a:t>
            </a:r>
            <a:r>
              <a:rPr lang="en-US" sz="1200" b="0" i="0" spc="20" dirty="0" err="1">
                <a:solidFill>
                  <a:srgbClr val="7D7D7D"/>
                </a:solidFill>
                <a:latin typeface="Arial"/>
                <a:ea typeface="+mn-ea"/>
                <a:cs typeface="+mn-cs"/>
                <a:hlinkClick r:id="rId7"/>
              </a:rPr>
              <a:t>microssonda</a:t>
            </a:r>
            <a:r>
              <a:rPr lang="en-US" sz="1200" b="0" i="0" spc="20" dirty="0">
                <a:solidFill>
                  <a:srgbClr val="7D7D7D"/>
                </a:solidFill>
                <a:latin typeface="Arial"/>
                <a:ea typeface="+mn-ea"/>
                <a:cs typeface="+mn-cs"/>
                <a:hlinkClick r:id="rId7"/>
              </a:rPr>
              <a:t> de</a:t>
            </a:r>
            <a:r>
              <a:rPr lang="en-US" sz="1200" b="0" i="0" spc="20" dirty="0">
                <a:solidFill>
                  <a:srgbClr val="7D7D7D"/>
                </a:solidFill>
                <a:latin typeface="Arial"/>
                <a:ea typeface="+mn-ea"/>
                <a:cs typeface="+mn-cs"/>
              </a:rPr>
              <a:t> </a:t>
            </a:r>
            <a:r>
              <a:rPr lang="en-US" sz="1200" b="0" i="0" spc="20" dirty="0" err="1">
                <a:solidFill>
                  <a:srgbClr val="7D7D7D"/>
                </a:solidFill>
                <a:latin typeface="Arial"/>
                <a:ea typeface="+mn-ea"/>
                <a:cs typeface="+mn-cs"/>
                <a:hlinkClick r:id="rId7"/>
              </a:rPr>
              <a:t>fibra</a:t>
            </a:r>
            <a:r>
              <a:rPr lang="en-US" sz="1200" b="0" i="0" spc="20" dirty="0">
                <a:solidFill>
                  <a:srgbClr val="7D7D7D"/>
                </a:solidFill>
                <a:latin typeface="Arial"/>
                <a:ea typeface="+mn-ea"/>
                <a:cs typeface="+mn-cs"/>
                <a:hlinkClick r:id="rId7"/>
              </a:rPr>
              <a:t> </a:t>
            </a:r>
            <a:r>
              <a:rPr lang="en-US" sz="1200" b="0" i="0" spc="20" dirty="0" err="1">
                <a:solidFill>
                  <a:srgbClr val="7D7D7D"/>
                </a:solidFill>
                <a:latin typeface="Arial"/>
                <a:ea typeface="+mn-ea"/>
                <a:cs typeface="+mn-cs"/>
                <a:hlinkClick r:id="rId7"/>
              </a:rPr>
              <a:t>óptica</a:t>
            </a:r>
            <a:endParaRPr lang="en-US" sz="1200" b="0" i="0" spc="20" dirty="0">
              <a:solidFill>
                <a:srgbClr val="7D7D7D"/>
              </a:solidFill>
              <a:latin typeface="Arial"/>
              <a:ea typeface="+mn-ea"/>
              <a:cs typeface="+mn-cs"/>
              <a:hlinkClick r:id="rId7"/>
            </a:endParaRPr>
          </a:p>
        </p:txBody>
      </p:sp>
    </p:spTree>
    <p:extLst>
      <p:ext uri="{BB962C8B-B14F-4D97-AF65-F5344CB8AC3E}">
        <p14:creationId xmlns:p14="http://schemas.microsoft.com/office/powerpoint/2010/main" val="128566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85641"/>
            <a:ext cx="619067" cy="246221"/>
            <a:chOff x="1689099" y="6028267"/>
            <a:chExt cx="1087983" cy="246221"/>
          </a:xfrm>
        </p:grpSpPr>
        <p:sp>
          <p:nvSpPr>
            <p:cNvPr id="9" name="Action Button: Custom 8">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Chevron 9">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Chevron 10">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TextBox 11">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23" name="Title 1"/>
          <p:cNvSpPr>
            <a:spLocks noGrp="1"/>
          </p:cNvSpPr>
          <p:nvPr>
            <p:ph type="title"/>
          </p:nvPr>
        </p:nvSpPr>
        <p:spPr>
          <a:xfrm>
            <a:off x="228600" y="344085"/>
            <a:ext cx="8686800" cy="996696"/>
          </a:xfrm>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Narrow"/>
              </a:rPr>
              <a:t>Espectroscopia</a:t>
            </a:r>
            <a:r>
              <a:rPr lang="en-US" sz="3800" b="0" i="0" dirty="0">
                <a:solidFill>
                  <a:srgbClr val="000000"/>
                </a:solidFill>
                <a:latin typeface="Arial Narrow"/>
                <a:ea typeface="+mj-ea"/>
                <a:cs typeface="Arial Narrow"/>
              </a:rPr>
              <a:t> UV-Vis</a:t>
            </a:r>
            <a:br>
              <a:rPr lang="en-US" sz="34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Recursos</a:t>
            </a:r>
            <a:endParaRPr lang="en-US" sz="3100" b="0" i="0" dirty="0">
              <a:solidFill>
                <a:srgbClr val="000000"/>
              </a:solidFill>
              <a:latin typeface="Arial Narrow"/>
              <a:ea typeface="+mj-ea"/>
              <a:cs typeface="Arial Narrow"/>
            </a:endParaRPr>
          </a:p>
        </p:txBody>
      </p:sp>
      <p:sp>
        <p:nvSpPr>
          <p:cNvPr id="26" name="Content Placeholder 9"/>
          <p:cNvSpPr>
            <a:spLocks noGrp="1"/>
          </p:cNvSpPr>
          <p:nvPr>
            <p:ph sz="half" idx="1"/>
          </p:nvPr>
        </p:nvSpPr>
        <p:spPr>
          <a:xfrm>
            <a:off x="228600" y="1512000"/>
            <a:ext cx="4270248" cy="4562856"/>
          </a:xfrm>
        </p:spPr>
        <p:txBody>
          <a:bodyPr>
            <a:noAutofit/>
          </a:bodyPr>
          <a:lstStyle/>
          <a:p>
            <a:pPr marL="0" indent="0" algn="l" defTabSz="685800">
              <a:lnSpc>
                <a:spcPct val="100000"/>
              </a:lnSpc>
              <a:spcBef>
                <a:spcPts val="1400"/>
              </a:spcBef>
              <a:buNone/>
            </a:pPr>
            <a:r>
              <a:rPr lang="en-US" sz="2000" b="0" i="0" dirty="0">
                <a:solidFill>
                  <a:srgbClr val="000000"/>
                </a:solidFill>
                <a:latin typeface="Arial"/>
                <a:ea typeface="+mn-ea"/>
                <a:cs typeface="Arial"/>
              </a:rPr>
              <a:t>A </a:t>
            </a:r>
            <a:r>
              <a:rPr lang="en-US" sz="2000" b="0" i="0" dirty="0" err="1">
                <a:solidFill>
                  <a:srgbClr val="000000"/>
                </a:solidFill>
                <a:latin typeface="Arial"/>
                <a:ea typeface="+mn-ea"/>
                <a:cs typeface="Arial"/>
              </a:rPr>
              <a:t>relação</a:t>
            </a:r>
            <a:r>
              <a:rPr lang="en-US" sz="2000" b="0" i="0" dirty="0">
                <a:solidFill>
                  <a:srgbClr val="000000"/>
                </a:solidFill>
                <a:latin typeface="Arial"/>
                <a:ea typeface="+mn-ea"/>
                <a:cs typeface="Arial"/>
              </a:rPr>
              <a:t> linear simples entre </a:t>
            </a:r>
            <a:r>
              <a:rPr lang="en-US" sz="2000" b="0" i="0" dirty="0" err="1">
                <a:solidFill>
                  <a:srgbClr val="000000"/>
                </a:solidFill>
                <a:latin typeface="Arial"/>
                <a:ea typeface="+mn-ea"/>
                <a:cs typeface="Arial"/>
              </a:rPr>
              <a:t>absorbância</a:t>
            </a:r>
            <a:r>
              <a:rPr lang="en-US" sz="2000" b="0" i="0" dirty="0">
                <a:solidFill>
                  <a:srgbClr val="000000"/>
                </a:solidFill>
                <a:latin typeface="Arial"/>
                <a:ea typeface="+mn-ea"/>
                <a:cs typeface="Arial"/>
              </a:rPr>
              <a:t> e </a:t>
            </a:r>
            <a:r>
              <a:rPr lang="en-US" sz="2000" b="0" i="0" dirty="0" err="1">
                <a:solidFill>
                  <a:srgbClr val="000000"/>
                </a:solidFill>
                <a:latin typeface="Arial"/>
                <a:ea typeface="+mn-ea"/>
                <a:cs typeface="Arial"/>
              </a:rPr>
              <a:t>concentração</a:t>
            </a:r>
            <a:r>
              <a:rPr lang="en-US" sz="2000" b="0" i="0" dirty="0">
                <a:solidFill>
                  <a:srgbClr val="000000"/>
                </a:solidFill>
                <a:latin typeface="Arial"/>
                <a:ea typeface="+mn-ea"/>
                <a:cs typeface="Arial"/>
              </a:rPr>
              <a:t> e a </a:t>
            </a:r>
            <a:r>
              <a:rPr lang="en-US" sz="2000" b="0" i="0" dirty="0" err="1">
                <a:solidFill>
                  <a:srgbClr val="000000"/>
                </a:solidFill>
                <a:latin typeface="Arial"/>
                <a:ea typeface="+mn-ea"/>
                <a:cs typeface="Arial"/>
              </a:rPr>
              <a:t>relativa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facilidade</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medição</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luz</a:t>
            </a:r>
            <a:r>
              <a:rPr lang="en-US" sz="2000" b="0" i="0" dirty="0">
                <a:solidFill>
                  <a:srgbClr val="000000"/>
                </a:solidFill>
                <a:latin typeface="Arial"/>
                <a:ea typeface="+mn-ea"/>
                <a:cs typeface="Arial"/>
              </a:rPr>
              <a:t> UV-</a:t>
            </a:r>
            <a:r>
              <a:rPr lang="en-US" sz="2000" b="0" i="0" dirty="0" err="1">
                <a:solidFill>
                  <a:srgbClr val="000000"/>
                </a:solidFill>
                <a:latin typeface="Arial"/>
                <a:ea typeface="+mn-ea"/>
                <a:cs typeface="Arial"/>
              </a:rPr>
              <a:t>visível</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fizeram</a:t>
            </a:r>
            <a:r>
              <a:rPr lang="en-US" sz="2000" b="0" i="0" dirty="0">
                <a:solidFill>
                  <a:srgbClr val="000000"/>
                </a:solidFill>
                <a:latin typeface="Arial"/>
                <a:ea typeface="+mn-ea"/>
                <a:cs typeface="Arial"/>
              </a:rPr>
              <a:t> da </a:t>
            </a:r>
            <a:r>
              <a:rPr lang="en-US" sz="2000" b="0" i="0" dirty="0" err="1">
                <a:solidFill>
                  <a:srgbClr val="000000"/>
                </a:solidFill>
                <a:latin typeface="Arial"/>
                <a:ea typeface="+mn-ea"/>
                <a:cs typeface="Arial"/>
              </a:rPr>
              <a:t>espectroscopia</a:t>
            </a:r>
            <a:r>
              <a:rPr lang="en-US" sz="2000" b="0" i="0" dirty="0">
                <a:solidFill>
                  <a:srgbClr val="000000"/>
                </a:solidFill>
                <a:latin typeface="Arial"/>
                <a:ea typeface="+mn-ea"/>
                <a:cs typeface="Arial"/>
              </a:rPr>
              <a:t> UV-</a:t>
            </a:r>
            <a:r>
              <a:rPr lang="en-US" sz="2000" b="0" i="0" dirty="0" err="1">
                <a:solidFill>
                  <a:srgbClr val="000000"/>
                </a:solidFill>
                <a:latin typeface="Arial"/>
                <a:ea typeface="+mn-ea"/>
                <a:cs typeface="Arial"/>
              </a:rPr>
              <a:t>visível</a:t>
            </a:r>
            <a:r>
              <a:rPr lang="en-US" sz="2000" b="0" i="0" dirty="0">
                <a:solidFill>
                  <a:srgbClr val="000000"/>
                </a:solidFill>
                <a:latin typeface="Arial"/>
                <a:ea typeface="+mn-ea"/>
                <a:cs typeface="Arial"/>
              </a:rPr>
              <a:t> a base </a:t>
            </a:r>
            <a:r>
              <a:rPr lang="en-US" sz="2000" b="0" i="0" dirty="0" err="1">
                <a:solidFill>
                  <a:srgbClr val="000000"/>
                </a:solidFill>
                <a:latin typeface="Arial"/>
                <a:ea typeface="+mn-ea"/>
                <a:cs typeface="Arial"/>
              </a:rPr>
              <a:t>para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milhares</a:t>
            </a:r>
            <a:r>
              <a:rPr lang="en-US" sz="2000" b="0" i="0" dirty="0">
                <a:solidFill>
                  <a:srgbClr val="000000"/>
                </a:solidFill>
                <a:latin typeface="Arial"/>
                <a:ea typeface="+mn-ea"/>
                <a:cs typeface="Arial"/>
              </a:rPr>
              <a:t> </a:t>
            </a:r>
            <a:br>
              <a:rPr lang="en-US" sz="2000" b="0" i="0" dirty="0">
                <a:solidFill>
                  <a:srgbClr val="000000"/>
                </a:solidFill>
                <a:latin typeface="Arial"/>
                <a:ea typeface="+mn-ea"/>
                <a:cs typeface="Arial"/>
              </a:rPr>
            </a:br>
            <a:r>
              <a:rPr lang="en-US" sz="2000" b="0" i="0" dirty="0">
                <a:solidFill>
                  <a:srgbClr val="000000"/>
                </a:solidFill>
                <a:latin typeface="Arial"/>
                <a:ea typeface="+mn-ea"/>
                <a:cs typeface="Arial"/>
              </a:rPr>
              <a:t>de </a:t>
            </a:r>
            <a:r>
              <a:rPr lang="en-US" sz="2000" b="0" i="0" dirty="0" err="1">
                <a:solidFill>
                  <a:srgbClr val="000000"/>
                </a:solidFill>
                <a:latin typeface="Arial"/>
                <a:ea typeface="+mn-ea"/>
                <a:cs typeface="Arial"/>
              </a:rPr>
              <a:t>métodos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analíticos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quantitativos</a:t>
            </a:r>
            <a:r>
              <a:rPr lang="en-US" sz="2000" b="0" i="0" dirty="0">
                <a:solidFill>
                  <a:srgbClr val="000000"/>
                </a:solidFill>
                <a:latin typeface="Arial"/>
                <a:ea typeface="+mn-ea"/>
                <a:cs typeface="Arial"/>
              </a:rPr>
              <a:t>.</a:t>
            </a:r>
          </a:p>
          <a:p>
            <a:pPr marL="0" indent="0" algn="l" defTabSz="685800">
              <a:lnSpc>
                <a:spcPct val="100000"/>
              </a:lnSpc>
              <a:spcBef>
                <a:spcPts val="1400"/>
              </a:spcBef>
              <a:buNone/>
            </a:pPr>
            <a:endParaRPr lang="en-US" sz="1800" dirty="0"/>
          </a:p>
          <a:p>
            <a:pPr marL="0" indent="0" algn="l" defTabSz="685800">
              <a:lnSpc>
                <a:spcPct val="100000"/>
              </a:lnSpc>
              <a:spcBef>
                <a:spcPts val="1400"/>
              </a:spcBef>
              <a:buNone/>
            </a:pPr>
            <a:endParaRPr lang="en-US" sz="1800" dirty="0"/>
          </a:p>
        </p:txBody>
      </p:sp>
      <p:graphicFrame>
        <p:nvGraphicFramePr>
          <p:cNvPr id="27" name="Table 13"/>
          <p:cNvGraphicFramePr>
            <a:graphicFrameLocks noGrp="1"/>
          </p:cNvGraphicFramePr>
          <p:nvPr>
            <p:extLst>
              <p:ext uri="{D42A27DB-BD31-4B8C-83A1-F6EECF244321}">
                <p14:modId xmlns:p14="http://schemas.microsoft.com/office/powerpoint/2010/main" val="3811226939"/>
              </p:ext>
            </p:extLst>
          </p:nvPr>
        </p:nvGraphicFramePr>
        <p:xfrm>
          <a:off x="4788000" y="1612800"/>
          <a:ext cx="3950571" cy="4655340"/>
        </p:xfrm>
        <a:graphic>
          <a:graphicData uri="http://schemas.openxmlformats.org/drawingml/2006/table">
            <a:tbl>
              <a:tblPr firstRow="1" bandRow="1">
                <a:tableStyleId>{69012ECD-51FC-41F1-AA8D-1B2483CD663E}</a:tableStyleId>
              </a:tblPr>
              <a:tblGrid>
                <a:gridCol w="3950571">
                  <a:extLst>
                    <a:ext uri="{9D8B030D-6E8A-4147-A177-3AD203B41FA5}">
                      <a16:colId xmlns:a16="http://schemas.microsoft.com/office/drawing/2014/main" val="20000"/>
                    </a:ext>
                  </a:extLst>
                </a:gridCol>
              </a:tblGrid>
              <a:tr h="324000">
                <a:tc>
                  <a:txBody>
                    <a:bodyPr/>
                    <a:lstStyle/>
                    <a:p>
                      <a:pPr marL="0" algn="l" defTabSz="685800">
                        <a:buNone/>
                      </a:pPr>
                      <a:r>
                        <a:rPr lang="en-US" sz="1400" b="1" i="0" dirty="0" err="1">
                          <a:solidFill>
                            <a:srgbClr val="FFFFFF"/>
                          </a:solidFill>
                          <a:latin typeface="Arial"/>
                          <a:ea typeface="+mn-ea"/>
                          <a:cs typeface="+mn-cs"/>
                        </a:rPr>
                        <a:t>Espectroscopia</a:t>
                      </a:r>
                      <a:r>
                        <a:rPr lang="en-US" sz="1400" b="1" i="0" dirty="0">
                          <a:solidFill>
                            <a:srgbClr val="FFFFFF"/>
                          </a:solidFill>
                          <a:latin typeface="Arial"/>
                          <a:ea typeface="+mn-ea"/>
                          <a:cs typeface="+mn-cs"/>
                        </a:rPr>
                        <a:t> UV-Vis</a:t>
                      </a:r>
                    </a:p>
                  </a:txBody>
                  <a:tcPr anchor="ctr"/>
                </a:tc>
                <a:extLst>
                  <a:ext uri="{0D108BD9-81ED-4DB2-BD59-A6C34878D82A}">
                    <a16:rowId xmlns:a16="http://schemas.microsoft.com/office/drawing/2014/main" val="10000"/>
                  </a:ext>
                </a:extLst>
              </a:tr>
              <a:tr h="324000">
                <a:tc>
                  <a:txBody>
                    <a:bodyPr/>
                    <a:lstStyle/>
                    <a:p>
                      <a:pPr marL="0" indent="0" algn="l" defTabSz="685800">
                        <a:spcAft>
                          <a:spcPts val="200"/>
                        </a:spcAft>
                        <a:buNone/>
                      </a:pPr>
                      <a:r>
                        <a:rPr lang="en-US" sz="1400" b="1" i="0">
                          <a:solidFill>
                            <a:srgbClr val="0085D5"/>
                          </a:solidFill>
                          <a:latin typeface="Arial"/>
                          <a:ea typeface="+mn-ea"/>
                          <a:cs typeface="+mn-cs"/>
                        </a:rPr>
                        <a:t>Vantagens</a:t>
                      </a:r>
                    </a:p>
                  </a:txBody>
                  <a:tcPr>
                    <a:noFill/>
                  </a:tcPr>
                </a:tc>
                <a:extLst>
                  <a:ext uri="{0D108BD9-81ED-4DB2-BD59-A6C34878D82A}">
                    <a16:rowId xmlns:a16="http://schemas.microsoft.com/office/drawing/2014/main" val="10001"/>
                  </a:ext>
                </a:extLst>
              </a:tr>
              <a:tr h="917837">
                <a:tc>
                  <a:txBody>
                    <a:bodyPr/>
                    <a:lstStyle/>
                    <a:p>
                      <a:pPr marL="228600" indent="-228600" algn="l" defTabSz="685800">
                        <a:spcBef>
                          <a:spcPts val="300"/>
                        </a:spcBef>
                        <a:spcAft>
                          <a:spcPts val="0"/>
                        </a:spcAft>
                        <a:buClr>
                          <a:srgbClr val="4D4D4D"/>
                        </a:buClr>
                        <a:buFont typeface="Arial"/>
                        <a:buChar char="•"/>
                      </a:pPr>
                      <a:r>
                        <a:rPr lang="en-US" sz="1400" b="0" i="0" dirty="0" err="1">
                          <a:solidFill>
                            <a:srgbClr val="4D4D4D"/>
                          </a:solidFill>
                          <a:latin typeface="Arial"/>
                          <a:ea typeface="+mn-ea"/>
                          <a:cs typeface="+mn-cs"/>
                        </a:rPr>
                        <a:t>Ampla</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aplicação</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para</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análises</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qualitativas</a:t>
                      </a:r>
                      <a:r>
                        <a:rPr lang="en-US" sz="1400" b="0" i="0" dirty="0">
                          <a:solidFill>
                            <a:srgbClr val="4D4D4D"/>
                          </a:solidFill>
                          <a:latin typeface="Arial"/>
                          <a:ea typeface="+mn-ea"/>
                          <a:cs typeface="+mn-cs"/>
                        </a:rPr>
                        <a:t> </a:t>
                      </a:r>
                      <a:br>
                        <a:rPr lang="en-US" sz="1400" b="0" i="0" dirty="0">
                          <a:solidFill>
                            <a:srgbClr val="4D4D4D"/>
                          </a:solidFill>
                          <a:latin typeface="Arial"/>
                          <a:ea typeface="+mn-ea"/>
                          <a:cs typeface="+mn-cs"/>
                        </a:rPr>
                      </a:br>
                      <a:r>
                        <a:rPr lang="en-US" sz="1400" b="0" i="0" dirty="0">
                          <a:solidFill>
                            <a:srgbClr val="4D4D4D"/>
                          </a:solidFill>
                          <a:latin typeface="Arial"/>
                          <a:ea typeface="+mn-ea"/>
                          <a:cs typeface="+mn-cs"/>
                        </a:rPr>
                        <a:t>e </a:t>
                      </a:r>
                      <a:r>
                        <a:rPr lang="en-US" sz="1400" b="0" i="0" dirty="0" err="1">
                          <a:solidFill>
                            <a:srgbClr val="4D4D4D"/>
                          </a:solidFill>
                          <a:latin typeface="Arial"/>
                          <a:ea typeface="+mn-ea"/>
                          <a:cs typeface="+mn-cs"/>
                        </a:rPr>
                        <a:t>quantitativas</a:t>
                      </a:r>
                      <a:endParaRPr lang="en-US" sz="1400" b="0" i="0" dirty="0">
                        <a:solidFill>
                          <a:srgbClr val="4D4D4D"/>
                        </a:solidFill>
                        <a:latin typeface="Arial"/>
                        <a:ea typeface="+mn-ea"/>
                        <a:cs typeface="+mn-cs"/>
                      </a:endParaRPr>
                    </a:p>
                    <a:p>
                      <a:pPr marL="228600" indent="-228600" algn="l" defTabSz="685800">
                        <a:spcBef>
                          <a:spcPts val="300"/>
                        </a:spcBef>
                        <a:spcAft>
                          <a:spcPts val="0"/>
                        </a:spcAft>
                        <a:buClr>
                          <a:srgbClr val="4D4D4D"/>
                        </a:buClr>
                        <a:buFont typeface="Arial"/>
                        <a:buChar char="•"/>
                      </a:pPr>
                      <a:r>
                        <a:rPr lang="en-US" sz="1400" b="0" i="0" dirty="0" err="1">
                          <a:solidFill>
                            <a:srgbClr val="4D4D4D"/>
                          </a:solidFill>
                          <a:latin typeface="Arial"/>
                          <a:ea typeface="+mn-ea"/>
                          <a:cs typeface="+mn-cs"/>
                        </a:rPr>
                        <a:t>Pode</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ser</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usado</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para</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muitos</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tipos</a:t>
                      </a:r>
                      <a:r>
                        <a:rPr lang="en-US" sz="1400" b="0" i="0" dirty="0">
                          <a:solidFill>
                            <a:srgbClr val="4D4D4D"/>
                          </a:solidFill>
                          <a:latin typeface="Arial"/>
                          <a:ea typeface="+mn-ea"/>
                          <a:cs typeface="+mn-cs"/>
                        </a:rPr>
                        <a:t> de </a:t>
                      </a:r>
                      <a:r>
                        <a:rPr lang="en-US" sz="1400" b="0" i="0" dirty="0" err="1">
                          <a:solidFill>
                            <a:srgbClr val="4D4D4D"/>
                          </a:solidFill>
                          <a:latin typeface="Arial"/>
                          <a:ea typeface="+mn-ea"/>
                          <a:cs typeface="+mn-cs"/>
                        </a:rPr>
                        <a:t>moléculas</a:t>
                      </a:r>
                      <a:r>
                        <a:rPr lang="en-US" sz="1400" b="0" i="0" dirty="0">
                          <a:solidFill>
                            <a:srgbClr val="4D4D4D"/>
                          </a:solidFill>
                          <a:latin typeface="Arial"/>
                          <a:ea typeface="+mn-ea"/>
                          <a:cs typeface="+mn-cs"/>
                        </a:rPr>
                        <a:t> e </a:t>
                      </a:r>
                      <a:r>
                        <a:rPr lang="en-US" sz="1400" b="0" i="0" dirty="0" err="1">
                          <a:solidFill>
                            <a:srgbClr val="4D4D4D"/>
                          </a:solidFill>
                          <a:latin typeface="Arial"/>
                          <a:ea typeface="+mn-ea"/>
                          <a:cs typeface="+mn-cs"/>
                        </a:rPr>
                        <a:t>íons</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orgânicos</a:t>
                      </a:r>
                      <a:r>
                        <a:rPr lang="en-US" sz="1400" b="0" i="0" dirty="0">
                          <a:solidFill>
                            <a:srgbClr val="4D4D4D"/>
                          </a:solidFill>
                          <a:latin typeface="Arial"/>
                          <a:ea typeface="+mn-ea"/>
                          <a:cs typeface="+mn-cs"/>
                        </a:rPr>
                        <a:t> e </a:t>
                      </a:r>
                      <a:r>
                        <a:rPr lang="en-US" sz="1400" b="0" i="0" dirty="0" err="1">
                          <a:solidFill>
                            <a:srgbClr val="4D4D4D"/>
                          </a:solidFill>
                          <a:latin typeface="Arial"/>
                          <a:ea typeface="+mn-ea"/>
                          <a:cs typeface="+mn-cs"/>
                        </a:rPr>
                        <a:t>inorgânicos</a:t>
                      </a:r>
                      <a:endParaRPr lang="en-US" sz="1400" b="0" i="0" dirty="0">
                        <a:solidFill>
                          <a:srgbClr val="4D4D4D"/>
                        </a:solidFill>
                        <a:latin typeface="Arial"/>
                        <a:ea typeface="+mn-ea"/>
                        <a:cs typeface="+mn-cs"/>
                      </a:endParaRPr>
                    </a:p>
                    <a:p>
                      <a:pPr marL="228600" indent="-228600" algn="l" defTabSz="685800">
                        <a:spcBef>
                          <a:spcPts val="300"/>
                        </a:spcBef>
                        <a:spcAft>
                          <a:spcPts val="0"/>
                        </a:spcAft>
                        <a:buClr>
                          <a:srgbClr val="4D4D4D"/>
                        </a:buClr>
                        <a:buFont typeface="Arial"/>
                        <a:buChar char="•"/>
                      </a:pPr>
                      <a:r>
                        <a:rPr lang="en-US" sz="1400" b="0" i="0" dirty="0" err="1">
                          <a:solidFill>
                            <a:srgbClr val="4D4D4D"/>
                          </a:solidFill>
                          <a:latin typeface="Arial"/>
                          <a:ea typeface="+mn-ea"/>
                          <a:cs typeface="+mn-cs"/>
                        </a:rPr>
                        <a:t>Facilidade</a:t>
                      </a:r>
                      <a:r>
                        <a:rPr lang="en-US" sz="1400" b="0" i="0" dirty="0">
                          <a:solidFill>
                            <a:srgbClr val="4D4D4D"/>
                          </a:solidFill>
                          <a:latin typeface="Arial"/>
                          <a:ea typeface="+mn-ea"/>
                          <a:cs typeface="+mn-cs"/>
                        </a:rPr>
                        <a:t> de </a:t>
                      </a:r>
                      <a:r>
                        <a:rPr lang="en-US" sz="1400" b="0" i="0" dirty="0" err="1">
                          <a:solidFill>
                            <a:srgbClr val="4D4D4D"/>
                          </a:solidFill>
                          <a:latin typeface="Arial"/>
                          <a:ea typeface="+mn-ea"/>
                          <a:cs typeface="+mn-cs"/>
                        </a:rPr>
                        <a:t>uso</a:t>
                      </a:r>
                      <a:endParaRPr lang="en-US" sz="1400" b="0" i="0" dirty="0">
                        <a:solidFill>
                          <a:srgbClr val="4D4D4D"/>
                        </a:solidFill>
                        <a:latin typeface="Arial"/>
                        <a:ea typeface="+mn-ea"/>
                        <a:cs typeface="+mn-cs"/>
                      </a:endParaRPr>
                    </a:p>
                    <a:p>
                      <a:pPr marL="228600" indent="-228600" algn="l" defTabSz="685800">
                        <a:spcBef>
                          <a:spcPts val="300"/>
                        </a:spcBef>
                        <a:spcAft>
                          <a:spcPts val="0"/>
                        </a:spcAft>
                        <a:buClr>
                          <a:srgbClr val="4D4D4D"/>
                        </a:buClr>
                        <a:buFont typeface="Arial"/>
                        <a:buChar char="•"/>
                      </a:pPr>
                      <a:r>
                        <a:rPr lang="en-US" sz="1400" b="0" i="0" dirty="0" err="1">
                          <a:solidFill>
                            <a:srgbClr val="4D4D4D"/>
                          </a:solidFill>
                          <a:latin typeface="Arial"/>
                          <a:ea typeface="+mn-ea"/>
                          <a:cs typeface="+mn-cs"/>
                        </a:rPr>
                        <a:t>Rápida</a:t>
                      </a:r>
                      <a:endParaRPr lang="en-US" sz="1400" b="0" i="0" dirty="0">
                        <a:solidFill>
                          <a:srgbClr val="4D4D4D"/>
                        </a:solidFill>
                        <a:latin typeface="Arial"/>
                        <a:ea typeface="+mn-ea"/>
                        <a:cs typeface="+mn-cs"/>
                      </a:endParaRPr>
                    </a:p>
                    <a:p>
                      <a:pPr marL="228600" indent="-228600" algn="l" defTabSz="685800">
                        <a:spcBef>
                          <a:spcPts val="300"/>
                        </a:spcBef>
                        <a:spcAft>
                          <a:spcPts val="0"/>
                        </a:spcAft>
                        <a:buClr>
                          <a:srgbClr val="4D4D4D"/>
                        </a:buClr>
                        <a:buFont typeface="Arial"/>
                        <a:buChar char="•"/>
                      </a:pPr>
                      <a:r>
                        <a:rPr lang="en-US" sz="1400" b="0" i="0" dirty="0" err="1">
                          <a:solidFill>
                            <a:srgbClr val="4D4D4D"/>
                          </a:solidFill>
                          <a:latin typeface="Arial"/>
                          <a:ea typeface="+mn-ea"/>
                          <a:cs typeface="+mn-cs"/>
                        </a:rPr>
                        <a:t>Pouca</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manutenção</a:t>
                      </a:r>
                      <a:endParaRPr lang="en-US" sz="1400" b="0" i="0" dirty="0">
                        <a:solidFill>
                          <a:srgbClr val="4D4D4D"/>
                        </a:solidFill>
                        <a:latin typeface="Arial"/>
                        <a:ea typeface="+mn-ea"/>
                        <a:cs typeface="+mn-cs"/>
                      </a:endParaRPr>
                    </a:p>
                    <a:p>
                      <a:pPr marL="228600" indent="-228600" algn="l" defTabSz="685800">
                        <a:spcBef>
                          <a:spcPts val="300"/>
                        </a:spcBef>
                        <a:spcAft>
                          <a:spcPts val="0"/>
                        </a:spcAft>
                        <a:buClr>
                          <a:srgbClr val="4D4D4D"/>
                        </a:buClr>
                        <a:buFont typeface="Arial"/>
                        <a:buChar char="•"/>
                      </a:pPr>
                      <a:r>
                        <a:rPr lang="en-US" sz="1400" b="0" i="0" dirty="0" err="1">
                          <a:solidFill>
                            <a:srgbClr val="4D4D4D"/>
                          </a:solidFill>
                          <a:latin typeface="Arial"/>
                          <a:ea typeface="+mn-ea"/>
                          <a:cs typeface="+mn-cs"/>
                        </a:rPr>
                        <a:t>Medição</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não</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destrutiva</a:t>
                      </a:r>
                      <a:endParaRPr lang="en-US" sz="1400" b="0" i="0" dirty="0">
                        <a:solidFill>
                          <a:srgbClr val="4D4D4D"/>
                        </a:solidFill>
                        <a:latin typeface="Arial"/>
                        <a:ea typeface="+mn-ea"/>
                        <a:cs typeface="+mn-cs"/>
                      </a:endParaRPr>
                    </a:p>
                  </a:txBody>
                  <a:tcPr marB="72000"/>
                </a:tc>
                <a:extLst>
                  <a:ext uri="{0D108BD9-81ED-4DB2-BD59-A6C34878D82A}">
                    <a16:rowId xmlns:a16="http://schemas.microsoft.com/office/drawing/2014/main" val="10002"/>
                  </a:ext>
                </a:extLst>
              </a:tr>
              <a:tr h="280660">
                <a:tc>
                  <a:txBody>
                    <a:bodyPr/>
                    <a:lstStyle/>
                    <a:p>
                      <a:pPr marL="228600" indent="-228600" algn="l" defTabSz="685800">
                        <a:spcBef>
                          <a:spcPts val="300"/>
                        </a:spcBef>
                        <a:spcAft>
                          <a:spcPts val="200"/>
                        </a:spcAft>
                        <a:buNone/>
                      </a:pPr>
                      <a:r>
                        <a:rPr lang="en-US" sz="1400" b="1" i="0">
                          <a:solidFill>
                            <a:srgbClr val="0085D5"/>
                          </a:solidFill>
                          <a:latin typeface="Arial"/>
                          <a:ea typeface="+mn-ea"/>
                          <a:cs typeface="+mn-cs"/>
                        </a:rPr>
                        <a:t>Limitações</a:t>
                      </a:r>
                    </a:p>
                  </a:txBody>
                  <a:tcPr>
                    <a:noFill/>
                  </a:tcPr>
                </a:tc>
                <a:extLst>
                  <a:ext uri="{0D108BD9-81ED-4DB2-BD59-A6C34878D82A}">
                    <a16:rowId xmlns:a16="http://schemas.microsoft.com/office/drawing/2014/main" val="10003"/>
                  </a:ext>
                </a:extLst>
              </a:tr>
              <a:tr h="917837">
                <a:tc>
                  <a:txBody>
                    <a:bodyPr/>
                    <a:lstStyle/>
                    <a:p>
                      <a:pPr marL="228600" marR="0" indent="-228600" algn="l" defTabSz="685800">
                        <a:lnSpc>
                          <a:spcPct val="100000"/>
                        </a:lnSpc>
                        <a:spcBef>
                          <a:spcPts val="300"/>
                        </a:spcBef>
                        <a:spcAft>
                          <a:spcPts val="0"/>
                        </a:spcAft>
                        <a:buClr>
                          <a:srgbClr val="4D4D4D"/>
                        </a:buClr>
                        <a:buFont typeface="Arial"/>
                        <a:buChar char="•"/>
                      </a:pPr>
                      <a:r>
                        <a:rPr lang="en-US" sz="1400" b="0" i="0" dirty="0" err="1">
                          <a:solidFill>
                            <a:srgbClr val="4D4D4D"/>
                          </a:solidFill>
                          <a:latin typeface="Arial"/>
                          <a:ea typeface="+mn-ea"/>
                          <a:cs typeface="+mn-cs"/>
                        </a:rPr>
                        <a:t>Limites</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maiores</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piores</a:t>
                      </a:r>
                      <a:r>
                        <a:rPr lang="en-US" sz="1400" b="0" i="0" dirty="0">
                          <a:solidFill>
                            <a:srgbClr val="4D4D4D"/>
                          </a:solidFill>
                          <a:latin typeface="Arial"/>
                          <a:ea typeface="+mn-ea"/>
                          <a:cs typeface="+mn-cs"/>
                        </a:rPr>
                        <a:t>) de </a:t>
                      </a:r>
                      <a:r>
                        <a:rPr lang="en-US" sz="1400" b="0" i="0" dirty="0" err="1">
                          <a:solidFill>
                            <a:srgbClr val="4D4D4D"/>
                          </a:solidFill>
                          <a:latin typeface="Arial"/>
                          <a:ea typeface="+mn-ea"/>
                          <a:cs typeface="+mn-cs"/>
                        </a:rPr>
                        <a:t>detecção</a:t>
                      </a:r>
                      <a:r>
                        <a:rPr lang="en-US" sz="1400" b="0" i="0" dirty="0">
                          <a:solidFill>
                            <a:srgbClr val="4D4D4D"/>
                          </a:solidFill>
                          <a:latin typeface="Arial"/>
                          <a:ea typeface="+mn-ea"/>
                          <a:cs typeface="+mn-cs"/>
                        </a:rPr>
                        <a:t> </a:t>
                      </a:r>
                      <a:br>
                        <a:rPr lang="en-US" sz="1400" b="0" i="0" dirty="0">
                          <a:solidFill>
                            <a:srgbClr val="4D4D4D"/>
                          </a:solidFill>
                          <a:latin typeface="Arial"/>
                          <a:ea typeface="+mn-ea"/>
                          <a:cs typeface="+mn-cs"/>
                        </a:rPr>
                      </a:br>
                      <a:r>
                        <a:rPr lang="en-US" sz="1400" b="0" i="0" dirty="0">
                          <a:solidFill>
                            <a:srgbClr val="4D4D4D"/>
                          </a:solidFill>
                          <a:latin typeface="Arial"/>
                          <a:ea typeface="+mn-ea"/>
                          <a:cs typeface="+mn-cs"/>
                        </a:rPr>
                        <a:t>do </a:t>
                      </a:r>
                      <a:r>
                        <a:rPr lang="en-US" sz="1400" b="0" i="0" dirty="0" err="1">
                          <a:solidFill>
                            <a:srgbClr val="4D4D4D"/>
                          </a:solidFill>
                          <a:latin typeface="Arial"/>
                          <a:ea typeface="+mn-ea"/>
                          <a:cs typeface="+mn-cs"/>
                        </a:rPr>
                        <a:t>que</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fluorescência</a:t>
                      </a:r>
                      <a:endParaRPr lang="en-US" sz="1400" b="0" i="0" dirty="0">
                        <a:solidFill>
                          <a:srgbClr val="4D4D4D"/>
                        </a:solidFill>
                        <a:latin typeface="Arial"/>
                        <a:ea typeface="+mn-ea"/>
                        <a:cs typeface="+mn-cs"/>
                      </a:endParaRPr>
                    </a:p>
                    <a:p>
                      <a:pPr marL="228600" marR="0" indent="-228600" algn="l" defTabSz="685800">
                        <a:lnSpc>
                          <a:spcPct val="100000"/>
                        </a:lnSpc>
                        <a:spcBef>
                          <a:spcPts val="300"/>
                        </a:spcBef>
                        <a:spcAft>
                          <a:spcPts val="0"/>
                        </a:spcAft>
                        <a:buClr>
                          <a:srgbClr val="4D4D4D"/>
                        </a:buClr>
                        <a:buFont typeface="Arial"/>
                        <a:buChar char="•"/>
                      </a:pPr>
                      <a:r>
                        <a:rPr lang="en-US" sz="1400" b="0" i="0" dirty="0">
                          <a:solidFill>
                            <a:srgbClr val="4D4D4D"/>
                          </a:solidFill>
                          <a:latin typeface="Arial"/>
                          <a:ea typeface="+mn-ea"/>
                          <a:cs typeface="+mn-cs"/>
                        </a:rPr>
                        <a:t>A </a:t>
                      </a:r>
                      <a:r>
                        <a:rPr lang="en-US" sz="1400" b="0" i="0" dirty="0" err="1">
                          <a:solidFill>
                            <a:srgbClr val="4D4D4D"/>
                          </a:solidFill>
                          <a:latin typeface="Arial"/>
                          <a:ea typeface="+mn-ea"/>
                          <a:cs typeface="+mn-cs"/>
                        </a:rPr>
                        <a:t>sobreposição</a:t>
                      </a:r>
                      <a:r>
                        <a:rPr lang="en-US" sz="1400" b="0" i="0" dirty="0">
                          <a:solidFill>
                            <a:srgbClr val="4D4D4D"/>
                          </a:solidFill>
                          <a:latin typeface="Arial"/>
                          <a:ea typeface="+mn-ea"/>
                          <a:cs typeface="+mn-cs"/>
                        </a:rPr>
                        <a:t> de </a:t>
                      </a:r>
                      <a:r>
                        <a:rPr lang="en-US" sz="1400" b="0" i="0" dirty="0" err="1">
                          <a:solidFill>
                            <a:srgbClr val="4D4D4D"/>
                          </a:solidFill>
                          <a:latin typeface="Arial"/>
                          <a:ea typeface="+mn-ea"/>
                          <a:cs typeface="+mn-cs"/>
                        </a:rPr>
                        <a:t>bandas</a:t>
                      </a:r>
                      <a:r>
                        <a:rPr lang="en-US" sz="1400" b="0" i="0" dirty="0">
                          <a:solidFill>
                            <a:srgbClr val="4D4D4D"/>
                          </a:solidFill>
                          <a:latin typeface="Arial"/>
                          <a:ea typeface="+mn-ea"/>
                          <a:cs typeface="+mn-cs"/>
                        </a:rPr>
                        <a:t> de </a:t>
                      </a:r>
                      <a:r>
                        <a:rPr lang="en-US" sz="1400" b="0" i="0" dirty="0" err="1">
                          <a:solidFill>
                            <a:srgbClr val="4D4D4D"/>
                          </a:solidFill>
                          <a:latin typeface="Arial"/>
                          <a:ea typeface="+mn-ea"/>
                          <a:cs typeface="+mn-cs"/>
                        </a:rPr>
                        <a:t>absorção</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pode</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interferir</a:t>
                      </a:r>
                      <a:endParaRPr lang="en-US" sz="1400" b="0" i="0" dirty="0">
                        <a:solidFill>
                          <a:srgbClr val="4D4D4D"/>
                        </a:solidFill>
                        <a:latin typeface="Arial"/>
                        <a:ea typeface="+mn-ea"/>
                        <a:cs typeface="+mn-cs"/>
                      </a:endParaRPr>
                    </a:p>
                    <a:p>
                      <a:pPr marL="228600" marR="0" indent="-228600" algn="l" defTabSz="685800">
                        <a:lnSpc>
                          <a:spcPct val="100000"/>
                        </a:lnSpc>
                        <a:spcBef>
                          <a:spcPts val="300"/>
                        </a:spcBef>
                        <a:spcAft>
                          <a:spcPts val="0"/>
                        </a:spcAft>
                        <a:buClr>
                          <a:srgbClr val="4D4D4D"/>
                        </a:buClr>
                        <a:buFont typeface="Arial"/>
                        <a:buChar char="•"/>
                      </a:pPr>
                      <a:r>
                        <a:rPr lang="en-US" sz="1400" b="0" i="0" dirty="0" err="1">
                          <a:solidFill>
                            <a:srgbClr val="4D4D4D"/>
                          </a:solidFill>
                          <a:latin typeface="Arial"/>
                          <a:ea typeface="+mn-ea"/>
                          <a:cs typeface="+mn-cs"/>
                        </a:rPr>
                        <a:t>Pode</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ser</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difícil</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para</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compostos</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sensíveis</a:t>
                      </a:r>
                      <a:r>
                        <a:rPr lang="en-US" sz="1400" b="0" i="0" dirty="0">
                          <a:solidFill>
                            <a:srgbClr val="4D4D4D"/>
                          </a:solidFill>
                          <a:latin typeface="Arial"/>
                          <a:ea typeface="+mn-ea"/>
                          <a:cs typeface="+mn-cs"/>
                        </a:rPr>
                        <a:t> </a:t>
                      </a:r>
                      <a:br>
                        <a:rPr lang="en-US" sz="1400" b="0" i="0" dirty="0">
                          <a:solidFill>
                            <a:srgbClr val="4D4D4D"/>
                          </a:solidFill>
                          <a:latin typeface="Arial"/>
                          <a:ea typeface="+mn-ea"/>
                          <a:cs typeface="+mn-cs"/>
                        </a:rPr>
                      </a:br>
                      <a:r>
                        <a:rPr lang="en-US" sz="1400" b="0" i="0" dirty="0">
                          <a:solidFill>
                            <a:srgbClr val="4D4D4D"/>
                          </a:solidFill>
                          <a:latin typeface="Arial"/>
                          <a:ea typeface="+mn-ea"/>
                          <a:cs typeface="+mn-cs"/>
                        </a:rPr>
                        <a:t>à </a:t>
                      </a:r>
                      <a:r>
                        <a:rPr lang="en-US" sz="1400" b="0" i="0" dirty="0" err="1">
                          <a:solidFill>
                            <a:srgbClr val="4D4D4D"/>
                          </a:solidFill>
                          <a:latin typeface="Arial"/>
                          <a:ea typeface="+mn-ea"/>
                          <a:cs typeface="+mn-cs"/>
                        </a:rPr>
                        <a:t>luz</a:t>
                      </a:r>
                      <a:r>
                        <a:rPr lang="en-US" sz="1400" b="0" i="0" dirty="0">
                          <a:solidFill>
                            <a:srgbClr val="4D4D4D"/>
                          </a:solidFill>
                          <a:latin typeface="Arial"/>
                          <a:ea typeface="+mn-ea"/>
                          <a:cs typeface="+mn-cs"/>
                        </a:rPr>
                        <a:t> se for </a:t>
                      </a:r>
                      <a:r>
                        <a:rPr lang="en-US" sz="1400" b="0" i="0" dirty="0" err="1">
                          <a:solidFill>
                            <a:srgbClr val="4D4D4D"/>
                          </a:solidFill>
                          <a:latin typeface="Arial"/>
                          <a:ea typeface="+mn-ea"/>
                          <a:cs typeface="+mn-cs"/>
                        </a:rPr>
                        <a:t>usada</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uma</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fonte</a:t>
                      </a:r>
                      <a:r>
                        <a:rPr lang="en-US" sz="1400" b="0" i="0" dirty="0">
                          <a:solidFill>
                            <a:srgbClr val="4D4D4D"/>
                          </a:solidFill>
                          <a:latin typeface="Arial"/>
                          <a:ea typeface="+mn-ea"/>
                          <a:cs typeface="+mn-cs"/>
                        </a:rPr>
                        <a:t> D2 e QI (</a:t>
                      </a:r>
                      <a:r>
                        <a:rPr lang="en-US" sz="1400" b="0" i="0" dirty="0" err="1">
                          <a:solidFill>
                            <a:srgbClr val="4D4D4D"/>
                          </a:solidFill>
                          <a:latin typeface="Arial"/>
                          <a:ea typeface="+mn-ea"/>
                          <a:cs typeface="+mn-cs"/>
                        </a:rPr>
                        <a:t>não</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aplicável</a:t>
                      </a:r>
                      <a:r>
                        <a:rPr lang="en-US" sz="1400" b="0" i="0" dirty="0">
                          <a:solidFill>
                            <a:srgbClr val="4D4D4D"/>
                          </a:solidFill>
                          <a:latin typeface="Arial"/>
                          <a:ea typeface="+mn-ea"/>
                          <a:cs typeface="+mn-cs"/>
                        </a:rPr>
                        <a:t> se for </a:t>
                      </a:r>
                      <a:r>
                        <a:rPr lang="en-US" sz="1400" b="0" i="0" dirty="0" err="1">
                          <a:solidFill>
                            <a:srgbClr val="4D4D4D"/>
                          </a:solidFill>
                          <a:latin typeface="Arial"/>
                          <a:ea typeface="+mn-ea"/>
                          <a:cs typeface="+mn-cs"/>
                        </a:rPr>
                        <a:t>usada</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uma</a:t>
                      </a:r>
                      <a:r>
                        <a:rPr lang="en-US" sz="1400" b="0" i="0" dirty="0">
                          <a:solidFill>
                            <a:srgbClr val="4D4D4D"/>
                          </a:solidFill>
                          <a:latin typeface="Arial"/>
                          <a:ea typeface="+mn-ea"/>
                          <a:cs typeface="+mn-cs"/>
                        </a:rPr>
                        <a:t> </a:t>
                      </a:r>
                      <a:r>
                        <a:rPr lang="en-US" sz="1400" b="0" i="0" dirty="0" err="1">
                          <a:solidFill>
                            <a:srgbClr val="4D4D4D"/>
                          </a:solidFill>
                          <a:latin typeface="Arial"/>
                          <a:ea typeface="+mn-ea"/>
                          <a:cs typeface="+mn-cs"/>
                        </a:rPr>
                        <a:t>fonte</a:t>
                      </a:r>
                      <a:r>
                        <a:rPr lang="en-US" sz="1400" b="0" i="0" dirty="0">
                          <a:solidFill>
                            <a:srgbClr val="4D4D4D"/>
                          </a:solidFill>
                          <a:latin typeface="Arial"/>
                          <a:ea typeface="+mn-ea"/>
                          <a:cs typeface="+mn-cs"/>
                        </a:rPr>
                        <a:t> de </a:t>
                      </a:r>
                      <a:r>
                        <a:rPr lang="en-US" sz="1400" b="0" i="0" dirty="0" err="1">
                          <a:solidFill>
                            <a:srgbClr val="4D4D4D"/>
                          </a:solidFill>
                          <a:latin typeface="Arial"/>
                          <a:ea typeface="+mn-ea"/>
                          <a:cs typeface="+mn-cs"/>
                        </a:rPr>
                        <a:t>xenônio</a:t>
                      </a:r>
                      <a:r>
                        <a:rPr lang="en-US" sz="1400" b="0" i="0" dirty="0">
                          <a:solidFill>
                            <a:srgbClr val="4D4D4D"/>
                          </a:solidFill>
                          <a:latin typeface="Arial"/>
                          <a:ea typeface="+mn-ea"/>
                          <a:cs typeface="+mn-cs"/>
                        </a:rPr>
                        <a:t>)</a:t>
                      </a:r>
                    </a:p>
                  </a:txBody>
                  <a:tcPr marB="720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89816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Narrow"/>
              </a:rPr>
              <a:t>Espectroscopia</a:t>
            </a:r>
            <a:r>
              <a:rPr lang="en-US" sz="3800" b="0" i="0" dirty="0">
                <a:solidFill>
                  <a:srgbClr val="000000"/>
                </a:solidFill>
                <a:latin typeface="Arial Narrow"/>
                <a:ea typeface="+mj-ea"/>
                <a:cs typeface="Arial Narrow"/>
              </a:rPr>
              <a:t> de </a:t>
            </a:r>
            <a:r>
              <a:rPr lang="en-US" sz="3800" b="0" i="0" dirty="0" err="1">
                <a:solidFill>
                  <a:srgbClr val="000000"/>
                </a:solidFill>
                <a:latin typeface="Arial Narrow"/>
                <a:ea typeface="+mj-ea"/>
                <a:cs typeface="Arial Narrow"/>
              </a:rPr>
              <a:t>fluorescência</a:t>
            </a:r>
            <a:br>
              <a:rPr lang="en-US" sz="32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Geral</a:t>
            </a:r>
            <a:br>
              <a:rPr lang="de-DE" sz="3400" b="0" i="0" dirty="0">
                <a:solidFill>
                  <a:srgbClr val="000000"/>
                </a:solidFill>
                <a:latin typeface="Arial Narrow"/>
                <a:ea typeface="+mj-ea"/>
                <a:cs typeface="Arial Narrow"/>
              </a:rPr>
            </a:br>
            <a:endParaRPr lang="de-DE" sz="3400" b="0" i="0" dirty="0">
              <a:solidFill>
                <a:srgbClr val="000000"/>
              </a:solidFill>
              <a:latin typeface="Arial Narrow"/>
              <a:ea typeface="+mj-ea"/>
              <a:cs typeface="Arial Narrow"/>
            </a:endParaRPr>
          </a:p>
        </p:txBody>
      </p:sp>
      <p:sp>
        <p:nvSpPr>
          <p:cNvPr id="5" name="Content Placeholder 4"/>
          <p:cNvSpPr>
            <a:spLocks noGrp="1"/>
          </p:cNvSpPr>
          <p:nvPr>
            <p:ph idx="1"/>
          </p:nvPr>
        </p:nvSpPr>
        <p:spPr>
          <a:xfrm>
            <a:off x="228600" y="1512000"/>
            <a:ext cx="4199384" cy="4562856"/>
          </a:xfrm>
        </p:spPr>
        <p:txBody>
          <a:bodyPr>
            <a:noAutofit/>
          </a:bodyPr>
          <a:lstStyle/>
          <a:p>
            <a:pPr marL="0" indent="0" algn="l" defTabSz="685800">
              <a:lnSpc>
                <a:spcPct val="100000"/>
              </a:lnSpc>
              <a:spcBef>
                <a:spcPts val="1400"/>
              </a:spcBef>
              <a:buNone/>
            </a:pPr>
            <a:r>
              <a:rPr lang="en-US" sz="1800" b="0" i="0" dirty="0" err="1">
                <a:solidFill>
                  <a:srgbClr val="000000"/>
                </a:solidFill>
                <a:latin typeface="Arial"/>
                <a:ea typeface="+mn-ea"/>
                <a:cs typeface="Arial"/>
              </a:rPr>
              <a:t>Fluorescência</a:t>
            </a:r>
            <a:r>
              <a:rPr lang="en-US" sz="1800" b="0" i="0" dirty="0">
                <a:solidFill>
                  <a:srgbClr val="000000"/>
                </a:solidFill>
                <a:latin typeface="Arial"/>
                <a:ea typeface="+mn-ea"/>
                <a:cs typeface="Arial"/>
              </a:rPr>
              <a:t> é a </a:t>
            </a:r>
            <a:r>
              <a:rPr lang="en-US" sz="1800" b="0" i="0" dirty="0" err="1">
                <a:solidFill>
                  <a:srgbClr val="000000"/>
                </a:solidFill>
                <a:latin typeface="Arial"/>
                <a:ea typeface="+mn-ea"/>
                <a:cs typeface="Arial"/>
              </a:rPr>
              <a:t>emissão</a:t>
            </a:r>
            <a:r>
              <a:rPr lang="en-US" sz="1800" b="0" i="0" dirty="0">
                <a:solidFill>
                  <a:srgbClr val="000000"/>
                </a:solidFill>
                <a:latin typeface="Arial"/>
                <a:ea typeface="+mn-ea"/>
                <a:cs typeface="Arial"/>
              </a:rPr>
              <a:t> </a:t>
            </a:r>
            <a:br>
              <a:rPr lang="en-US" sz="1800" b="0" i="0" dirty="0">
                <a:solidFill>
                  <a:srgbClr val="000000"/>
                </a:solidFill>
                <a:latin typeface="Arial"/>
                <a:ea typeface="+mn-ea"/>
                <a:cs typeface="Arial"/>
              </a:rPr>
            </a:br>
            <a:r>
              <a:rPr lang="en-US" sz="1800" b="0" i="0" dirty="0">
                <a:solidFill>
                  <a:srgbClr val="000000"/>
                </a:solidFill>
                <a:latin typeface="Arial"/>
                <a:ea typeface="+mn-ea"/>
                <a:cs typeface="Arial"/>
              </a:rPr>
              <a:t>de </a:t>
            </a:r>
            <a:r>
              <a:rPr lang="en-US" sz="1800" b="0" i="0" dirty="0" err="1">
                <a:solidFill>
                  <a:srgbClr val="000000"/>
                </a:solidFill>
                <a:latin typeface="Arial"/>
                <a:ea typeface="+mn-ea"/>
                <a:cs typeface="Arial"/>
              </a:rPr>
              <a:t>fótons</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após</a:t>
            </a:r>
            <a:r>
              <a:rPr lang="en-US" sz="1800" b="0" i="0" dirty="0">
                <a:solidFill>
                  <a:srgbClr val="000000"/>
                </a:solidFill>
                <a:latin typeface="Arial"/>
                <a:ea typeface="+mn-ea"/>
                <a:cs typeface="Arial"/>
              </a:rPr>
              <a:t> a </a:t>
            </a:r>
            <a:r>
              <a:rPr lang="en-US" sz="1800" b="0" i="0" dirty="0" err="1">
                <a:solidFill>
                  <a:srgbClr val="000000"/>
                </a:solidFill>
                <a:latin typeface="Arial"/>
                <a:ea typeface="+mn-ea"/>
                <a:cs typeface="Arial"/>
              </a:rPr>
              <a:t>excitação</a:t>
            </a:r>
            <a:r>
              <a:rPr lang="en-US" sz="1800" b="0" i="0" dirty="0">
                <a:solidFill>
                  <a:srgbClr val="000000"/>
                </a:solidFill>
                <a:latin typeface="Arial"/>
                <a:ea typeface="+mn-ea"/>
                <a:cs typeface="Arial"/>
              </a:rPr>
              <a:t> </a:t>
            </a:r>
            <a:br>
              <a:rPr lang="en-US" sz="1800" b="0" i="0" dirty="0">
                <a:solidFill>
                  <a:srgbClr val="000000"/>
                </a:solidFill>
                <a:latin typeface="Arial"/>
                <a:ea typeface="+mn-ea"/>
                <a:cs typeface="Arial"/>
              </a:rPr>
            </a:br>
            <a:r>
              <a:rPr lang="en-US" sz="1800" b="0" i="0" dirty="0" err="1">
                <a:solidFill>
                  <a:srgbClr val="000000"/>
                </a:solidFill>
                <a:latin typeface="Arial"/>
                <a:ea typeface="+mn-ea"/>
                <a:cs typeface="Arial"/>
              </a:rPr>
              <a:t>por</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fótons</a:t>
            </a:r>
            <a:r>
              <a:rPr lang="en-US" sz="1800" b="0" i="0" dirty="0">
                <a:solidFill>
                  <a:srgbClr val="000000"/>
                </a:solidFill>
                <a:latin typeface="Arial"/>
                <a:ea typeface="+mn-ea"/>
                <a:cs typeface="Arial"/>
              </a:rPr>
              <a:t> de </a:t>
            </a:r>
            <a:r>
              <a:rPr lang="en-US" sz="1800" b="0" i="0" dirty="0" err="1">
                <a:solidFill>
                  <a:srgbClr val="000000"/>
                </a:solidFill>
                <a:latin typeface="Arial"/>
                <a:ea typeface="+mn-ea"/>
                <a:cs typeface="Arial"/>
              </a:rPr>
              <a:t>maior</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energia</a:t>
            </a:r>
            <a:r>
              <a:rPr lang="en-US" sz="1800" b="0" i="0" dirty="0">
                <a:solidFill>
                  <a:srgbClr val="000000"/>
                </a:solidFill>
                <a:latin typeface="Arial"/>
                <a:ea typeface="+mn-ea"/>
                <a:cs typeface="Arial"/>
              </a:rPr>
              <a:t>. </a:t>
            </a:r>
          </a:p>
          <a:p>
            <a:pPr marL="0" indent="0" algn="l" defTabSz="685800">
              <a:lnSpc>
                <a:spcPct val="100000"/>
              </a:lnSpc>
              <a:spcBef>
                <a:spcPts val="1400"/>
              </a:spcBef>
              <a:buNone/>
            </a:pPr>
            <a:r>
              <a:rPr lang="en-US" sz="1800" b="0" i="0" dirty="0" err="1">
                <a:solidFill>
                  <a:srgbClr val="000000"/>
                </a:solidFill>
                <a:latin typeface="Arial"/>
                <a:ea typeface="+mn-ea"/>
                <a:cs typeface="Arial"/>
              </a:rPr>
              <a:t>Espectrômetros</a:t>
            </a:r>
            <a:r>
              <a:rPr lang="en-US" sz="1800" b="0" i="0" dirty="0">
                <a:solidFill>
                  <a:srgbClr val="000000"/>
                </a:solidFill>
                <a:latin typeface="Arial"/>
                <a:ea typeface="+mn-ea"/>
                <a:cs typeface="Arial"/>
              </a:rPr>
              <a:t> de </a:t>
            </a:r>
            <a:r>
              <a:rPr lang="en-US" sz="1800" b="0" i="0" dirty="0" err="1">
                <a:solidFill>
                  <a:srgbClr val="000000"/>
                </a:solidFill>
                <a:latin typeface="Arial"/>
                <a:ea typeface="+mn-ea"/>
                <a:cs typeface="Arial"/>
              </a:rPr>
              <a:t>fluorescência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oferecem</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alta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sensibilidade</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picomolar</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já</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que</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estão</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detectando</a:t>
            </a:r>
            <a:r>
              <a:rPr lang="en-US" sz="1800" b="0" i="0" dirty="0">
                <a:solidFill>
                  <a:srgbClr val="000000"/>
                </a:solidFill>
                <a:latin typeface="Arial"/>
                <a:ea typeface="+mn-ea"/>
                <a:cs typeface="Arial"/>
              </a:rPr>
              <a:t> um </a:t>
            </a:r>
            <a:r>
              <a:rPr lang="en-US" sz="1800" b="0" i="0" dirty="0" err="1">
                <a:solidFill>
                  <a:srgbClr val="000000"/>
                </a:solidFill>
                <a:latin typeface="Arial"/>
                <a:ea typeface="+mn-ea"/>
                <a:cs typeface="Arial"/>
              </a:rPr>
              <a:t>sinal</a:t>
            </a:r>
            <a:r>
              <a:rPr lang="en-US" sz="1800" b="0" i="0" dirty="0">
                <a:solidFill>
                  <a:srgbClr val="000000"/>
                </a:solidFill>
                <a:latin typeface="Arial"/>
                <a:ea typeface="+mn-ea"/>
                <a:cs typeface="Arial"/>
              </a:rPr>
              <a:t> </a:t>
            </a:r>
            <a:br>
              <a:rPr lang="en-US" sz="1800" b="0" i="0" dirty="0">
                <a:solidFill>
                  <a:srgbClr val="000000"/>
                </a:solidFill>
                <a:latin typeface="Arial"/>
                <a:ea typeface="+mn-ea"/>
                <a:cs typeface="Arial"/>
              </a:rPr>
            </a:br>
            <a:r>
              <a:rPr lang="en-US" sz="1800" b="0" i="0" dirty="0">
                <a:solidFill>
                  <a:srgbClr val="000000"/>
                </a:solidFill>
                <a:latin typeface="Arial"/>
                <a:ea typeface="+mn-ea"/>
                <a:cs typeface="Arial"/>
              </a:rPr>
              <a:t>contra um </a:t>
            </a:r>
            <a:r>
              <a:rPr lang="en-US" sz="1800" b="0" i="0" dirty="0" err="1">
                <a:solidFill>
                  <a:srgbClr val="000000"/>
                </a:solidFill>
                <a:latin typeface="Arial"/>
                <a:ea typeface="+mn-ea"/>
                <a:cs typeface="Arial"/>
              </a:rPr>
              <a:t>fundo</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escuro</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ao</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contrário</a:t>
            </a:r>
            <a:r>
              <a:rPr lang="en-US" sz="1800" b="0" i="0" dirty="0">
                <a:solidFill>
                  <a:srgbClr val="000000"/>
                </a:solidFill>
                <a:latin typeface="Arial"/>
                <a:ea typeface="+mn-ea"/>
                <a:cs typeface="Arial"/>
              </a:rPr>
              <a:t> </a:t>
            </a:r>
            <a:br>
              <a:rPr lang="en-US" sz="1800" b="0" i="0" dirty="0">
                <a:solidFill>
                  <a:srgbClr val="000000"/>
                </a:solidFill>
                <a:latin typeface="Arial"/>
                <a:ea typeface="+mn-ea"/>
                <a:cs typeface="Arial"/>
              </a:rPr>
            </a:br>
            <a:r>
              <a:rPr lang="en-US" sz="1800" b="0" i="0" dirty="0">
                <a:solidFill>
                  <a:srgbClr val="000000"/>
                </a:solidFill>
                <a:latin typeface="Arial"/>
                <a:ea typeface="+mn-ea"/>
                <a:cs typeface="Arial"/>
              </a:rPr>
              <a:t>de </a:t>
            </a:r>
            <a:r>
              <a:rPr lang="en-US" sz="1800" b="0" i="0" dirty="0" err="1">
                <a:solidFill>
                  <a:srgbClr val="000000"/>
                </a:solidFill>
                <a:latin typeface="Arial"/>
                <a:ea typeface="+mn-ea"/>
                <a:cs typeface="Arial"/>
              </a:rPr>
              <a:t>espectrofotômetros</a:t>
            </a:r>
            <a:r>
              <a:rPr lang="en-US" sz="1800" b="0" i="0" dirty="0">
                <a:solidFill>
                  <a:srgbClr val="000000"/>
                </a:solidFill>
                <a:latin typeface="Arial"/>
                <a:ea typeface="+mn-ea"/>
                <a:cs typeface="Arial"/>
              </a:rPr>
              <a:t>.</a:t>
            </a:r>
          </a:p>
          <a:p>
            <a:pPr marL="0" indent="0" algn="l" defTabSz="685800">
              <a:lnSpc>
                <a:spcPct val="100000"/>
              </a:lnSpc>
              <a:spcBef>
                <a:spcPts val="1400"/>
              </a:spcBef>
              <a:buNone/>
            </a:pPr>
            <a:r>
              <a:rPr lang="en-US" sz="1800" b="0" i="0" dirty="0" err="1">
                <a:solidFill>
                  <a:srgbClr val="000000"/>
                </a:solidFill>
                <a:latin typeface="Arial"/>
                <a:ea typeface="+mn-ea"/>
                <a:cs typeface="Arial"/>
              </a:rPr>
              <a:t>Instrumentos</a:t>
            </a:r>
            <a:r>
              <a:rPr lang="en-US" sz="1800" b="0" i="0" dirty="0">
                <a:solidFill>
                  <a:srgbClr val="000000"/>
                </a:solidFill>
                <a:latin typeface="Arial"/>
                <a:ea typeface="+mn-ea"/>
                <a:cs typeface="Arial"/>
              </a:rPr>
              <a:t> de </a:t>
            </a:r>
            <a:r>
              <a:rPr lang="en-US" sz="1800" b="0" i="0" dirty="0" err="1">
                <a:solidFill>
                  <a:srgbClr val="000000"/>
                </a:solidFill>
                <a:latin typeface="Arial"/>
                <a:ea typeface="+mn-ea"/>
                <a:cs typeface="Arial"/>
              </a:rPr>
              <a:t>nível</a:t>
            </a:r>
            <a:r>
              <a:rPr lang="en-US" sz="1800" b="0" i="0" dirty="0">
                <a:solidFill>
                  <a:srgbClr val="000000"/>
                </a:solidFill>
                <a:latin typeface="Arial"/>
                <a:ea typeface="+mn-ea"/>
                <a:cs typeface="Arial"/>
              </a:rPr>
              <a:t> de </a:t>
            </a:r>
            <a:r>
              <a:rPr lang="en-US" sz="1800" b="0" i="0" dirty="0" err="1">
                <a:solidFill>
                  <a:srgbClr val="000000"/>
                </a:solidFill>
                <a:latin typeface="Arial"/>
                <a:ea typeface="+mn-ea"/>
                <a:cs typeface="Arial"/>
              </a:rPr>
              <a:t>pesquisa</a:t>
            </a:r>
            <a:r>
              <a:rPr lang="en-US" sz="1800" b="0" i="0" dirty="0">
                <a:solidFill>
                  <a:srgbClr val="000000"/>
                </a:solidFill>
                <a:latin typeface="Arial"/>
                <a:ea typeface="+mn-ea"/>
                <a:cs typeface="Arial"/>
              </a:rPr>
              <a:t> </a:t>
            </a:r>
            <a:br>
              <a:rPr lang="en-US" sz="1800" b="0" i="0" dirty="0">
                <a:solidFill>
                  <a:srgbClr val="000000"/>
                </a:solidFill>
                <a:latin typeface="Arial"/>
                <a:ea typeface="+mn-ea"/>
                <a:cs typeface="Arial"/>
              </a:rPr>
            </a:br>
            <a:r>
              <a:rPr lang="en-US" sz="1800" b="0" i="0" dirty="0" err="1">
                <a:solidFill>
                  <a:srgbClr val="000000"/>
                </a:solidFill>
                <a:latin typeface="Arial"/>
                <a:ea typeface="+mn-ea"/>
                <a:cs typeface="Arial"/>
              </a:rPr>
              <a:t>usam</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monocromadores</a:t>
            </a:r>
            <a:r>
              <a:rPr lang="en-US" sz="1800" b="0" i="0" dirty="0">
                <a:solidFill>
                  <a:srgbClr val="000000"/>
                </a:solidFill>
                <a:latin typeface="Arial"/>
                <a:ea typeface="+mn-ea"/>
                <a:cs typeface="Arial"/>
              </a:rPr>
              <a:t> de </a:t>
            </a:r>
            <a:r>
              <a:rPr lang="en-US" sz="1800" b="0" i="0" dirty="0" err="1">
                <a:solidFill>
                  <a:srgbClr val="000000"/>
                </a:solidFill>
                <a:latin typeface="Arial"/>
                <a:ea typeface="+mn-ea"/>
                <a:cs typeface="Arial"/>
              </a:rPr>
              <a:t>varredura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para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excitação</a:t>
            </a:r>
            <a:r>
              <a:rPr lang="en-US" sz="1800" b="0" i="0" dirty="0">
                <a:solidFill>
                  <a:srgbClr val="000000"/>
                </a:solidFill>
                <a:latin typeface="Arial"/>
                <a:ea typeface="+mn-ea"/>
                <a:cs typeface="Arial"/>
              </a:rPr>
              <a:t> e </a:t>
            </a:r>
            <a:r>
              <a:rPr lang="en-US" sz="1800" b="0" i="0" dirty="0" err="1">
                <a:solidFill>
                  <a:srgbClr val="000000"/>
                </a:solidFill>
                <a:latin typeface="Arial"/>
                <a:ea typeface="+mn-ea"/>
                <a:cs typeface="Arial"/>
              </a:rPr>
              <a:t>emissão</a:t>
            </a:r>
            <a:r>
              <a:rPr lang="en-US" sz="1800" b="0" i="0" dirty="0">
                <a:solidFill>
                  <a:srgbClr val="000000"/>
                </a:solidFill>
                <a:latin typeface="Arial"/>
                <a:ea typeface="+mn-ea"/>
                <a:cs typeface="Arial"/>
              </a:rPr>
              <a:t>. </a:t>
            </a:r>
          </a:p>
          <a:p>
            <a:pPr marL="0" indent="0" algn="l" defTabSz="685800">
              <a:lnSpc>
                <a:spcPct val="100000"/>
              </a:lnSpc>
              <a:spcBef>
                <a:spcPts val="1400"/>
              </a:spcBef>
              <a:buNone/>
            </a:pPr>
            <a:r>
              <a:rPr lang="en-US" sz="1800" b="0" i="0" dirty="0" err="1">
                <a:solidFill>
                  <a:srgbClr val="000000"/>
                </a:solidFill>
                <a:latin typeface="Arial"/>
                <a:ea typeface="+mn-ea"/>
                <a:cs typeface="Arial"/>
              </a:rPr>
              <a:t>Muitos</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sistemas</a:t>
            </a:r>
            <a:r>
              <a:rPr lang="en-US" sz="1800" b="0" i="0" dirty="0">
                <a:solidFill>
                  <a:srgbClr val="000000"/>
                </a:solidFill>
                <a:latin typeface="Arial"/>
                <a:ea typeface="+mn-ea"/>
                <a:cs typeface="Arial"/>
              </a:rPr>
              <a:t> de </a:t>
            </a:r>
            <a:r>
              <a:rPr lang="en-US" sz="1800" b="0" i="0" dirty="0" err="1">
                <a:solidFill>
                  <a:srgbClr val="000000"/>
                </a:solidFill>
                <a:latin typeface="Arial"/>
                <a:ea typeface="+mn-ea"/>
                <a:cs typeface="Arial"/>
              </a:rPr>
              <a:t>fluorescência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também</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podem</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medir</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fosforescência</a:t>
            </a:r>
            <a:r>
              <a:rPr lang="en-US" sz="1800" b="0" i="0" dirty="0">
                <a:solidFill>
                  <a:srgbClr val="000000"/>
                </a:solidFill>
                <a:latin typeface="Arial"/>
                <a:ea typeface="+mn-ea"/>
                <a:cs typeface="Arial"/>
              </a:rPr>
              <a:t> </a:t>
            </a:r>
            <a:br>
              <a:rPr lang="en-US" sz="1800" b="0" i="0" dirty="0">
                <a:solidFill>
                  <a:srgbClr val="000000"/>
                </a:solidFill>
                <a:latin typeface="Arial"/>
                <a:ea typeface="+mn-ea"/>
                <a:cs typeface="Arial"/>
              </a:rPr>
            </a:br>
            <a:r>
              <a:rPr lang="en-US" sz="1800" b="0" i="0" dirty="0">
                <a:solidFill>
                  <a:srgbClr val="000000"/>
                </a:solidFill>
                <a:latin typeface="Arial"/>
                <a:ea typeface="+mn-ea"/>
                <a:cs typeface="Arial"/>
              </a:rPr>
              <a:t>e </a:t>
            </a:r>
            <a:r>
              <a:rPr lang="en-US" sz="1800" b="0" i="0" dirty="0" err="1">
                <a:solidFill>
                  <a:srgbClr val="000000"/>
                </a:solidFill>
                <a:latin typeface="Arial"/>
                <a:ea typeface="+mn-ea"/>
                <a:cs typeface="Arial"/>
              </a:rPr>
              <a:t>luminescência</a:t>
            </a:r>
            <a:r>
              <a:rPr lang="en-US" sz="1800" b="0" i="0" dirty="0">
                <a:solidFill>
                  <a:srgbClr val="000000"/>
                </a:solidFill>
                <a:latin typeface="Arial"/>
                <a:ea typeface="+mn-ea"/>
                <a:cs typeface="Arial"/>
              </a:rPr>
              <a:t>.</a:t>
            </a:r>
          </a:p>
        </p:txBody>
      </p:sp>
      <p:grpSp>
        <p:nvGrpSpPr>
          <p:cNvPr id="71" name="Group 70"/>
          <p:cNvGrpSpPr/>
          <p:nvPr/>
        </p:nvGrpSpPr>
        <p:grpSpPr>
          <a:xfrm>
            <a:off x="0" y="6085641"/>
            <a:ext cx="619067" cy="246221"/>
            <a:chOff x="1689099" y="6028267"/>
            <a:chExt cx="1087983" cy="246221"/>
          </a:xfrm>
        </p:grpSpPr>
        <p:sp>
          <p:nvSpPr>
            <p:cNvPr id="72" name="Action Button: Custom 71">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3" name="Chevron 72">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74" name="Chevron 73">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TextBox 74">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00" y="1548000"/>
            <a:ext cx="4244210" cy="2880000"/>
          </a:xfrm>
          <a:prstGeom prst="rect">
            <a:avLst/>
          </a:prstGeom>
        </p:spPr>
      </p:pic>
    </p:spTree>
    <p:extLst>
      <p:ext uri="{BB962C8B-B14F-4D97-AF65-F5344CB8AC3E}">
        <p14:creationId xmlns:p14="http://schemas.microsoft.com/office/powerpoint/2010/main" val="312344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Narrow"/>
              </a:rPr>
              <a:t>Espectroscopia</a:t>
            </a:r>
            <a:r>
              <a:rPr lang="en-US" sz="3800" b="0" i="0" dirty="0">
                <a:solidFill>
                  <a:srgbClr val="000000"/>
                </a:solidFill>
                <a:latin typeface="Arial Narrow"/>
                <a:ea typeface="+mj-ea"/>
                <a:cs typeface="Arial Narrow"/>
              </a:rPr>
              <a:t> de </a:t>
            </a:r>
            <a:r>
              <a:rPr lang="en-US" sz="3800" b="0" i="0" dirty="0" err="1">
                <a:solidFill>
                  <a:srgbClr val="000000"/>
                </a:solidFill>
                <a:latin typeface="Arial Narrow"/>
                <a:ea typeface="+mj-ea"/>
                <a:cs typeface="Arial Narrow"/>
              </a:rPr>
              <a:t>fluorescência</a:t>
            </a:r>
            <a:br>
              <a:rPr lang="en-US" sz="36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Configuração</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geral</a:t>
            </a:r>
            <a:endParaRPr lang="en-US" sz="3100" b="0" i="0" dirty="0">
              <a:solidFill>
                <a:srgbClr val="000000"/>
              </a:solidFill>
              <a:latin typeface="Arial Narrow"/>
              <a:ea typeface="+mj-ea"/>
              <a:cs typeface="Arial Narrow"/>
            </a:endParaRPr>
          </a:p>
        </p:txBody>
      </p:sp>
      <p:sp>
        <p:nvSpPr>
          <p:cNvPr id="20" name="Content Placeholder 19"/>
          <p:cNvSpPr>
            <a:spLocks noGrp="1"/>
          </p:cNvSpPr>
          <p:nvPr>
            <p:ph idx="1"/>
          </p:nvPr>
        </p:nvSpPr>
        <p:spPr>
          <a:xfrm>
            <a:off x="230400" y="3600000"/>
            <a:ext cx="8355331" cy="2171700"/>
          </a:xfrm>
        </p:spPr>
        <p:txBody>
          <a:bodyPr>
            <a:normAutofit fontScale="85000" lnSpcReduction="20000"/>
          </a:bodyPr>
          <a:lstStyle/>
          <a:p>
            <a:pPr marL="228600" indent="-228600" algn="l" defTabSz="685800">
              <a:lnSpc>
                <a:spcPct val="100000"/>
              </a:lnSpc>
              <a:spcBef>
                <a:spcPts val="700"/>
              </a:spcBef>
              <a:buClr>
                <a:srgbClr val="000000"/>
              </a:buClr>
              <a:buFont typeface="Arial"/>
              <a:buChar char="•"/>
            </a:pPr>
            <a:r>
              <a:rPr lang="en-US" sz="2200" b="0" i="0" dirty="0">
                <a:solidFill>
                  <a:srgbClr val="000000"/>
                </a:solidFill>
                <a:latin typeface="Arial"/>
                <a:ea typeface="+mn-ea"/>
                <a:cs typeface="Arial"/>
              </a:rPr>
              <a:t>A </a:t>
            </a:r>
            <a:r>
              <a:rPr lang="en-US" sz="2200" b="0" i="0" dirty="0" err="1">
                <a:solidFill>
                  <a:srgbClr val="000000"/>
                </a:solidFill>
                <a:latin typeface="Arial"/>
                <a:ea typeface="+mn-ea"/>
                <a:cs typeface="Arial"/>
              </a:rPr>
              <a:t>lâmpada</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fonte</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emite</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luz</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através</a:t>
            </a:r>
            <a:r>
              <a:rPr lang="en-US" sz="2200" b="0" i="0" dirty="0">
                <a:solidFill>
                  <a:srgbClr val="000000"/>
                </a:solidFill>
                <a:latin typeface="Arial"/>
                <a:ea typeface="+mn-ea"/>
                <a:cs typeface="Arial"/>
              </a:rPr>
              <a:t> de </a:t>
            </a:r>
            <a:r>
              <a:rPr lang="en-US" sz="2200" b="0" i="0" dirty="0" err="1">
                <a:solidFill>
                  <a:srgbClr val="000000"/>
                </a:solidFill>
                <a:latin typeface="Arial"/>
                <a:ea typeface="+mn-ea"/>
                <a:cs typeface="Arial"/>
              </a:rPr>
              <a:t>uma</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faixa</a:t>
            </a:r>
            <a:r>
              <a:rPr lang="en-US" sz="2200" b="0" i="0" dirty="0">
                <a:solidFill>
                  <a:srgbClr val="000000"/>
                </a:solidFill>
                <a:latin typeface="Arial"/>
                <a:ea typeface="+mn-ea"/>
                <a:cs typeface="Arial"/>
              </a:rPr>
              <a:t> de </a:t>
            </a:r>
            <a:r>
              <a:rPr lang="en-US" sz="2200" b="0" i="0" dirty="0" err="1">
                <a:solidFill>
                  <a:srgbClr val="000000"/>
                </a:solidFill>
                <a:latin typeface="Arial"/>
                <a:ea typeface="+mn-ea"/>
                <a:cs typeface="Arial"/>
              </a:rPr>
              <a:t>comprimentos</a:t>
            </a:r>
            <a:r>
              <a:rPr lang="en-US" sz="2200" b="0" i="0" dirty="0">
                <a:solidFill>
                  <a:srgbClr val="000000"/>
                </a:solidFill>
                <a:latin typeface="Arial"/>
                <a:ea typeface="+mn-ea"/>
                <a:cs typeface="Arial"/>
              </a:rPr>
              <a:t> </a:t>
            </a:r>
            <a:br>
              <a:rPr lang="en-US" sz="2200" b="0" i="0" dirty="0">
                <a:solidFill>
                  <a:srgbClr val="000000"/>
                </a:solidFill>
                <a:latin typeface="Arial"/>
                <a:ea typeface="+mn-ea"/>
                <a:cs typeface="Arial"/>
              </a:rPr>
            </a:br>
            <a:r>
              <a:rPr lang="en-US" sz="2200" b="0" i="0" dirty="0">
                <a:solidFill>
                  <a:srgbClr val="000000"/>
                </a:solidFill>
                <a:latin typeface="Arial"/>
                <a:ea typeface="+mn-ea"/>
                <a:cs typeface="Arial"/>
              </a:rPr>
              <a:t>de </a:t>
            </a:r>
            <a:r>
              <a:rPr lang="en-US" sz="2200" b="0" i="0" dirty="0" err="1">
                <a:solidFill>
                  <a:srgbClr val="000000"/>
                </a:solidFill>
                <a:latin typeface="Arial"/>
                <a:ea typeface="+mn-ea"/>
                <a:cs typeface="Arial"/>
              </a:rPr>
              <a:t>onda</a:t>
            </a:r>
            <a:endParaRPr lang="en-US" sz="2200" b="0" i="0" dirty="0">
              <a:solidFill>
                <a:srgbClr val="000000"/>
              </a:solidFill>
              <a:latin typeface="Arial"/>
              <a:ea typeface="+mn-ea"/>
              <a:cs typeface="Arial"/>
            </a:endParaRPr>
          </a:p>
          <a:p>
            <a:pPr marL="228600" indent="-228600" algn="l" defTabSz="685800">
              <a:lnSpc>
                <a:spcPct val="100000"/>
              </a:lnSpc>
              <a:spcBef>
                <a:spcPts val="700"/>
              </a:spcBef>
              <a:buClr>
                <a:srgbClr val="000000"/>
              </a:buClr>
              <a:buFont typeface="Arial"/>
              <a:buChar char="•"/>
            </a:pPr>
            <a:r>
              <a:rPr lang="en-US" sz="2200" b="0" i="0" dirty="0">
                <a:solidFill>
                  <a:srgbClr val="000000"/>
                </a:solidFill>
                <a:latin typeface="Arial"/>
                <a:ea typeface="+mn-ea"/>
                <a:cs typeface="Arial"/>
              </a:rPr>
              <a:t>O </a:t>
            </a:r>
            <a:r>
              <a:rPr lang="en-US" sz="2200" b="0" i="0" dirty="0" err="1">
                <a:solidFill>
                  <a:srgbClr val="000000"/>
                </a:solidFill>
                <a:latin typeface="Arial"/>
                <a:ea typeface="+mn-ea"/>
                <a:cs typeface="Arial"/>
              </a:rPr>
              <a:t>monocromador</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seleciona</a:t>
            </a:r>
            <a:r>
              <a:rPr lang="en-US" sz="2200" b="0" i="0" dirty="0">
                <a:solidFill>
                  <a:srgbClr val="000000"/>
                </a:solidFill>
                <a:latin typeface="Arial"/>
                <a:ea typeface="+mn-ea"/>
                <a:cs typeface="Arial"/>
              </a:rPr>
              <a:t> o </a:t>
            </a:r>
            <a:r>
              <a:rPr lang="en-US" sz="2200" b="0" i="0" dirty="0" err="1">
                <a:solidFill>
                  <a:srgbClr val="000000"/>
                </a:solidFill>
                <a:latin typeface="Arial"/>
                <a:ea typeface="+mn-ea"/>
                <a:cs typeface="Arial"/>
              </a:rPr>
              <a:t>comprimento</a:t>
            </a:r>
            <a:r>
              <a:rPr lang="en-US" sz="2200" b="0" i="0" dirty="0">
                <a:solidFill>
                  <a:srgbClr val="000000"/>
                </a:solidFill>
                <a:latin typeface="Arial"/>
                <a:ea typeface="+mn-ea"/>
                <a:cs typeface="Arial"/>
              </a:rPr>
              <a:t> de </a:t>
            </a:r>
            <a:r>
              <a:rPr lang="en-US" sz="2200" b="0" i="0" dirty="0" err="1">
                <a:solidFill>
                  <a:srgbClr val="000000"/>
                </a:solidFill>
                <a:latin typeface="Arial"/>
                <a:ea typeface="+mn-ea"/>
                <a:cs typeface="Arial"/>
              </a:rPr>
              <a:t>onda</a:t>
            </a:r>
            <a:r>
              <a:rPr lang="en-US" sz="2200" b="0" i="0" dirty="0">
                <a:solidFill>
                  <a:srgbClr val="000000"/>
                </a:solidFill>
                <a:latin typeface="Arial"/>
                <a:ea typeface="+mn-ea"/>
                <a:cs typeface="Arial"/>
              </a:rPr>
              <a:t> de </a:t>
            </a:r>
            <a:r>
              <a:rPr lang="en-US" sz="2200" b="0" i="0" dirty="0" err="1">
                <a:solidFill>
                  <a:srgbClr val="000000"/>
                </a:solidFill>
                <a:latin typeface="Arial"/>
                <a:ea typeface="+mn-ea"/>
                <a:cs typeface="Arial"/>
              </a:rPr>
              <a:t>excitação</a:t>
            </a:r>
            <a:endParaRPr lang="en-US" sz="2200" b="0" i="0" dirty="0">
              <a:solidFill>
                <a:srgbClr val="000000"/>
              </a:solidFill>
              <a:latin typeface="Arial"/>
              <a:ea typeface="+mn-ea"/>
              <a:cs typeface="Arial"/>
            </a:endParaRPr>
          </a:p>
          <a:p>
            <a:pPr marL="228600" indent="-228600" algn="l" defTabSz="685800">
              <a:lnSpc>
                <a:spcPct val="100000"/>
              </a:lnSpc>
              <a:spcBef>
                <a:spcPts val="700"/>
              </a:spcBef>
              <a:buClr>
                <a:srgbClr val="000000"/>
              </a:buClr>
              <a:buFont typeface="Arial"/>
              <a:buChar char="•"/>
            </a:pPr>
            <a:r>
              <a:rPr lang="en-US" sz="2200" b="0" i="0" dirty="0">
                <a:solidFill>
                  <a:srgbClr val="000000"/>
                </a:solidFill>
                <a:latin typeface="Arial"/>
                <a:ea typeface="+mn-ea"/>
                <a:cs typeface="Arial"/>
              </a:rPr>
              <a:t>A </a:t>
            </a:r>
            <a:r>
              <a:rPr lang="en-US" sz="2200" b="0" i="0" dirty="0" err="1">
                <a:solidFill>
                  <a:srgbClr val="000000"/>
                </a:solidFill>
                <a:latin typeface="Arial"/>
                <a:ea typeface="+mn-ea"/>
                <a:cs typeface="Arial"/>
              </a:rPr>
              <a:t>área</a:t>
            </a:r>
            <a:r>
              <a:rPr lang="en-US" sz="2200" b="0" i="0" dirty="0">
                <a:solidFill>
                  <a:srgbClr val="000000"/>
                </a:solidFill>
                <a:latin typeface="Arial"/>
                <a:ea typeface="+mn-ea"/>
                <a:cs typeface="Arial"/>
              </a:rPr>
              <a:t> de </a:t>
            </a:r>
            <a:r>
              <a:rPr lang="en-US" sz="2200" b="0" i="0" dirty="0" err="1">
                <a:solidFill>
                  <a:srgbClr val="000000"/>
                </a:solidFill>
                <a:latin typeface="Arial"/>
                <a:ea typeface="+mn-ea"/>
                <a:cs typeface="Arial"/>
              </a:rPr>
              <a:t>amostra</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mantém</a:t>
            </a:r>
            <a:r>
              <a:rPr lang="en-US" sz="2200" b="0" i="0" dirty="0">
                <a:solidFill>
                  <a:srgbClr val="000000"/>
                </a:solidFill>
                <a:latin typeface="Arial"/>
                <a:ea typeface="+mn-ea"/>
                <a:cs typeface="Arial"/>
              </a:rPr>
              <a:t> a </a:t>
            </a:r>
            <a:r>
              <a:rPr lang="en-US" sz="2200" b="0" i="0" dirty="0" err="1">
                <a:solidFill>
                  <a:srgbClr val="000000"/>
                </a:solidFill>
                <a:latin typeface="Arial"/>
                <a:ea typeface="+mn-ea"/>
                <a:cs typeface="Arial"/>
              </a:rPr>
              <a:t>amostra</a:t>
            </a:r>
            <a:r>
              <a:rPr lang="en-US" sz="2200" b="0" i="0" dirty="0">
                <a:solidFill>
                  <a:srgbClr val="000000"/>
                </a:solidFill>
                <a:latin typeface="Arial"/>
                <a:ea typeface="+mn-ea"/>
                <a:cs typeface="Arial"/>
              </a:rPr>
              <a:t>, o </a:t>
            </a:r>
            <a:r>
              <a:rPr lang="en-US" sz="2200" b="0" i="0" dirty="0" err="1">
                <a:solidFill>
                  <a:srgbClr val="000000"/>
                </a:solidFill>
                <a:latin typeface="Arial"/>
                <a:ea typeface="+mn-ea"/>
                <a:cs typeface="Arial"/>
              </a:rPr>
              <a:t>analito</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absorve</a:t>
            </a:r>
            <a:r>
              <a:rPr lang="en-US" sz="2200" b="0" i="0" dirty="0">
                <a:solidFill>
                  <a:srgbClr val="000000"/>
                </a:solidFill>
                <a:latin typeface="Arial"/>
                <a:ea typeface="+mn-ea"/>
                <a:cs typeface="Arial"/>
              </a:rPr>
              <a:t> a </a:t>
            </a:r>
            <a:r>
              <a:rPr lang="en-US" sz="2200" b="0" i="0" dirty="0" err="1">
                <a:solidFill>
                  <a:srgbClr val="000000"/>
                </a:solidFill>
                <a:latin typeface="Arial"/>
                <a:ea typeface="+mn-ea"/>
                <a:cs typeface="Arial"/>
              </a:rPr>
              <a:t>luz</a:t>
            </a:r>
            <a:endParaRPr lang="en-US" sz="2200" b="0" i="0" dirty="0">
              <a:solidFill>
                <a:srgbClr val="000000"/>
              </a:solidFill>
              <a:latin typeface="Arial"/>
              <a:ea typeface="+mn-ea"/>
              <a:cs typeface="Arial"/>
            </a:endParaRPr>
          </a:p>
          <a:p>
            <a:pPr marL="228600" indent="-228600" algn="l" defTabSz="685800">
              <a:lnSpc>
                <a:spcPct val="100000"/>
              </a:lnSpc>
              <a:spcBef>
                <a:spcPts val="700"/>
              </a:spcBef>
              <a:buClr>
                <a:srgbClr val="000000"/>
              </a:buClr>
              <a:buFont typeface="Arial"/>
              <a:buChar char="•"/>
            </a:pPr>
            <a:r>
              <a:rPr lang="en-US" sz="2200" b="0" i="0" dirty="0">
                <a:solidFill>
                  <a:srgbClr val="000000"/>
                </a:solidFill>
                <a:latin typeface="Arial"/>
                <a:ea typeface="+mn-ea"/>
                <a:cs typeface="Arial"/>
              </a:rPr>
              <a:t>Luz </a:t>
            </a:r>
            <a:r>
              <a:rPr lang="en-US" sz="2200" b="0" i="0" dirty="0" err="1">
                <a:solidFill>
                  <a:srgbClr val="000000"/>
                </a:solidFill>
                <a:latin typeface="Arial"/>
                <a:ea typeface="+mn-ea"/>
                <a:cs typeface="Arial"/>
              </a:rPr>
              <a:t>emitida</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em</a:t>
            </a:r>
            <a:r>
              <a:rPr lang="en-US" sz="2200" b="0" i="0" dirty="0">
                <a:solidFill>
                  <a:srgbClr val="000000"/>
                </a:solidFill>
                <a:latin typeface="Arial"/>
                <a:ea typeface="+mn-ea"/>
                <a:cs typeface="Arial"/>
              </a:rPr>
              <a:t> um </a:t>
            </a:r>
            <a:r>
              <a:rPr lang="en-US" sz="2200" b="0" i="0" dirty="0" err="1">
                <a:solidFill>
                  <a:srgbClr val="000000"/>
                </a:solidFill>
                <a:latin typeface="Arial"/>
                <a:ea typeface="+mn-ea"/>
                <a:cs typeface="Arial"/>
              </a:rPr>
              <a:t>comprimento</a:t>
            </a:r>
            <a:r>
              <a:rPr lang="en-US" sz="2200" b="0" i="0" dirty="0">
                <a:solidFill>
                  <a:srgbClr val="000000"/>
                </a:solidFill>
                <a:latin typeface="Arial"/>
                <a:ea typeface="+mn-ea"/>
                <a:cs typeface="Arial"/>
              </a:rPr>
              <a:t> de </a:t>
            </a:r>
            <a:r>
              <a:rPr lang="en-US" sz="2200" b="0" i="0" dirty="0" err="1">
                <a:solidFill>
                  <a:srgbClr val="000000"/>
                </a:solidFill>
                <a:latin typeface="Arial"/>
                <a:ea typeface="+mn-ea"/>
                <a:cs typeface="Arial"/>
              </a:rPr>
              <a:t>onda</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mais</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longo</a:t>
            </a:r>
            <a:endParaRPr lang="en-US" sz="2200" b="0" i="0" dirty="0">
              <a:solidFill>
                <a:srgbClr val="000000"/>
              </a:solidFill>
              <a:latin typeface="Arial"/>
              <a:ea typeface="+mn-ea"/>
              <a:cs typeface="Arial"/>
            </a:endParaRPr>
          </a:p>
          <a:p>
            <a:pPr marL="228600" indent="-228600" algn="l" defTabSz="685800">
              <a:lnSpc>
                <a:spcPct val="100000"/>
              </a:lnSpc>
              <a:spcBef>
                <a:spcPts val="700"/>
              </a:spcBef>
              <a:buClr>
                <a:srgbClr val="000000"/>
              </a:buClr>
              <a:buFont typeface="Arial"/>
              <a:buChar char="•"/>
            </a:pPr>
            <a:r>
              <a:rPr lang="en-US" sz="2200" b="0" i="0" dirty="0">
                <a:solidFill>
                  <a:srgbClr val="000000"/>
                </a:solidFill>
                <a:latin typeface="Arial"/>
                <a:ea typeface="+mn-ea"/>
                <a:cs typeface="Arial"/>
              </a:rPr>
              <a:t>O </a:t>
            </a:r>
            <a:r>
              <a:rPr lang="en-US" sz="2200" b="0" i="0" dirty="0" err="1">
                <a:solidFill>
                  <a:srgbClr val="000000"/>
                </a:solidFill>
                <a:latin typeface="Arial"/>
                <a:ea typeface="+mn-ea"/>
                <a:cs typeface="Arial"/>
              </a:rPr>
              <a:t>monocromador</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seleciona</a:t>
            </a:r>
            <a:r>
              <a:rPr lang="en-US" sz="2200" b="0" i="0" dirty="0">
                <a:solidFill>
                  <a:srgbClr val="000000"/>
                </a:solidFill>
                <a:latin typeface="Arial"/>
                <a:ea typeface="+mn-ea"/>
                <a:cs typeface="Arial"/>
              </a:rPr>
              <a:t> o </a:t>
            </a:r>
            <a:r>
              <a:rPr lang="en-US" sz="2200" b="0" i="0" dirty="0" err="1">
                <a:solidFill>
                  <a:srgbClr val="000000"/>
                </a:solidFill>
                <a:latin typeface="Arial"/>
                <a:ea typeface="+mn-ea"/>
                <a:cs typeface="Arial"/>
              </a:rPr>
              <a:t>comprimento</a:t>
            </a:r>
            <a:r>
              <a:rPr lang="en-US" sz="2200" b="0" i="0" dirty="0">
                <a:solidFill>
                  <a:srgbClr val="000000"/>
                </a:solidFill>
                <a:latin typeface="Arial"/>
                <a:ea typeface="+mn-ea"/>
                <a:cs typeface="Arial"/>
              </a:rPr>
              <a:t> de </a:t>
            </a:r>
            <a:r>
              <a:rPr lang="en-US" sz="2200" b="0" i="0" dirty="0" err="1">
                <a:solidFill>
                  <a:srgbClr val="000000"/>
                </a:solidFill>
                <a:latin typeface="Arial"/>
                <a:ea typeface="+mn-ea"/>
                <a:cs typeface="Arial"/>
              </a:rPr>
              <a:t>onda</a:t>
            </a:r>
            <a:r>
              <a:rPr lang="en-US" sz="2200" b="0" i="0" dirty="0">
                <a:solidFill>
                  <a:srgbClr val="000000"/>
                </a:solidFill>
                <a:latin typeface="Arial"/>
                <a:ea typeface="+mn-ea"/>
                <a:cs typeface="Arial"/>
              </a:rPr>
              <a:t> de </a:t>
            </a:r>
            <a:r>
              <a:rPr lang="en-US" sz="2200" b="0" i="0" dirty="0" err="1">
                <a:solidFill>
                  <a:srgbClr val="000000"/>
                </a:solidFill>
                <a:latin typeface="Arial"/>
                <a:ea typeface="+mn-ea"/>
                <a:cs typeface="Arial"/>
              </a:rPr>
              <a:t>emissão</a:t>
            </a:r>
            <a:endParaRPr lang="en-US" sz="2200" b="0" i="0" dirty="0">
              <a:solidFill>
                <a:srgbClr val="000000"/>
              </a:solidFill>
              <a:latin typeface="Arial"/>
              <a:ea typeface="+mn-ea"/>
              <a:cs typeface="Arial"/>
            </a:endParaRPr>
          </a:p>
          <a:p>
            <a:pPr marL="228600" indent="-228600" algn="l" defTabSz="685800">
              <a:lnSpc>
                <a:spcPct val="100000"/>
              </a:lnSpc>
              <a:spcBef>
                <a:spcPts val="700"/>
              </a:spcBef>
              <a:buClr>
                <a:srgbClr val="000000"/>
              </a:buClr>
              <a:buFont typeface="Arial"/>
              <a:buChar char="•"/>
            </a:pPr>
            <a:r>
              <a:rPr lang="en-US" sz="2200" b="0" i="0" dirty="0">
                <a:solidFill>
                  <a:srgbClr val="000000"/>
                </a:solidFill>
                <a:latin typeface="Arial"/>
                <a:ea typeface="+mn-ea"/>
                <a:cs typeface="Arial"/>
              </a:rPr>
              <a:t>A </a:t>
            </a:r>
            <a:r>
              <a:rPr lang="en-US" sz="2200" b="0" i="0" dirty="0" err="1">
                <a:solidFill>
                  <a:srgbClr val="000000"/>
                </a:solidFill>
                <a:latin typeface="Arial"/>
                <a:ea typeface="+mn-ea"/>
                <a:cs typeface="Arial"/>
              </a:rPr>
              <a:t>luz</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transmitida</a:t>
            </a:r>
            <a:r>
              <a:rPr lang="en-US" sz="2200" b="0" i="0" dirty="0">
                <a:solidFill>
                  <a:srgbClr val="000000"/>
                </a:solidFill>
                <a:latin typeface="Arial"/>
                <a:ea typeface="+mn-ea"/>
                <a:cs typeface="Arial"/>
              </a:rPr>
              <a:t> é </a:t>
            </a:r>
            <a:r>
              <a:rPr lang="en-US" sz="2200" b="0" i="0" dirty="0" err="1">
                <a:solidFill>
                  <a:srgbClr val="000000"/>
                </a:solidFill>
                <a:latin typeface="Arial"/>
                <a:ea typeface="+mn-ea"/>
                <a:cs typeface="Arial"/>
              </a:rPr>
              <a:t>medida</a:t>
            </a:r>
            <a:r>
              <a:rPr lang="en-US" sz="2200" b="0" i="0" dirty="0">
                <a:solidFill>
                  <a:srgbClr val="000000"/>
                </a:solidFill>
                <a:latin typeface="Arial"/>
                <a:ea typeface="+mn-ea"/>
                <a:cs typeface="Arial"/>
              </a:rPr>
              <a:t> (detector)</a:t>
            </a:r>
          </a:p>
          <a:p>
            <a:pPr marL="0" indent="0" algn="l" defTabSz="685800">
              <a:lnSpc>
                <a:spcPct val="100000"/>
              </a:lnSpc>
              <a:spcBef>
                <a:spcPts val="1400"/>
              </a:spcBef>
              <a:buNone/>
            </a:pPr>
            <a:endParaRPr lang="en-US" sz="1600" dirty="0"/>
          </a:p>
        </p:txBody>
      </p:sp>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grpSp>
        <p:nvGrpSpPr>
          <p:cNvPr id="37" name="Gruppieren 36"/>
          <p:cNvGrpSpPr/>
          <p:nvPr/>
        </p:nvGrpSpPr>
        <p:grpSpPr>
          <a:xfrm>
            <a:off x="228597" y="1772816"/>
            <a:ext cx="8580474" cy="913257"/>
            <a:chOff x="228597" y="2207159"/>
            <a:chExt cx="8580474" cy="893676"/>
          </a:xfrm>
        </p:grpSpPr>
        <p:grpSp>
          <p:nvGrpSpPr>
            <p:cNvPr id="19" name="Gruppieren 18"/>
            <p:cNvGrpSpPr/>
            <p:nvPr/>
          </p:nvGrpSpPr>
          <p:grpSpPr>
            <a:xfrm>
              <a:off x="1606729" y="2520005"/>
              <a:ext cx="5842123" cy="253230"/>
              <a:chOff x="1606729" y="2520005"/>
              <a:chExt cx="5842123" cy="253230"/>
            </a:xfrm>
          </p:grpSpPr>
          <p:grpSp>
            <p:nvGrpSpPr>
              <p:cNvPr id="2" name="Gruppieren 1"/>
              <p:cNvGrpSpPr/>
              <p:nvPr/>
            </p:nvGrpSpPr>
            <p:grpSpPr>
              <a:xfrm>
                <a:off x="1606729" y="2520005"/>
                <a:ext cx="4008538" cy="253230"/>
                <a:chOff x="1606729" y="2492896"/>
                <a:chExt cx="4008538" cy="253230"/>
              </a:xfrm>
            </p:grpSpPr>
            <p:sp>
              <p:nvSpPr>
                <p:cNvPr id="30" name="Eingekerbter Richtungspfeil 29"/>
                <p:cNvSpPr/>
                <p:nvPr/>
              </p:nvSpPr>
              <p:spPr>
                <a:xfrm>
                  <a:off x="1606729" y="2492896"/>
                  <a:ext cx="371383" cy="253230"/>
                </a:xfrm>
                <a:prstGeom prst="chevron">
                  <a:avLst>
                    <a:gd name="adj" fmla="val 3461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1" name="Eingekerbter Richtungspfeil 30"/>
                <p:cNvSpPr/>
                <p:nvPr/>
              </p:nvSpPr>
              <p:spPr>
                <a:xfrm>
                  <a:off x="3425411" y="2492896"/>
                  <a:ext cx="371383" cy="253230"/>
                </a:xfrm>
                <a:prstGeom prst="chevron">
                  <a:avLst>
                    <a:gd name="adj" fmla="val 34615"/>
                  </a:avLst>
                </a:prstGeom>
                <a:solidFill>
                  <a:srgbClr val="7EA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2" name="Eingekerbter Richtungspfeil 31"/>
                <p:cNvSpPr/>
                <p:nvPr/>
              </p:nvSpPr>
              <p:spPr>
                <a:xfrm>
                  <a:off x="5243884" y="2492896"/>
                  <a:ext cx="371383" cy="253230"/>
                </a:xfrm>
                <a:prstGeom prst="chevron">
                  <a:avLst>
                    <a:gd name="adj" fmla="val 346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35" name="Eingekerbter Richtungspfeil 34"/>
              <p:cNvSpPr/>
              <p:nvPr/>
            </p:nvSpPr>
            <p:spPr>
              <a:xfrm>
                <a:off x="7077469" y="2520005"/>
                <a:ext cx="371383" cy="253230"/>
              </a:xfrm>
              <a:prstGeom prst="chevron">
                <a:avLst>
                  <a:gd name="adj" fmla="val 3461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 name="Freeform 4"/>
            <p:cNvSpPr>
              <a:spLocks noChangeAspect="1"/>
            </p:cNvSpPr>
            <p:nvPr/>
          </p:nvSpPr>
          <p:spPr>
            <a:xfrm>
              <a:off x="228597" y="2207159"/>
              <a:ext cx="1322067" cy="893676"/>
            </a:xfrm>
            <a:custGeom>
              <a:avLst/>
              <a:gdLst>
                <a:gd name="connsiteX0" fmla="*/ 0 w 1062412"/>
                <a:gd name="connsiteY0" fmla="*/ 63745 h 637447"/>
                <a:gd name="connsiteX1" fmla="*/ 63745 w 1062412"/>
                <a:gd name="connsiteY1" fmla="*/ 0 h 637447"/>
                <a:gd name="connsiteX2" fmla="*/ 998667 w 1062412"/>
                <a:gd name="connsiteY2" fmla="*/ 0 h 637447"/>
                <a:gd name="connsiteX3" fmla="*/ 1062412 w 1062412"/>
                <a:gd name="connsiteY3" fmla="*/ 63745 h 637447"/>
                <a:gd name="connsiteX4" fmla="*/ 1062412 w 1062412"/>
                <a:gd name="connsiteY4" fmla="*/ 573702 h 637447"/>
                <a:gd name="connsiteX5" fmla="*/ 998667 w 1062412"/>
                <a:gd name="connsiteY5" fmla="*/ 637447 h 637447"/>
                <a:gd name="connsiteX6" fmla="*/ 63745 w 1062412"/>
                <a:gd name="connsiteY6" fmla="*/ 637447 h 637447"/>
                <a:gd name="connsiteX7" fmla="*/ 0 w 1062412"/>
                <a:gd name="connsiteY7" fmla="*/ 573702 h 637447"/>
                <a:gd name="connsiteX8" fmla="*/ 0 w 1062412"/>
                <a:gd name="connsiteY8" fmla="*/ 63745 h 63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412" h="637447">
                  <a:moveTo>
                    <a:pt x="0" y="63745"/>
                  </a:moveTo>
                  <a:cubicBezTo>
                    <a:pt x="0" y="28540"/>
                    <a:pt x="28540" y="0"/>
                    <a:pt x="63745" y="0"/>
                  </a:cubicBezTo>
                  <a:lnTo>
                    <a:pt x="998667" y="0"/>
                  </a:lnTo>
                  <a:cubicBezTo>
                    <a:pt x="1033872" y="0"/>
                    <a:pt x="1062412" y="28540"/>
                    <a:pt x="1062412" y="63745"/>
                  </a:cubicBezTo>
                  <a:lnTo>
                    <a:pt x="1062412" y="573702"/>
                  </a:lnTo>
                  <a:cubicBezTo>
                    <a:pt x="1062412" y="608907"/>
                    <a:pt x="1033872" y="637447"/>
                    <a:pt x="998667" y="637447"/>
                  </a:cubicBezTo>
                  <a:lnTo>
                    <a:pt x="63745" y="637447"/>
                  </a:lnTo>
                  <a:cubicBezTo>
                    <a:pt x="28540" y="637447"/>
                    <a:pt x="0" y="608907"/>
                    <a:pt x="0" y="573702"/>
                  </a:cubicBezTo>
                  <a:lnTo>
                    <a:pt x="0" y="63745"/>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9630" tIns="79630" rIns="79630" bIns="288000" numCol="1" spcCol="1270" anchor="b" anchorCtr="0">
              <a:noAutofit/>
            </a:bodyPr>
            <a:lstStyle/>
            <a:p>
              <a:pPr algn="ctr" defTabSz="713232">
                <a:spcBef>
                  <a:spcPts val="0"/>
                </a:spcBef>
                <a:buNone/>
              </a:pPr>
              <a:r>
                <a:rPr lang="en-US" sz="1600" b="1" i="0">
                  <a:latin typeface="Arial"/>
                  <a:ea typeface="+mn-ea"/>
                  <a:cs typeface="+mn-cs"/>
                </a:rPr>
                <a:t>Lâmpada</a:t>
              </a:r>
            </a:p>
          </p:txBody>
        </p:sp>
        <p:sp>
          <p:nvSpPr>
            <p:cNvPr id="7" name="Freeform 6"/>
            <p:cNvSpPr>
              <a:spLocks noChangeAspect="1"/>
            </p:cNvSpPr>
            <p:nvPr/>
          </p:nvSpPr>
          <p:spPr>
            <a:xfrm>
              <a:off x="2043199" y="2207159"/>
              <a:ext cx="1322067" cy="893676"/>
            </a:xfrm>
            <a:custGeom>
              <a:avLst/>
              <a:gdLst>
                <a:gd name="connsiteX0" fmla="*/ 0 w 1062412"/>
                <a:gd name="connsiteY0" fmla="*/ 63745 h 637447"/>
                <a:gd name="connsiteX1" fmla="*/ 63745 w 1062412"/>
                <a:gd name="connsiteY1" fmla="*/ 0 h 637447"/>
                <a:gd name="connsiteX2" fmla="*/ 998667 w 1062412"/>
                <a:gd name="connsiteY2" fmla="*/ 0 h 637447"/>
                <a:gd name="connsiteX3" fmla="*/ 1062412 w 1062412"/>
                <a:gd name="connsiteY3" fmla="*/ 63745 h 637447"/>
                <a:gd name="connsiteX4" fmla="*/ 1062412 w 1062412"/>
                <a:gd name="connsiteY4" fmla="*/ 573702 h 637447"/>
                <a:gd name="connsiteX5" fmla="*/ 998667 w 1062412"/>
                <a:gd name="connsiteY5" fmla="*/ 637447 h 637447"/>
                <a:gd name="connsiteX6" fmla="*/ 63745 w 1062412"/>
                <a:gd name="connsiteY6" fmla="*/ 637447 h 637447"/>
                <a:gd name="connsiteX7" fmla="*/ 0 w 1062412"/>
                <a:gd name="connsiteY7" fmla="*/ 573702 h 637447"/>
                <a:gd name="connsiteX8" fmla="*/ 0 w 1062412"/>
                <a:gd name="connsiteY8" fmla="*/ 63745 h 63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412" h="637447">
                  <a:moveTo>
                    <a:pt x="0" y="63745"/>
                  </a:moveTo>
                  <a:cubicBezTo>
                    <a:pt x="0" y="28540"/>
                    <a:pt x="28540" y="0"/>
                    <a:pt x="63745" y="0"/>
                  </a:cubicBezTo>
                  <a:lnTo>
                    <a:pt x="998667" y="0"/>
                  </a:lnTo>
                  <a:cubicBezTo>
                    <a:pt x="1033872" y="0"/>
                    <a:pt x="1062412" y="28540"/>
                    <a:pt x="1062412" y="63745"/>
                  </a:cubicBezTo>
                  <a:lnTo>
                    <a:pt x="1062412" y="573702"/>
                  </a:lnTo>
                  <a:cubicBezTo>
                    <a:pt x="1062412" y="608907"/>
                    <a:pt x="1033872" y="637447"/>
                    <a:pt x="998667" y="637447"/>
                  </a:cubicBezTo>
                  <a:lnTo>
                    <a:pt x="63745" y="637447"/>
                  </a:lnTo>
                  <a:cubicBezTo>
                    <a:pt x="28540" y="637447"/>
                    <a:pt x="0" y="608907"/>
                    <a:pt x="0" y="573702"/>
                  </a:cubicBezTo>
                  <a:lnTo>
                    <a:pt x="0" y="63745"/>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9630" tIns="79630" rIns="79630" bIns="288000" numCol="1" spcCol="1270" anchor="b" anchorCtr="0">
              <a:noAutofit/>
            </a:bodyPr>
            <a:lstStyle/>
            <a:p>
              <a:pPr algn="ctr" defTabSz="713232">
                <a:spcBef>
                  <a:spcPts val="0"/>
                </a:spcBef>
                <a:buNone/>
              </a:pPr>
              <a:r>
                <a:rPr lang="en-US" sz="1600" b="1" i="0" dirty="0">
                  <a:latin typeface="Arial"/>
                  <a:ea typeface="+mn-ea"/>
                  <a:cs typeface="+mn-cs"/>
                </a:rPr>
                <a:t>Mono</a:t>
              </a:r>
            </a:p>
            <a:p>
              <a:pPr algn="ctr" defTabSz="713232">
                <a:spcBef>
                  <a:spcPts val="0"/>
                </a:spcBef>
                <a:buNone/>
              </a:pPr>
              <a:r>
                <a:rPr lang="en-US" sz="1600" b="1" i="0" dirty="0" err="1">
                  <a:latin typeface="Arial"/>
                  <a:ea typeface="+mn-ea"/>
                  <a:cs typeface="+mn-cs"/>
                </a:rPr>
                <a:t>cromador</a:t>
              </a:r>
              <a:endParaRPr lang="en-US" sz="1600" b="1" i="0" dirty="0">
                <a:latin typeface="Arial"/>
                <a:ea typeface="+mn-ea"/>
                <a:cs typeface="+mn-cs"/>
              </a:endParaRPr>
            </a:p>
          </p:txBody>
        </p:sp>
        <p:sp>
          <p:nvSpPr>
            <p:cNvPr id="9" name="Freeform 8"/>
            <p:cNvSpPr>
              <a:spLocks noChangeAspect="1"/>
            </p:cNvSpPr>
            <p:nvPr/>
          </p:nvSpPr>
          <p:spPr>
            <a:xfrm>
              <a:off x="3857800" y="2207159"/>
              <a:ext cx="1322067" cy="893676"/>
            </a:xfrm>
            <a:custGeom>
              <a:avLst/>
              <a:gdLst>
                <a:gd name="connsiteX0" fmla="*/ 0 w 1062412"/>
                <a:gd name="connsiteY0" fmla="*/ 63745 h 637447"/>
                <a:gd name="connsiteX1" fmla="*/ 63745 w 1062412"/>
                <a:gd name="connsiteY1" fmla="*/ 0 h 637447"/>
                <a:gd name="connsiteX2" fmla="*/ 998667 w 1062412"/>
                <a:gd name="connsiteY2" fmla="*/ 0 h 637447"/>
                <a:gd name="connsiteX3" fmla="*/ 1062412 w 1062412"/>
                <a:gd name="connsiteY3" fmla="*/ 63745 h 637447"/>
                <a:gd name="connsiteX4" fmla="*/ 1062412 w 1062412"/>
                <a:gd name="connsiteY4" fmla="*/ 573702 h 637447"/>
                <a:gd name="connsiteX5" fmla="*/ 998667 w 1062412"/>
                <a:gd name="connsiteY5" fmla="*/ 637447 h 637447"/>
                <a:gd name="connsiteX6" fmla="*/ 63745 w 1062412"/>
                <a:gd name="connsiteY6" fmla="*/ 637447 h 637447"/>
                <a:gd name="connsiteX7" fmla="*/ 0 w 1062412"/>
                <a:gd name="connsiteY7" fmla="*/ 573702 h 637447"/>
                <a:gd name="connsiteX8" fmla="*/ 0 w 1062412"/>
                <a:gd name="connsiteY8" fmla="*/ 63745 h 63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412" h="637447">
                  <a:moveTo>
                    <a:pt x="0" y="63745"/>
                  </a:moveTo>
                  <a:cubicBezTo>
                    <a:pt x="0" y="28540"/>
                    <a:pt x="28540" y="0"/>
                    <a:pt x="63745" y="0"/>
                  </a:cubicBezTo>
                  <a:lnTo>
                    <a:pt x="998667" y="0"/>
                  </a:lnTo>
                  <a:cubicBezTo>
                    <a:pt x="1033872" y="0"/>
                    <a:pt x="1062412" y="28540"/>
                    <a:pt x="1062412" y="63745"/>
                  </a:cubicBezTo>
                  <a:lnTo>
                    <a:pt x="1062412" y="573702"/>
                  </a:lnTo>
                  <a:cubicBezTo>
                    <a:pt x="1062412" y="608907"/>
                    <a:pt x="1033872" y="637447"/>
                    <a:pt x="998667" y="637447"/>
                  </a:cubicBezTo>
                  <a:lnTo>
                    <a:pt x="63745" y="637447"/>
                  </a:lnTo>
                  <a:cubicBezTo>
                    <a:pt x="28540" y="637447"/>
                    <a:pt x="0" y="608907"/>
                    <a:pt x="0" y="573702"/>
                  </a:cubicBezTo>
                  <a:lnTo>
                    <a:pt x="0" y="63745"/>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9630" tIns="79630" rIns="79630" bIns="288000" numCol="1" spcCol="1270" anchor="b" anchorCtr="0">
              <a:noAutofit/>
            </a:bodyPr>
            <a:lstStyle/>
            <a:p>
              <a:pPr algn="ctr" defTabSz="713232">
                <a:spcBef>
                  <a:spcPts val="0"/>
                </a:spcBef>
                <a:buNone/>
              </a:pPr>
              <a:r>
                <a:rPr lang="en-US" sz="1600" b="1" i="0">
                  <a:latin typeface="Arial"/>
                  <a:ea typeface="+mn-ea"/>
                  <a:cs typeface="+mn-cs"/>
                </a:rPr>
                <a:t>Área de amostra</a:t>
              </a:r>
            </a:p>
          </p:txBody>
        </p:sp>
        <p:sp>
          <p:nvSpPr>
            <p:cNvPr id="11" name="Freeform 10"/>
            <p:cNvSpPr>
              <a:spLocks noChangeAspect="1"/>
            </p:cNvSpPr>
            <p:nvPr/>
          </p:nvSpPr>
          <p:spPr>
            <a:xfrm>
              <a:off x="5672402" y="2207159"/>
              <a:ext cx="1322067" cy="893676"/>
            </a:xfrm>
            <a:custGeom>
              <a:avLst/>
              <a:gdLst>
                <a:gd name="connsiteX0" fmla="*/ 0 w 1062412"/>
                <a:gd name="connsiteY0" fmla="*/ 63745 h 637447"/>
                <a:gd name="connsiteX1" fmla="*/ 63745 w 1062412"/>
                <a:gd name="connsiteY1" fmla="*/ 0 h 637447"/>
                <a:gd name="connsiteX2" fmla="*/ 998667 w 1062412"/>
                <a:gd name="connsiteY2" fmla="*/ 0 h 637447"/>
                <a:gd name="connsiteX3" fmla="*/ 1062412 w 1062412"/>
                <a:gd name="connsiteY3" fmla="*/ 63745 h 637447"/>
                <a:gd name="connsiteX4" fmla="*/ 1062412 w 1062412"/>
                <a:gd name="connsiteY4" fmla="*/ 573702 h 637447"/>
                <a:gd name="connsiteX5" fmla="*/ 998667 w 1062412"/>
                <a:gd name="connsiteY5" fmla="*/ 637447 h 637447"/>
                <a:gd name="connsiteX6" fmla="*/ 63745 w 1062412"/>
                <a:gd name="connsiteY6" fmla="*/ 637447 h 637447"/>
                <a:gd name="connsiteX7" fmla="*/ 0 w 1062412"/>
                <a:gd name="connsiteY7" fmla="*/ 573702 h 637447"/>
                <a:gd name="connsiteX8" fmla="*/ 0 w 1062412"/>
                <a:gd name="connsiteY8" fmla="*/ 63745 h 63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412" h="637447">
                  <a:moveTo>
                    <a:pt x="0" y="63745"/>
                  </a:moveTo>
                  <a:cubicBezTo>
                    <a:pt x="0" y="28540"/>
                    <a:pt x="28540" y="0"/>
                    <a:pt x="63745" y="0"/>
                  </a:cubicBezTo>
                  <a:lnTo>
                    <a:pt x="998667" y="0"/>
                  </a:lnTo>
                  <a:cubicBezTo>
                    <a:pt x="1033872" y="0"/>
                    <a:pt x="1062412" y="28540"/>
                    <a:pt x="1062412" y="63745"/>
                  </a:cubicBezTo>
                  <a:lnTo>
                    <a:pt x="1062412" y="573702"/>
                  </a:lnTo>
                  <a:cubicBezTo>
                    <a:pt x="1062412" y="608907"/>
                    <a:pt x="1033872" y="637447"/>
                    <a:pt x="998667" y="637447"/>
                  </a:cubicBezTo>
                  <a:lnTo>
                    <a:pt x="63745" y="637447"/>
                  </a:lnTo>
                  <a:cubicBezTo>
                    <a:pt x="28540" y="637447"/>
                    <a:pt x="0" y="608907"/>
                    <a:pt x="0" y="573702"/>
                  </a:cubicBezTo>
                  <a:lnTo>
                    <a:pt x="0" y="63745"/>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9630" tIns="79630" rIns="79630" bIns="288000" numCol="1" spcCol="1270" anchor="b" anchorCtr="0">
              <a:noAutofit/>
            </a:bodyPr>
            <a:lstStyle/>
            <a:p>
              <a:pPr algn="ctr" defTabSz="713232">
                <a:spcBef>
                  <a:spcPts val="0"/>
                </a:spcBef>
                <a:buNone/>
              </a:pPr>
              <a:r>
                <a:rPr lang="en-US" sz="1600" b="1" i="0">
                  <a:latin typeface="Arial"/>
                  <a:ea typeface="+mn-ea"/>
                  <a:cs typeface="+mn-cs"/>
                </a:rPr>
                <a:t>Mono</a:t>
              </a:r>
            </a:p>
            <a:p>
              <a:pPr algn="ctr" defTabSz="713232">
                <a:spcBef>
                  <a:spcPts val="0"/>
                </a:spcBef>
                <a:buNone/>
              </a:pPr>
              <a:r>
                <a:rPr lang="en-US" sz="1600" b="1" i="0">
                  <a:latin typeface="Arial"/>
                  <a:ea typeface="+mn-ea"/>
                  <a:cs typeface="+mn-cs"/>
                </a:rPr>
                <a:t>cromador</a:t>
              </a:r>
            </a:p>
          </p:txBody>
        </p:sp>
        <p:sp>
          <p:nvSpPr>
            <p:cNvPr id="13" name="Freeform 12"/>
            <p:cNvSpPr>
              <a:spLocks noChangeAspect="1"/>
            </p:cNvSpPr>
            <p:nvPr/>
          </p:nvSpPr>
          <p:spPr>
            <a:xfrm>
              <a:off x="7487004" y="2207159"/>
              <a:ext cx="1322067" cy="893676"/>
            </a:xfrm>
            <a:custGeom>
              <a:avLst/>
              <a:gdLst>
                <a:gd name="connsiteX0" fmla="*/ 0 w 1062412"/>
                <a:gd name="connsiteY0" fmla="*/ 63745 h 637447"/>
                <a:gd name="connsiteX1" fmla="*/ 63745 w 1062412"/>
                <a:gd name="connsiteY1" fmla="*/ 0 h 637447"/>
                <a:gd name="connsiteX2" fmla="*/ 998667 w 1062412"/>
                <a:gd name="connsiteY2" fmla="*/ 0 h 637447"/>
                <a:gd name="connsiteX3" fmla="*/ 1062412 w 1062412"/>
                <a:gd name="connsiteY3" fmla="*/ 63745 h 637447"/>
                <a:gd name="connsiteX4" fmla="*/ 1062412 w 1062412"/>
                <a:gd name="connsiteY4" fmla="*/ 573702 h 637447"/>
                <a:gd name="connsiteX5" fmla="*/ 998667 w 1062412"/>
                <a:gd name="connsiteY5" fmla="*/ 637447 h 637447"/>
                <a:gd name="connsiteX6" fmla="*/ 63745 w 1062412"/>
                <a:gd name="connsiteY6" fmla="*/ 637447 h 637447"/>
                <a:gd name="connsiteX7" fmla="*/ 0 w 1062412"/>
                <a:gd name="connsiteY7" fmla="*/ 573702 h 637447"/>
                <a:gd name="connsiteX8" fmla="*/ 0 w 1062412"/>
                <a:gd name="connsiteY8" fmla="*/ 63745 h 63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412" h="637447">
                  <a:moveTo>
                    <a:pt x="0" y="63745"/>
                  </a:moveTo>
                  <a:cubicBezTo>
                    <a:pt x="0" y="28540"/>
                    <a:pt x="28540" y="0"/>
                    <a:pt x="63745" y="0"/>
                  </a:cubicBezTo>
                  <a:lnTo>
                    <a:pt x="998667" y="0"/>
                  </a:lnTo>
                  <a:cubicBezTo>
                    <a:pt x="1033872" y="0"/>
                    <a:pt x="1062412" y="28540"/>
                    <a:pt x="1062412" y="63745"/>
                  </a:cubicBezTo>
                  <a:lnTo>
                    <a:pt x="1062412" y="573702"/>
                  </a:lnTo>
                  <a:cubicBezTo>
                    <a:pt x="1062412" y="608907"/>
                    <a:pt x="1033872" y="637447"/>
                    <a:pt x="998667" y="637447"/>
                  </a:cubicBezTo>
                  <a:lnTo>
                    <a:pt x="63745" y="637447"/>
                  </a:lnTo>
                  <a:cubicBezTo>
                    <a:pt x="28540" y="637447"/>
                    <a:pt x="0" y="608907"/>
                    <a:pt x="0" y="573702"/>
                  </a:cubicBezTo>
                  <a:lnTo>
                    <a:pt x="0" y="63745"/>
                  </a:lnTo>
                  <a:close/>
                </a:path>
              </a:pathLst>
            </a:custGeom>
            <a:ln>
              <a:no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9630" tIns="79630" rIns="79630" bIns="288000" numCol="1" spcCol="1270" anchor="b" anchorCtr="0">
              <a:noAutofit/>
            </a:bodyPr>
            <a:lstStyle/>
            <a:p>
              <a:pPr algn="ctr" defTabSz="713232">
                <a:spcBef>
                  <a:spcPts val="0"/>
                </a:spcBef>
                <a:buNone/>
              </a:pPr>
              <a:r>
                <a:rPr lang="en-US" sz="1600" b="1" i="0">
                  <a:latin typeface="Arial"/>
                  <a:ea typeface="+mn-ea"/>
                  <a:cs typeface="+mn-cs"/>
                </a:rPr>
                <a:t>Detector</a:t>
              </a:r>
            </a:p>
          </p:txBody>
        </p:sp>
      </p:grpSp>
    </p:spTree>
    <p:extLst>
      <p:ext uri="{BB962C8B-B14F-4D97-AF65-F5344CB8AC3E}">
        <p14:creationId xmlns:p14="http://schemas.microsoft.com/office/powerpoint/2010/main" val="3139422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defTabSz="685800">
              <a:lnSpc>
                <a:spcPct val="100000"/>
              </a:lnSpc>
              <a:spcBef>
                <a:spcPts val="0"/>
              </a:spcBef>
              <a:spcAft>
                <a:spcPts val="300"/>
              </a:spcAft>
              <a:buNone/>
            </a:pPr>
            <a:r>
              <a:rPr lang="en-US" sz="3800" b="0" i="0">
                <a:solidFill>
                  <a:srgbClr val="000000"/>
                </a:solidFill>
                <a:latin typeface="Arial Narrow"/>
                <a:ea typeface="+mj-ea"/>
                <a:cs typeface="Arial Narrow"/>
              </a:rPr>
              <a:t>Espectroscopia de fluorescência</a:t>
            </a:r>
            <a:br>
              <a:rPr lang="en-US" sz="3400" b="0" i="0">
                <a:solidFill>
                  <a:srgbClr val="000000"/>
                </a:solidFill>
                <a:latin typeface="Arial Narrow"/>
                <a:ea typeface="+mj-ea"/>
                <a:cs typeface="Arial Narrow"/>
              </a:rPr>
            </a:br>
            <a:r>
              <a:rPr lang="en-US" sz="3100" b="0" i="0">
                <a:solidFill>
                  <a:srgbClr val="000000"/>
                </a:solidFill>
                <a:latin typeface="Arial Narrow"/>
                <a:ea typeface="+mj-ea"/>
                <a:cs typeface="Arial Narrow"/>
              </a:rPr>
              <a:t>Configuração geral</a:t>
            </a:r>
          </a:p>
        </p:txBody>
      </p:sp>
      <p:cxnSp>
        <p:nvCxnSpPr>
          <p:cNvPr id="59" name="Straight Arrow Connector 58"/>
          <p:cNvCxnSpPr/>
          <p:nvPr/>
        </p:nvCxnSpPr>
        <p:spPr>
          <a:xfrm>
            <a:off x="4498926" y="6396375"/>
            <a:ext cx="689149"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78" name="Content Placeholder 19"/>
          <p:cNvSpPr txBox="1">
            <a:spLocks/>
          </p:cNvSpPr>
          <p:nvPr/>
        </p:nvSpPr>
        <p:spPr>
          <a:xfrm>
            <a:off x="5868144" y="4906870"/>
            <a:ext cx="1944216" cy="1514029"/>
          </a:xfrm>
          <a:prstGeom prst="rect">
            <a:avLst/>
          </a:prstGeom>
        </p:spPr>
        <p:txBody>
          <a:bodyPr lIns="0">
            <a:noAutofit/>
          </a:bodyPr>
          <a:lst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defTabSz="914400">
              <a:buNone/>
            </a:pPr>
            <a:r>
              <a:rPr lang="en-US" sz="1200" b="0" i="1" dirty="0" err="1">
                <a:solidFill>
                  <a:srgbClr val="616161"/>
                </a:solidFill>
                <a:latin typeface="Arial"/>
                <a:ea typeface="+mn-ea"/>
                <a:cs typeface="+mn-cs"/>
              </a:rPr>
              <a:t>Observação</a:t>
            </a:r>
            <a:r>
              <a:rPr lang="en-US" sz="1200" b="0" i="1" dirty="0">
                <a:solidFill>
                  <a:srgbClr val="616161"/>
                </a:solidFill>
                <a:latin typeface="Arial"/>
                <a:ea typeface="+mn-ea"/>
                <a:cs typeface="+mn-cs"/>
              </a:rPr>
              <a:t>: O detector </a:t>
            </a:r>
            <a:r>
              <a:rPr lang="en-US" sz="1200" b="0" i="1" dirty="0" err="1">
                <a:solidFill>
                  <a:srgbClr val="616161"/>
                </a:solidFill>
                <a:latin typeface="Arial"/>
                <a:ea typeface="+mn-ea"/>
                <a:cs typeface="+mn-cs"/>
              </a:rPr>
              <a:t>não</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está</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em</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linha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direta</a:t>
            </a:r>
            <a:r>
              <a:rPr lang="en-US" sz="1200" b="0" i="1" dirty="0">
                <a:solidFill>
                  <a:srgbClr val="616161"/>
                </a:solidFill>
                <a:latin typeface="Arial"/>
                <a:ea typeface="+mn-ea"/>
                <a:cs typeface="+mn-cs"/>
              </a:rPr>
              <a:t> com a </a:t>
            </a:r>
            <a:r>
              <a:rPr lang="en-US" sz="1200" b="0" i="1" dirty="0" err="1">
                <a:solidFill>
                  <a:srgbClr val="616161"/>
                </a:solidFill>
                <a:latin typeface="Arial"/>
                <a:ea typeface="+mn-ea"/>
                <a:cs typeface="+mn-cs"/>
              </a:rPr>
              <a:t>fonte</a:t>
            </a:r>
            <a:r>
              <a:rPr lang="en-US" sz="1200" b="0" i="1" dirty="0">
                <a:solidFill>
                  <a:srgbClr val="616161"/>
                </a:solidFill>
                <a:latin typeface="Arial"/>
                <a:ea typeface="+mn-ea"/>
                <a:cs typeface="+mn-cs"/>
              </a:rPr>
              <a:t> de </a:t>
            </a:r>
            <a:r>
              <a:rPr lang="en-US" sz="1200" i="1" dirty="0" err="1">
                <a:solidFill>
                  <a:srgbClr val="616161"/>
                </a:solidFill>
                <a:latin typeface="Arial"/>
                <a:cs typeface="+mn-cs"/>
              </a:rPr>
              <a:t>radiação</a:t>
            </a:r>
            <a:r>
              <a:rPr lang="en-US" sz="1200" b="0" i="1" dirty="0">
                <a:solidFill>
                  <a:srgbClr val="616161"/>
                </a:solidFill>
                <a:latin typeface="Arial"/>
                <a:ea typeface="+mn-ea"/>
                <a:cs typeface="+mn-cs"/>
              </a:rPr>
              <a:t> para </a:t>
            </a:r>
            <a:r>
              <a:rPr lang="en-US" sz="1200" b="0" i="1" dirty="0" err="1">
                <a:solidFill>
                  <a:srgbClr val="616161"/>
                </a:solidFill>
                <a:latin typeface="Arial"/>
                <a:ea typeface="+mn-ea"/>
                <a:cs typeface="+mn-cs"/>
              </a:rPr>
              <a:t>minimizar</a:t>
            </a:r>
            <a:r>
              <a:rPr lang="en-US" sz="1200" b="0" i="1" dirty="0">
                <a:solidFill>
                  <a:srgbClr val="616161"/>
                </a:solidFill>
                <a:latin typeface="Arial"/>
                <a:ea typeface="+mn-ea"/>
                <a:cs typeface="+mn-cs"/>
              </a:rPr>
              <a:t> o </a:t>
            </a:r>
            <a:r>
              <a:rPr lang="en-US" sz="1200" b="0" i="1" dirty="0" err="1">
                <a:solidFill>
                  <a:srgbClr val="616161"/>
                </a:solidFill>
                <a:latin typeface="Arial"/>
                <a:ea typeface="+mn-ea"/>
                <a:cs typeface="+mn-cs"/>
              </a:rPr>
              <a:t>risco</a:t>
            </a:r>
            <a:r>
              <a:rPr lang="en-US" sz="1200" b="0" i="1" dirty="0">
                <a:solidFill>
                  <a:srgbClr val="616161"/>
                </a:solidFill>
                <a:latin typeface="Arial"/>
                <a:ea typeface="+mn-ea"/>
                <a:cs typeface="+mn-cs"/>
              </a:rPr>
              <a:t> de a </a:t>
            </a:r>
            <a:r>
              <a:rPr lang="en-US" sz="1200" b="0" i="1" dirty="0" err="1">
                <a:solidFill>
                  <a:srgbClr val="616161"/>
                </a:solidFill>
                <a:latin typeface="Arial"/>
                <a:ea typeface="+mn-ea"/>
                <a:cs typeface="+mn-cs"/>
              </a:rPr>
              <a:t>luz</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incidente</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transmitida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ou</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refletida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atingir</a:t>
            </a:r>
            <a:r>
              <a:rPr lang="en-US" sz="1200" b="0" i="1" dirty="0">
                <a:solidFill>
                  <a:srgbClr val="616161"/>
                </a:solidFill>
                <a:latin typeface="Arial"/>
                <a:ea typeface="+mn-ea"/>
                <a:cs typeface="+mn-cs"/>
              </a:rPr>
              <a:t> o detector.</a:t>
            </a:r>
          </a:p>
        </p:txBody>
      </p:sp>
      <p:grpSp>
        <p:nvGrpSpPr>
          <p:cNvPr id="22" name="Group 21"/>
          <p:cNvGrpSpPr/>
          <p:nvPr/>
        </p:nvGrpSpPr>
        <p:grpSpPr>
          <a:xfrm>
            <a:off x="0" y="6085641"/>
            <a:ext cx="619067" cy="246221"/>
            <a:chOff x="1689099" y="6028267"/>
            <a:chExt cx="1087983" cy="246221"/>
          </a:xfrm>
        </p:grpSpPr>
        <p:sp>
          <p:nvSpPr>
            <p:cNvPr id="23" name="Action Button: Custom 22">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Chevron 23">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5" name="Chevron 24">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27" name="Rechteck 26"/>
          <p:cNvSpPr/>
          <p:nvPr/>
        </p:nvSpPr>
        <p:spPr>
          <a:xfrm>
            <a:off x="228600" y="1614042"/>
            <a:ext cx="5495528" cy="4407246"/>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8" name="Gruppieren 27"/>
          <p:cNvGrpSpPr/>
          <p:nvPr/>
        </p:nvGrpSpPr>
        <p:grpSpPr>
          <a:xfrm>
            <a:off x="827584" y="1772816"/>
            <a:ext cx="3705531" cy="4093423"/>
            <a:chOff x="754020" y="2015762"/>
            <a:chExt cx="3705531" cy="4093423"/>
          </a:xfrm>
        </p:grpSpPr>
        <p:pic>
          <p:nvPicPr>
            <p:cNvPr id="29" name="Picture 35" descr="LIGHTBULB.jpg"/>
            <p:cNvPicPr>
              <a:picLocks noChangeAspect="1"/>
            </p:cNvPicPr>
            <p:nvPr/>
          </p:nvPicPr>
          <p:blipFill rotWithShape="1">
            <a:blip r:embed="rId4" cstate="screen">
              <a:extLst>
                <a:ext uri="{28A0092B-C50C-407E-A947-70E740481C1C}">
                  <a14:useLocalDpi xmlns:a14="http://schemas.microsoft.com/office/drawing/2010/main"/>
                </a:ext>
              </a:extLst>
            </a:blip>
            <a:srcRect l="12751" t="10405" r="10946"/>
            <a:stretch/>
          </p:blipFill>
          <p:spPr>
            <a:xfrm>
              <a:off x="935295" y="2473393"/>
              <a:ext cx="386365" cy="541635"/>
            </a:xfrm>
            <a:prstGeom prst="rect">
              <a:avLst/>
            </a:prstGeom>
          </p:spPr>
        </p:pic>
        <p:sp>
          <p:nvSpPr>
            <p:cNvPr id="30" name="TextBox 36"/>
            <p:cNvSpPr txBox="1"/>
            <p:nvPr/>
          </p:nvSpPr>
          <p:spPr>
            <a:xfrm>
              <a:off x="1901455" y="2461030"/>
              <a:ext cx="861446" cy="553998"/>
            </a:xfrm>
            <a:prstGeom prst="rect">
              <a:avLst/>
            </a:prstGeom>
            <a:solidFill>
              <a:schemeClr val="accent2">
                <a:lumMod val="20000"/>
                <a:lumOff val="80000"/>
              </a:schemeClr>
            </a:solidFill>
            <a:ln w="9525"/>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400">
                <a:buNone/>
              </a:pPr>
              <a:r>
                <a:rPr lang="en-US" sz="1800" b="0" i="0">
                  <a:solidFill>
                    <a:srgbClr val="000000"/>
                  </a:solidFill>
                  <a:latin typeface="Symbol"/>
                  <a:ea typeface="+mn-ea"/>
                  <a:cs typeface="+mn-cs"/>
                </a:rPr>
                <a:t>l</a:t>
              </a:r>
            </a:p>
            <a:p>
              <a:pPr algn="ctr" defTabSz="914400">
                <a:buNone/>
              </a:pPr>
              <a:r>
                <a:rPr lang="en-US" sz="1200" b="0" i="0">
                  <a:solidFill>
                    <a:srgbClr val="000000"/>
                  </a:solidFill>
                  <a:latin typeface="Arial"/>
                  <a:ea typeface="+mn-ea"/>
                  <a:cs typeface="+mn-cs"/>
                </a:rPr>
                <a:t>excitação</a:t>
              </a:r>
            </a:p>
          </p:txBody>
        </p:sp>
        <p:pic>
          <p:nvPicPr>
            <p:cNvPr id="31" name="Picture 3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3928" y="2354862"/>
              <a:ext cx="871712" cy="736712"/>
            </a:xfrm>
            <a:prstGeom prst="rect">
              <a:avLst/>
            </a:prstGeom>
          </p:spPr>
        </p:pic>
        <p:pic>
          <p:nvPicPr>
            <p:cNvPr id="32" name="Picture 38" descr="detector.jpg"/>
            <p:cNvPicPr>
              <a:picLocks noChangeAspect="1"/>
            </p:cNvPicPr>
            <p:nvPr/>
          </p:nvPicPr>
          <p:blipFill rotWithShape="1">
            <a:blip r:embed="rId7"/>
            <a:srcRect l="4375" t="3322" r="5081"/>
            <a:stretch/>
          </p:blipFill>
          <p:spPr>
            <a:xfrm>
              <a:off x="3293078" y="5010387"/>
              <a:ext cx="703466" cy="1098798"/>
            </a:xfrm>
            <a:prstGeom prst="rect">
              <a:avLst/>
            </a:prstGeom>
          </p:spPr>
        </p:pic>
        <p:cxnSp>
          <p:nvCxnSpPr>
            <p:cNvPr id="33" name="Straight Arrow Connector 40"/>
            <p:cNvCxnSpPr/>
            <p:nvPr/>
          </p:nvCxnSpPr>
          <p:spPr>
            <a:xfrm flipV="1">
              <a:off x="1321660" y="2747166"/>
              <a:ext cx="442028" cy="618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Straight Arrow Connector 42"/>
            <p:cNvCxnSpPr/>
            <p:nvPr/>
          </p:nvCxnSpPr>
          <p:spPr>
            <a:xfrm>
              <a:off x="3899481" y="2750257"/>
              <a:ext cx="56007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TextBox 44"/>
            <p:cNvSpPr txBox="1"/>
            <p:nvPr/>
          </p:nvSpPr>
          <p:spPr>
            <a:xfrm>
              <a:off x="2999476" y="2351943"/>
              <a:ext cx="333746" cy="369332"/>
            </a:xfrm>
            <a:prstGeom prst="rect">
              <a:avLst/>
            </a:prstGeom>
            <a:noFill/>
          </p:spPr>
          <p:txBody>
            <a:bodyPr wrap="none" rtlCol="0">
              <a:spAutoFit/>
            </a:bodyPr>
            <a:lstStyle/>
            <a:p>
              <a:pPr algn="l" defTabSz="914400">
                <a:buNone/>
              </a:pPr>
              <a:r>
                <a:rPr lang="en-US" sz="1800" b="0" i="0">
                  <a:solidFill>
                    <a:srgbClr val="000000"/>
                  </a:solidFill>
                  <a:latin typeface="Arial"/>
                  <a:ea typeface="+mn-ea"/>
                  <a:cs typeface="+mn-cs"/>
                </a:rPr>
                <a:t>I</a:t>
              </a:r>
              <a:r>
                <a:rPr lang="en-US" sz="1800" b="0" i="0" baseline="-25000">
                  <a:solidFill>
                    <a:srgbClr val="000000"/>
                  </a:solidFill>
                  <a:latin typeface="Arial"/>
                  <a:ea typeface="+mn-ea"/>
                  <a:cs typeface="+mn-cs"/>
                </a:rPr>
                <a:t>0</a:t>
              </a:r>
            </a:p>
          </p:txBody>
        </p:sp>
        <p:sp>
          <p:nvSpPr>
            <p:cNvPr id="40" name="TextBox 51"/>
            <p:cNvSpPr txBox="1"/>
            <p:nvPr/>
          </p:nvSpPr>
          <p:spPr>
            <a:xfrm>
              <a:off x="4055123" y="2351943"/>
              <a:ext cx="292068" cy="369332"/>
            </a:xfrm>
            <a:prstGeom prst="rect">
              <a:avLst/>
            </a:prstGeom>
            <a:noFill/>
          </p:spPr>
          <p:txBody>
            <a:bodyPr wrap="none" rtlCol="0">
              <a:spAutoFit/>
            </a:bodyPr>
            <a:lstStyle/>
            <a:p>
              <a:pPr algn="l" defTabSz="914400">
                <a:buNone/>
              </a:pPr>
              <a:r>
                <a:rPr lang="en-US" sz="1800" b="0" i="0">
                  <a:solidFill>
                    <a:srgbClr val="000000"/>
                  </a:solidFill>
                  <a:latin typeface="Arial"/>
                  <a:ea typeface="+mn-ea"/>
                  <a:cs typeface="+mn-cs"/>
                </a:rPr>
                <a:t>I</a:t>
              </a:r>
              <a:r>
                <a:rPr lang="en-US" sz="1800" b="0" i="0" baseline="-25000">
                  <a:solidFill>
                    <a:srgbClr val="000000"/>
                  </a:solidFill>
                  <a:latin typeface="Arial"/>
                  <a:ea typeface="+mn-ea"/>
                  <a:cs typeface="+mn-cs"/>
                </a:rPr>
                <a:t>t</a:t>
              </a:r>
            </a:p>
          </p:txBody>
        </p:sp>
        <p:sp>
          <p:nvSpPr>
            <p:cNvPr id="42" name="TextBox 52"/>
            <p:cNvSpPr txBox="1"/>
            <p:nvPr/>
          </p:nvSpPr>
          <p:spPr>
            <a:xfrm>
              <a:off x="754020" y="3299525"/>
              <a:ext cx="892232" cy="461665"/>
            </a:xfrm>
            <a:prstGeom prst="rect">
              <a:avLst/>
            </a:prstGeom>
            <a:noFill/>
          </p:spPr>
          <p:txBody>
            <a:bodyPr wrap="none" lIns="0" rtlCol="0">
              <a:spAutoFit/>
            </a:bodyPr>
            <a:lstStyle/>
            <a:p>
              <a:pPr algn="l" defTabSz="914400">
                <a:buNone/>
              </a:pPr>
              <a:r>
                <a:rPr lang="en-US" sz="1200" b="0" i="0" dirty="0" err="1">
                  <a:solidFill>
                    <a:srgbClr val="000000"/>
                  </a:solidFill>
                  <a:latin typeface="Arial"/>
                  <a:ea typeface="+mn-ea"/>
                  <a:cs typeface="+mn-cs"/>
                </a:rPr>
                <a:t>Fonte</a:t>
              </a:r>
              <a:r>
                <a:rPr lang="en-US" sz="1200" b="0" i="0" dirty="0">
                  <a:solidFill>
                    <a:srgbClr val="000000"/>
                  </a:solidFill>
                  <a:latin typeface="Arial"/>
                  <a:ea typeface="+mn-ea"/>
                  <a:cs typeface="+mn-cs"/>
                </a:rPr>
                <a:t> </a:t>
              </a:r>
              <a:br>
                <a:rPr lang="en-US" sz="1200" b="0" i="0" dirty="0">
                  <a:solidFill>
                    <a:srgbClr val="000000"/>
                  </a:solidFill>
                  <a:latin typeface="Arial"/>
                  <a:ea typeface="+mn-ea"/>
                  <a:cs typeface="+mn-cs"/>
                </a:rPr>
              </a:br>
              <a:r>
                <a:rPr lang="en-US" sz="1200" b="0" i="0" dirty="0">
                  <a:solidFill>
                    <a:srgbClr val="000000"/>
                  </a:solidFill>
                  <a:latin typeface="Arial"/>
                  <a:ea typeface="+mn-ea"/>
                  <a:cs typeface="+mn-cs"/>
                </a:rPr>
                <a:t>de </a:t>
              </a:r>
              <a:r>
                <a:rPr lang="en-US" sz="1200" b="0" i="0" dirty="0" err="1">
                  <a:solidFill>
                    <a:srgbClr val="000000"/>
                  </a:solidFill>
                  <a:latin typeface="Arial"/>
                  <a:ea typeface="+mn-ea"/>
                  <a:cs typeface="+mn-cs"/>
                </a:rPr>
                <a:t>radiação</a:t>
              </a:r>
              <a:endParaRPr lang="en-US" sz="1200" b="0" i="0" dirty="0">
                <a:solidFill>
                  <a:srgbClr val="000000"/>
                </a:solidFill>
                <a:latin typeface="Arial"/>
                <a:ea typeface="+mn-ea"/>
                <a:cs typeface="+mn-cs"/>
              </a:endParaRPr>
            </a:p>
          </p:txBody>
        </p:sp>
        <p:sp>
          <p:nvSpPr>
            <p:cNvPr id="44" name="TextBox 53"/>
            <p:cNvSpPr txBox="1"/>
            <p:nvPr/>
          </p:nvSpPr>
          <p:spPr>
            <a:xfrm>
              <a:off x="1986321" y="3299525"/>
              <a:ext cx="783228" cy="461665"/>
            </a:xfrm>
            <a:prstGeom prst="rect">
              <a:avLst/>
            </a:prstGeom>
            <a:noFill/>
          </p:spPr>
          <p:txBody>
            <a:bodyPr wrap="none" lIns="0" rtlCol="0">
              <a:spAutoFit/>
            </a:bodyPr>
            <a:lstStyle/>
            <a:p>
              <a:pPr algn="l" defTabSz="914400">
                <a:buNone/>
              </a:pPr>
              <a:r>
                <a:rPr lang="en-US" sz="1200" b="0" i="0">
                  <a:solidFill>
                    <a:srgbClr val="000000"/>
                  </a:solidFill>
                  <a:latin typeface="Arial"/>
                  <a:ea typeface="+mn-ea"/>
                  <a:cs typeface="+mn-cs"/>
                </a:rPr>
                <a:t>Mono- </a:t>
              </a:r>
            </a:p>
            <a:p>
              <a:pPr algn="l" defTabSz="914400">
                <a:buNone/>
              </a:pPr>
              <a:r>
                <a:rPr lang="en-US" sz="1200" b="0" i="0">
                  <a:solidFill>
                    <a:srgbClr val="000000"/>
                  </a:solidFill>
                  <a:latin typeface="Arial"/>
                  <a:ea typeface="+mn-ea"/>
                  <a:cs typeface="+mn-cs"/>
                </a:rPr>
                <a:t>cromador</a:t>
              </a:r>
            </a:p>
          </p:txBody>
        </p:sp>
        <p:sp>
          <p:nvSpPr>
            <p:cNvPr id="46" name="TextBox 54"/>
            <p:cNvSpPr txBox="1"/>
            <p:nvPr/>
          </p:nvSpPr>
          <p:spPr>
            <a:xfrm>
              <a:off x="3277764" y="2015762"/>
              <a:ext cx="704040" cy="276999"/>
            </a:xfrm>
            <a:prstGeom prst="rect">
              <a:avLst/>
            </a:prstGeom>
            <a:noFill/>
          </p:spPr>
          <p:txBody>
            <a:bodyPr wrap="none" rtlCol="0">
              <a:spAutoFit/>
            </a:bodyPr>
            <a:lstStyle/>
            <a:p>
              <a:pPr algn="ctr" defTabSz="914400">
                <a:buNone/>
              </a:pPr>
              <a:r>
                <a:rPr lang="en-US" sz="1200" b="0" i="0">
                  <a:solidFill>
                    <a:srgbClr val="000000"/>
                  </a:solidFill>
                  <a:latin typeface="Arial"/>
                  <a:ea typeface="+mn-ea"/>
                  <a:cs typeface="+mn-cs"/>
                </a:rPr>
                <a:t>Amostra</a:t>
              </a:r>
            </a:p>
          </p:txBody>
        </p:sp>
        <p:sp>
          <p:nvSpPr>
            <p:cNvPr id="47" name="TextBox 55"/>
            <p:cNvSpPr txBox="1"/>
            <p:nvPr/>
          </p:nvSpPr>
          <p:spPr>
            <a:xfrm>
              <a:off x="1986321" y="5434686"/>
              <a:ext cx="1105078" cy="276999"/>
            </a:xfrm>
            <a:prstGeom prst="rect">
              <a:avLst/>
            </a:prstGeom>
            <a:noFill/>
          </p:spPr>
          <p:txBody>
            <a:bodyPr wrap="square" lIns="0" rtlCol="0">
              <a:spAutoFit/>
            </a:bodyPr>
            <a:lstStyle/>
            <a:p>
              <a:pPr algn="l" defTabSz="914400">
                <a:buNone/>
              </a:pPr>
              <a:r>
                <a:rPr lang="en-US" sz="1200" b="0" i="0">
                  <a:solidFill>
                    <a:srgbClr val="000000"/>
                  </a:solidFill>
                  <a:latin typeface="Arial"/>
                  <a:ea typeface="+mn-ea"/>
                  <a:cs typeface="+mn-cs"/>
                </a:rPr>
                <a:t>Detector</a:t>
              </a:r>
            </a:p>
          </p:txBody>
        </p:sp>
        <p:sp>
          <p:nvSpPr>
            <p:cNvPr id="48" name="TextBox 56"/>
            <p:cNvSpPr txBox="1"/>
            <p:nvPr/>
          </p:nvSpPr>
          <p:spPr>
            <a:xfrm>
              <a:off x="3202915" y="3761190"/>
              <a:ext cx="861446" cy="553998"/>
            </a:xfrm>
            <a:prstGeom prst="rect">
              <a:avLst/>
            </a:prstGeom>
            <a:solidFill>
              <a:schemeClr val="accent2">
                <a:lumMod val="20000"/>
                <a:lumOff val="80000"/>
              </a:schemeClr>
            </a:solidFill>
            <a:ln w="9525"/>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400">
                <a:buNone/>
              </a:pPr>
              <a:r>
                <a:rPr lang="en-US" sz="1800" b="0" i="0">
                  <a:solidFill>
                    <a:srgbClr val="000000"/>
                  </a:solidFill>
                  <a:latin typeface="Symbol"/>
                  <a:ea typeface="+mn-ea"/>
                  <a:cs typeface="+mn-cs"/>
                </a:rPr>
                <a:t>l</a:t>
              </a:r>
            </a:p>
            <a:p>
              <a:pPr algn="ctr" defTabSz="914400">
                <a:buNone/>
              </a:pPr>
              <a:r>
                <a:rPr lang="en-US" sz="1200" b="0" i="0">
                  <a:solidFill>
                    <a:srgbClr val="000000"/>
                  </a:solidFill>
                  <a:latin typeface="Arial"/>
                  <a:ea typeface="+mn-ea"/>
                  <a:cs typeface="+mn-cs"/>
                </a:rPr>
                <a:t>emissão</a:t>
              </a:r>
            </a:p>
          </p:txBody>
        </p:sp>
        <p:cxnSp>
          <p:nvCxnSpPr>
            <p:cNvPr id="49" name="Straight Arrow Connector 19"/>
            <p:cNvCxnSpPr>
              <a:stCxn id="31" idx="2"/>
            </p:cNvCxnSpPr>
            <p:nvPr/>
          </p:nvCxnSpPr>
          <p:spPr>
            <a:xfrm>
              <a:off x="3629784" y="3091574"/>
              <a:ext cx="0" cy="575832"/>
            </a:xfrm>
            <a:prstGeom prst="straightConnector1">
              <a:avLst/>
            </a:prstGeom>
            <a:ln w="9525">
              <a:solidFill>
                <a:schemeClr val="accent1"/>
              </a:solidFill>
              <a:tailEnd type="arrow"/>
            </a:ln>
          </p:spPr>
          <p:style>
            <a:lnRef idx="3">
              <a:schemeClr val="accent2"/>
            </a:lnRef>
            <a:fillRef idx="0">
              <a:schemeClr val="accent2"/>
            </a:fillRef>
            <a:effectRef idx="2">
              <a:schemeClr val="accent2"/>
            </a:effectRef>
            <a:fontRef idx="minor">
              <a:schemeClr val="tx1"/>
            </a:fontRef>
          </p:style>
        </p:cxnSp>
        <p:cxnSp>
          <p:nvCxnSpPr>
            <p:cNvPr id="50" name="Straight Arrow Connector 59"/>
            <p:cNvCxnSpPr/>
            <p:nvPr/>
          </p:nvCxnSpPr>
          <p:spPr>
            <a:xfrm>
              <a:off x="3613691" y="4453233"/>
              <a:ext cx="0" cy="575832"/>
            </a:xfrm>
            <a:prstGeom prst="straightConnector1">
              <a:avLst/>
            </a:prstGeom>
            <a:ln w="9525">
              <a:solidFill>
                <a:schemeClr val="accent1"/>
              </a:solidFill>
              <a:tailEnd type="arrow"/>
            </a:ln>
          </p:spPr>
          <p:style>
            <a:lnRef idx="3">
              <a:schemeClr val="accent2"/>
            </a:lnRef>
            <a:fillRef idx="0">
              <a:schemeClr val="accent2"/>
            </a:fillRef>
            <a:effectRef idx="2">
              <a:schemeClr val="accent2"/>
            </a:effectRef>
            <a:fontRef idx="minor">
              <a:schemeClr val="tx1"/>
            </a:fontRef>
          </p:style>
        </p:cxnSp>
        <p:cxnSp>
          <p:nvCxnSpPr>
            <p:cNvPr id="51" name="Straight Arrow Connector 60"/>
            <p:cNvCxnSpPr/>
            <p:nvPr/>
          </p:nvCxnSpPr>
          <p:spPr>
            <a:xfrm>
              <a:off x="2862868" y="2750257"/>
              <a:ext cx="56007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8" name="TextBox 65"/>
            <p:cNvSpPr txBox="1"/>
            <p:nvPr/>
          </p:nvSpPr>
          <p:spPr>
            <a:xfrm>
              <a:off x="4065640" y="2928743"/>
              <a:ext cx="292068" cy="369332"/>
            </a:xfrm>
            <a:prstGeom prst="rect">
              <a:avLst/>
            </a:prstGeom>
            <a:noFill/>
          </p:spPr>
          <p:txBody>
            <a:bodyPr wrap="none" rtlCol="0">
              <a:spAutoFit/>
            </a:bodyPr>
            <a:lstStyle/>
            <a:p>
              <a:pPr algn="l" defTabSz="914400">
                <a:buNone/>
              </a:pPr>
              <a:r>
                <a:rPr lang="en-US" sz="1800" b="0" i="0">
                  <a:solidFill>
                    <a:srgbClr val="000000"/>
                  </a:solidFill>
                  <a:latin typeface="Arial"/>
                  <a:ea typeface="+mn-ea"/>
                  <a:cs typeface="+mn-cs"/>
                </a:rPr>
                <a:t>I</a:t>
              </a:r>
              <a:r>
                <a:rPr lang="en-US" sz="1800" b="0" i="0" baseline="-25000">
                  <a:solidFill>
                    <a:srgbClr val="000000"/>
                  </a:solidFill>
                  <a:latin typeface="Arial"/>
                  <a:ea typeface="+mn-ea"/>
                  <a:cs typeface="+mn-cs"/>
                </a:rPr>
                <a:t>f</a:t>
              </a:r>
            </a:p>
          </p:txBody>
        </p:sp>
      </p:grpSp>
    </p:spTree>
    <p:extLst>
      <p:ext uri="{BB962C8B-B14F-4D97-AF65-F5344CB8AC3E}">
        <p14:creationId xmlns:p14="http://schemas.microsoft.com/office/powerpoint/2010/main" val="3178063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Arrow Connector 58"/>
          <p:cNvCxnSpPr/>
          <p:nvPr/>
        </p:nvCxnSpPr>
        <p:spPr>
          <a:xfrm>
            <a:off x="4498926" y="6396375"/>
            <a:ext cx="689149"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22" name="Group 21"/>
          <p:cNvGrpSpPr/>
          <p:nvPr/>
        </p:nvGrpSpPr>
        <p:grpSpPr>
          <a:xfrm>
            <a:off x="0" y="6085641"/>
            <a:ext cx="619067" cy="246221"/>
            <a:chOff x="1689099" y="6028267"/>
            <a:chExt cx="1087983" cy="246221"/>
          </a:xfrm>
        </p:grpSpPr>
        <p:sp>
          <p:nvSpPr>
            <p:cNvPr id="23" name="Action Button: Custom 22">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Chevron 23">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5" name="Chevron 24">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36" name="Title 1"/>
          <p:cNvSpPr>
            <a:spLocks noGrp="1"/>
          </p:cNvSpPr>
          <p:nvPr>
            <p:ph type="title"/>
          </p:nvPr>
        </p:nvSpPr>
        <p:spPr>
          <a:xfrm>
            <a:off x="228600" y="344085"/>
            <a:ext cx="8686800" cy="996696"/>
          </a:xfrm>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Narrow"/>
              </a:rPr>
              <a:t>Espectroscopia</a:t>
            </a:r>
            <a:r>
              <a:rPr lang="en-US" sz="3800" b="0" i="0" dirty="0">
                <a:solidFill>
                  <a:srgbClr val="000000"/>
                </a:solidFill>
                <a:latin typeface="Arial Narrow"/>
                <a:ea typeface="+mj-ea"/>
                <a:cs typeface="Arial Narrow"/>
              </a:rPr>
              <a:t> de </a:t>
            </a:r>
            <a:r>
              <a:rPr lang="en-US" sz="3800" b="0" i="0" dirty="0" err="1">
                <a:solidFill>
                  <a:srgbClr val="000000"/>
                </a:solidFill>
                <a:latin typeface="Arial Narrow"/>
                <a:ea typeface="+mj-ea"/>
                <a:cs typeface="Arial Narrow"/>
              </a:rPr>
              <a:t>fluorescência</a:t>
            </a:r>
            <a:br>
              <a:rPr lang="en-US" sz="34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Fonte</a:t>
            </a:r>
            <a:r>
              <a:rPr lang="en-US" sz="3100" b="0" i="0" dirty="0">
                <a:solidFill>
                  <a:srgbClr val="000000"/>
                </a:solidFill>
                <a:latin typeface="Arial Narrow"/>
                <a:ea typeface="+mj-ea"/>
                <a:cs typeface="Arial Narrow"/>
              </a:rPr>
              <a:t> de </a:t>
            </a:r>
            <a:r>
              <a:rPr lang="en-US" sz="3100" b="0" i="0" dirty="0" err="1">
                <a:solidFill>
                  <a:srgbClr val="000000"/>
                </a:solidFill>
                <a:latin typeface="Arial Narrow"/>
                <a:ea typeface="+mj-ea"/>
                <a:cs typeface="Arial Narrow"/>
              </a:rPr>
              <a:t>radiação</a:t>
            </a:r>
            <a:r>
              <a:rPr lang="en-US" sz="3100" b="0" i="0" dirty="0">
                <a:solidFill>
                  <a:srgbClr val="000000"/>
                </a:solidFill>
                <a:latin typeface="Arial Narrow"/>
                <a:ea typeface="+mj-ea"/>
                <a:cs typeface="Arial Narrow"/>
              </a:rPr>
              <a:t>			</a:t>
            </a:r>
            <a:br>
              <a:rPr lang="en-US" sz="3100" b="0" i="0" dirty="0">
                <a:solidFill>
                  <a:srgbClr val="000000"/>
                </a:solidFill>
                <a:latin typeface="Arial Narrow"/>
                <a:ea typeface="+mj-ea"/>
                <a:cs typeface="Arial Narrow"/>
              </a:rPr>
            </a:br>
            <a:endParaRPr lang="en-US" sz="3100" b="0" i="0" dirty="0">
              <a:solidFill>
                <a:srgbClr val="000000"/>
              </a:solidFill>
              <a:latin typeface="Arial Narrow"/>
              <a:ea typeface="+mj-ea"/>
              <a:cs typeface="Arial Narrow"/>
            </a:endParaRPr>
          </a:p>
        </p:txBody>
      </p:sp>
      <p:sp>
        <p:nvSpPr>
          <p:cNvPr id="37" name="Content Placeholder 9"/>
          <p:cNvSpPr txBox="1">
            <a:spLocks/>
          </p:cNvSpPr>
          <p:nvPr/>
        </p:nvSpPr>
        <p:spPr>
          <a:xfrm>
            <a:off x="228600" y="1512000"/>
            <a:ext cx="8686800" cy="4562856"/>
          </a:xfrm>
          <a:prstGeom prst="rect">
            <a:avLst/>
          </a:prstGeom>
        </p:spPr>
        <p:txBody>
          <a:bodyPr>
            <a:noAutofit/>
          </a:bodyPr>
          <a:lst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defTabSz="914400">
              <a:buNone/>
            </a:pPr>
            <a:r>
              <a:rPr lang="en-US" sz="2000" b="1" i="0" dirty="0" err="1">
                <a:latin typeface="Arial"/>
                <a:ea typeface="+mn-ea"/>
                <a:cs typeface="+mn-cs"/>
              </a:rPr>
              <a:t>Várias</a:t>
            </a:r>
            <a:r>
              <a:rPr lang="en-US" sz="2000" b="1" i="0" dirty="0">
                <a:latin typeface="Arial"/>
                <a:ea typeface="+mn-ea"/>
                <a:cs typeface="+mn-cs"/>
              </a:rPr>
              <a:t> </a:t>
            </a:r>
            <a:r>
              <a:rPr lang="en-US" sz="2000" b="1" i="0" dirty="0" err="1">
                <a:latin typeface="Arial"/>
                <a:ea typeface="+mn-ea"/>
                <a:cs typeface="+mn-cs"/>
              </a:rPr>
              <a:t>fontes</a:t>
            </a:r>
            <a:r>
              <a:rPr lang="en-US" sz="2000" b="1" i="0" dirty="0">
                <a:latin typeface="Arial"/>
                <a:ea typeface="+mn-ea"/>
                <a:cs typeface="+mn-cs"/>
              </a:rPr>
              <a:t> de </a:t>
            </a:r>
            <a:r>
              <a:rPr lang="en-US" sz="2000" b="1" i="0" dirty="0" err="1">
                <a:latin typeface="Arial"/>
                <a:ea typeface="+mn-ea"/>
                <a:cs typeface="+mn-cs"/>
              </a:rPr>
              <a:t>radiação</a:t>
            </a:r>
            <a:r>
              <a:rPr lang="en-US" sz="2000" b="1" i="0" dirty="0">
                <a:latin typeface="Arial"/>
                <a:ea typeface="+mn-ea"/>
                <a:cs typeface="+mn-cs"/>
              </a:rPr>
              <a:t> </a:t>
            </a:r>
            <a:r>
              <a:rPr lang="en-US" sz="2000" b="1" i="0" dirty="0" err="1">
                <a:latin typeface="Arial"/>
                <a:ea typeface="+mn-ea"/>
                <a:cs typeface="+mn-cs"/>
              </a:rPr>
              <a:t>são</a:t>
            </a:r>
            <a:r>
              <a:rPr lang="en-US" sz="2000" b="1" i="0" dirty="0">
                <a:latin typeface="Arial"/>
                <a:ea typeface="+mn-ea"/>
                <a:cs typeface="+mn-cs"/>
              </a:rPr>
              <a:t> </a:t>
            </a:r>
            <a:r>
              <a:rPr lang="en-US" sz="2000" b="1" i="0" dirty="0" err="1">
                <a:latin typeface="Arial"/>
                <a:ea typeface="+mn-ea"/>
                <a:cs typeface="+mn-cs"/>
              </a:rPr>
              <a:t>usadas</a:t>
            </a:r>
            <a:r>
              <a:rPr lang="en-US" sz="2000" b="1" i="0" dirty="0">
                <a:latin typeface="Arial"/>
                <a:ea typeface="+mn-ea"/>
                <a:cs typeface="+mn-cs"/>
              </a:rPr>
              <a:t> </a:t>
            </a:r>
            <a:r>
              <a:rPr lang="en-US" sz="2000" b="1" i="0" dirty="0" err="1">
                <a:latin typeface="Arial"/>
                <a:ea typeface="+mn-ea"/>
                <a:cs typeface="+mn-cs"/>
              </a:rPr>
              <a:t>em</a:t>
            </a:r>
            <a:r>
              <a:rPr lang="en-US" sz="2000" b="1" i="0" dirty="0">
                <a:latin typeface="Arial"/>
                <a:ea typeface="+mn-ea"/>
                <a:cs typeface="+mn-cs"/>
              </a:rPr>
              <a:t> </a:t>
            </a:r>
            <a:r>
              <a:rPr lang="en-US" sz="2000" b="1" i="0" dirty="0" err="1">
                <a:latin typeface="Arial"/>
                <a:ea typeface="+mn-ea"/>
                <a:cs typeface="+mn-cs"/>
              </a:rPr>
              <a:t>espectrofotômetros</a:t>
            </a:r>
            <a:r>
              <a:rPr lang="en-US" sz="2000" b="1" i="0" dirty="0">
                <a:latin typeface="Arial"/>
                <a:ea typeface="+mn-ea"/>
                <a:cs typeface="+mn-cs"/>
              </a:rPr>
              <a:t> </a:t>
            </a:r>
            <a:br>
              <a:rPr lang="en-US" sz="2000" b="1" i="0" dirty="0">
                <a:latin typeface="Arial"/>
                <a:ea typeface="+mn-ea"/>
                <a:cs typeface="+mn-cs"/>
              </a:rPr>
            </a:br>
            <a:r>
              <a:rPr lang="en-US" sz="2000" b="1" i="0" dirty="0">
                <a:latin typeface="Arial"/>
                <a:ea typeface="+mn-ea"/>
                <a:cs typeface="+mn-cs"/>
              </a:rPr>
              <a:t>de </a:t>
            </a:r>
            <a:r>
              <a:rPr lang="en-US" sz="2000" b="1" i="0" dirty="0" err="1">
                <a:latin typeface="Arial"/>
                <a:ea typeface="+mn-ea"/>
                <a:cs typeface="+mn-cs"/>
              </a:rPr>
              <a:t>fluorescência</a:t>
            </a:r>
            <a:r>
              <a:rPr lang="en-US" sz="2000" b="1" i="0" dirty="0">
                <a:latin typeface="Arial"/>
                <a:ea typeface="+mn-ea"/>
                <a:cs typeface="+mn-cs"/>
              </a:rPr>
              <a:t>:</a:t>
            </a:r>
          </a:p>
          <a:p>
            <a:pPr marL="228600" indent="-228600" algn="l" defTabSz="914400">
              <a:buFont typeface="Arial"/>
              <a:buChar char="•"/>
            </a:pPr>
            <a:r>
              <a:rPr lang="en-US" sz="2000" b="1" i="0" dirty="0" err="1">
                <a:latin typeface="Arial"/>
                <a:ea typeface="+mn-ea"/>
                <a:cs typeface="+mn-cs"/>
              </a:rPr>
              <a:t>Lâmpada</a:t>
            </a:r>
            <a:r>
              <a:rPr lang="en-US" sz="2000" b="1" i="0" dirty="0">
                <a:latin typeface="Arial"/>
                <a:ea typeface="+mn-ea"/>
                <a:cs typeface="+mn-cs"/>
              </a:rPr>
              <a:t> de </a:t>
            </a:r>
            <a:r>
              <a:rPr lang="en-US" sz="2000" b="1" i="0" dirty="0" err="1">
                <a:latin typeface="Arial"/>
                <a:ea typeface="+mn-ea"/>
                <a:cs typeface="+mn-cs"/>
              </a:rPr>
              <a:t>xenônio</a:t>
            </a:r>
            <a:r>
              <a:rPr lang="en-US" sz="2000" b="1" i="0" dirty="0">
                <a:latin typeface="Arial"/>
                <a:ea typeface="+mn-ea"/>
                <a:cs typeface="+mn-cs"/>
              </a:rPr>
              <a:t>:</a:t>
            </a:r>
            <a:r>
              <a:rPr lang="en-US" sz="2000" b="0" i="0" dirty="0">
                <a:latin typeface="Arial"/>
                <a:ea typeface="+mn-ea"/>
                <a:cs typeface="+mn-cs"/>
              </a:rPr>
              <a:t> </a:t>
            </a:r>
            <a:r>
              <a:rPr lang="en-GB" sz="2000" b="0" i="0" dirty="0" err="1">
                <a:latin typeface="Arial"/>
                <a:ea typeface="+mn-ea"/>
                <a:cs typeface="+mn-cs"/>
              </a:rPr>
              <a:t>espectro</a:t>
            </a:r>
            <a:r>
              <a:rPr lang="en-GB" sz="2000" b="0" i="0" dirty="0">
                <a:latin typeface="Arial"/>
                <a:ea typeface="+mn-ea"/>
                <a:cs typeface="+mn-cs"/>
              </a:rPr>
              <a:t> de </a:t>
            </a:r>
            <a:r>
              <a:rPr lang="en-GB" sz="2000" b="0" i="0" dirty="0" err="1">
                <a:latin typeface="Arial"/>
                <a:ea typeface="+mn-ea"/>
                <a:cs typeface="+mn-cs"/>
              </a:rPr>
              <a:t>emissão</a:t>
            </a:r>
            <a:r>
              <a:rPr lang="en-GB" sz="2000" b="0" i="0" dirty="0">
                <a:latin typeface="Arial"/>
                <a:ea typeface="+mn-ea"/>
                <a:cs typeface="+mn-cs"/>
              </a:rPr>
              <a:t> </a:t>
            </a:r>
            <a:r>
              <a:rPr lang="en-GB" sz="2000" b="0" i="0" dirty="0" err="1">
                <a:latin typeface="Arial"/>
                <a:ea typeface="+mn-ea"/>
                <a:cs typeface="+mn-cs"/>
              </a:rPr>
              <a:t>contínua</a:t>
            </a:r>
            <a:r>
              <a:rPr lang="en-GB" sz="2000" b="0" i="0" dirty="0">
                <a:latin typeface="Arial"/>
                <a:ea typeface="+mn-ea"/>
                <a:cs typeface="+mn-cs"/>
              </a:rPr>
              <a:t> com </a:t>
            </a:r>
            <a:r>
              <a:rPr lang="en-GB" sz="2000" b="0" i="0" dirty="0" err="1">
                <a:latin typeface="Arial"/>
                <a:ea typeface="+mn-ea"/>
                <a:cs typeface="+mn-cs"/>
              </a:rPr>
              <a:t>intensidade</a:t>
            </a:r>
            <a:r>
              <a:rPr lang="en-GB" sz="2000" b="0" i="0" dirty="0">
                <a:latin typeface="Arial"/>
                <a:ea typeface="+mn-ea"/>
                <a:cs typeface="+mn-cs"/>
              </a:rPr>
              <a:t> </a:t>
            </a:r>
            <a:r>
              <a:rPr lang="en-GB" sz="2000" b="0" i="0" dirty="0" err="1">
                <a:latin typeface="Arial"/>
                <a:ea typeface="+mn-ea"/>
                <a:cs typeface="+mn-cs"/>
              </a:rPr>
              <a:t>quase</a:t>
            </a:r>
            <a:r>
              <a:rPr lang="en-GB" sz="2000" b="0" i="0" dirty="0">
                <a:latin typeface="Arial"/>
                <a:ea typeface="+mn-ea"/>
                <a:cs typeface="+mn-cs"/>
              </a:rPr>
              <a:t> </a:t>
            </a:r>
            <a:r>
              <a:rPr lang="en-GB" sz="2000" b="0" i="0" dirty="0" err="1">
                <a:latin typeface="Arial"/>
                <a:ea typeface="+mn-ea"/>
                <a:cs typeface="+mn-cs"/>
              </a:rPr>
              <a:t>constante</a:t>
            </a:r>
            <a:r>
              <a:rPr lang="en-GB" sz="2000" b="0" i="0" dirty="0">
                <a:latin typeface="Arial"/>
                <a:ea typeface="+mn-ea"/>
                <a:cs typeface="+mn-cs"/>
              </a:rPr>
              <a:t> de 300 a 800 nm </a:t>
            </a:r>
          </a:p>
          <a:p>
            <a:pPr marL="228600" indent="-228600" algn="l" defTabSz="914400">
              <a:buFont typeface="Arial"/>
              <a:buChar char="•"/>
            </a:pPr>
            <a:r>
              <a:rPr lang="en-US" sz="2000" b="1" i="0" dirty="0" err="1">
                <a:latin typeface="Arial"/>
                <a:ea typeface="+mn-ea"/>
                <a:cs typeface="+mn-cs"/>
              </a:rPr>
              <a:t>Lâmpada</a:t>
            </a:r>
            <a:r>
              <a:rPr lang="en-US" sz="2000" b="1" i="0" dirty="0">
                <a:latin typeface="Arial"/>
                <a:ea typeface="+mn-ea"/>
                <a:cs typeface="+mn-cs"/>
              </a:rPr>
              <a:t> de vapor de </a:t>
            </a:r>
            <a:r>
              <a:rPr lang="en-US" sz="2000" b="1" i="0" dirty="0" err="1">
                <a:latin typeface="Arial"/>
                <a:ea typeface="+mn-ea"/>
                <a:cs typeface="+mn-cs"/>
              </a:rPr>
              <a:t>mercúrio</a:t>
            </a:r>
            <a:r>
              <a:rPr lang="en-US" sz="2000" b="1" i="0" dirty="0">
                <a:latin typeface="Arial"/>
                <a:ea typeface="+mn-ea"/>
                <a:cs typeface="+mn-cs"/>
              </a:rPr>
              <a:t>:</a:t>
            </a:r>
            <a:r>
              <a:rPr lang="en-US" sz="2000" b="0" i="0" dirty="0">
                <a:latin typeface="Arial"/>
                <a:ea typeface="+mn-ea"/>
                <a:cs typeface="+mn-cs"/>
              </a:rPr>
              <a:t> </a:t>
            </a:r>
            <a:r>
              <a:rPr lang="en-US" sz="2000" b="0" i="0" dirty="0" err="1">
                <a:latin typeface="Arial"/>
                <a:ea typeface="+mn-ea"/>
                <a:cs typeface="+mn-cs"/>
              </a:rPr>
              <a:t>uma</a:t>
            </a:r>
            <a:r>
              <a:rPr lang="en-US" sz="2000" b="0" i="0" dirty="0">
                <a:latin typeface="Arial"/>
                <a:ea typeface="+mn-ea"/>
                <a:cs typeface="+mn-cs"/>
              </a:rPr>
              <a:t> </a:t>
            </a:r>
            <a:r>
              <a:rPr lang="en-GB" sz="2000" b="0" i="0" dirty="0" err="1">
                <a:latin typeface="Arial"/>
                <a:ea typeface="+mn-ea"/>
                <a:cs typeface="+mn-cs"/>
              </a:rPr>
              <a:t>lâmpada</a:t>
            </a:r>
            <a:r>
              <a:rPr lang="en-GB" sz="2000" b="0" i="0" dirty="0">
                <a:latin typeface="Arial"/>
                <a:ea typeface="+mn-ea"/>
                <a:cs typeface="+mn-cs"/>
              </a:rPr>
              <a:t> de </a:t>
            </a:r>
            <a:r>
              <a:rPr lang="en-GB" sz="2000" b="0" i="0" dirty="0" err="1">
                <a:latin typeface="Arial"/>
                <a:ea typeface="+mn-ea"/>
                <a:cs typeface="+mn-cs"/>
              </a:rPr>
              <a:t>linha</a:t>
            </a:r>
            <a:r>
              <a:rPr lang="en-GB" sz="2000" b="0" i="0" dirty="0">
                <a:latin typeface="Arial"/>
                <a:ea typeface="+mn-ea"/>
                <a:cs typeface="+mn-cs"/>
              </a:rPr>
              <a:t>, </a:t>
            </a:r>
            <a:r>
              <a:rPr lang="en-GB" sz="2000" b="0" i="0" dirty="0" err="1">
                <a:latin typeface="Arial"/>
                <a:ea typeface="+mn-ea"/>
                <a:cs typeface="+mn-cs"/>
              </a:rPr>
              <a:t>ou</a:t>
            </a:r>
            <a:r>
              <a:rPr lang="en-GB" sz="2000" b="0" i="0" dirty="0">
                <a:latin typeface="Arial"/>
                <a:ea typeface="+mn-ea"/>
                <a:cs typeface="+mn-cs"/>
              </a:rPr>
              <a:t> </a:t>
            </a:r>
            <a:r>
              <a:rPr lang="en-GB" sz="2000" b="0" i="0" dirty="0" err="1">
                <a:latin typeface="Arial"/>
                <a:ea typeface="+mn-ea"/>
                <a:cs typeface="+mn-cs"/>
              </a:rPr>
              <a:t>seja</a:t>
            </a:r>
            <a:r>
              <a:rPr lang="en-GB" sz="2000" b="0" i="0" dirty="0">
                <a:latin typeface="Arial"/>
                <a:ea typeface="+mn-ea"/>
                <a:cs typeface="+mn-cs"/>
              </a:rPr>
              <a:t>, </a:t>
            </a:r>
            <a:r>
              <a:rPr lang="en-GB" sz="2000" b="0" i="0" dirty="0" err="1">
                <a:latin typeface="Arial"/>
                <a:ea typeface="+mn-ea"/>
                <a:cs typeface="+mn-cs"/>
              </a:rPr>
              <a:t>emite</a:t>
            </a:r>
            <a:r>
              <a:rPr lang="en-GB" sz="2000" b="0" i="0" dirty="0">
                <a:latin typeface="Arial"/>
                <a:ea typeface="+mn-ea"/>
                <a:cs typeface="+mn-cs"/>
              </a:rPr>
              <a:t> </a:t>
            </a:r>
            <a:r>
              <a:rPr lang="en-GB" sz="2000" b="0" i="0" dirty="0" err="1">
                <a:latin typeface="Arial"/>
                <a:ea typeface="+mn-ea"/>
                <a:cs typeface="+mn-cs"/>
              </a:rPr>
              <a:t>luz</a:t>
            </a:r>
            <a:r>
              <a:rPr lang="en-GB" sz="2000" b="0" i="0" dirty="0">
                <a:latin typeface="Arial"/>
                <a:ea typeface="+mn-ea"/>
                <a:cs typeface="+mn-cs"/>
              </a:rPr>
              <a:t> </a:t>
            </a:r>
            <a:r>
              <a:rPr lang="en-GB" sz="2000" b="0" i="0" dirty="0" err="1">
                <a:latin typeface="Arial"/>
                <a:ea typeface="+mn-ea"/>
                <a:cs typeface="+mn-cs"/>
              </a:rPr>
              <a:t>perto</a:t>
            </a:r>
            <a:r>
              <a:rPr lang="en-GB" sz="2000" b="0" i="0" dirty="0">
                <a:latin typeface="Arial"/>
                <a:ea typeface="+mn-ea"/>
                <a:cs typeface="+mn-cs"/>
              </a:rPr>
              <a:t> de </a:t>
            </a:r>
            <a:r>
              <a:rPr lang="en-GB" sz="2000" b="0" i="0" dirty="0" err="1">
                <a:latin typeface="Arial"/>
                <a:ea typeface="+mn-ea"/>
                <a:cs typeface="+mn-cs"/>
              </a:rPr>
              <a:t>comprimentos</a:t>
            </a:r>
            <a:r>
              <a:rPr lang="en-GB" sz="2000" b="0" i="0" dirty="0">
                <a:latin typeface="Arial"/>
                <a:ea typeface="+mn-ea"/>
                <a:cs typeface="+mn-cs"/>
              </a:rPr>
              <a:t> de </a:t>
            </a:r>
            <a:r>
              <a:rPr lang="en-GB" sz="2000" b="0" i="0" dirty="0" err="1">
                <a:latin typeface="Arial"/>
                <a:ea typeface="+mn-ea"/>
                <a:cs typeface="+mn-cs"/>
              </a:rPr>
              <a:t>onda</a:t>
            </a:r>
            <a:r>
              <a:rPr lang="en-GB" sz="2000" b="0" i="0" dirty="0">
                <a:latin typeface="Arial"/>
                <a:ea typeface="+mn-ea"/>
                <a:cs typeface="+mn-cs"/>
              </a:rPr>
              <a:t> de </a:t>
            </a:r>
            <a:r>
              <a:rPr lang="en-GB" sz="2000" b="0" i="0" dirty="0" err="1">
                <a:latin typeface="Arial"/>
                <a:ea typeface="+mn-ea"/>
                <a:cs typeface="+mn-cs"/>
              </a:rPr>
              <a:t>pico</a:t>
            </a:r>
            <a:endParaRPr lang="en-GB" sz="2000" b="0" i="0" dirty="0">
              <a:latin typeface="Arial"/>
              <a:ea typeface="+mn-ea"/>
              <a:cs typeface="+mn-cs"/>
            </a:endParaRPr>
          </a:p>
          <a:p>
            <a:pPr marL="228600" indent="-228600" algn="l" defTabSz="914400">
              <a:buFont typeface="Arial"/>
              <a:buChar char="•"/>
            </a:pPr>
            <a:r>
              <a:rPr lang="en-US" sz="2000" b="1" i="0" dirty="0">
                <a:latin typeface="Arial"/>
                <a:ea typeface="+mn-ea"/>
                <a:cs typeface="+mn-cs"/>
              </a:rPr>
              <a:t>Lasers</a:t>
            </a:r>
            <a:r>
              <a:rPr lang="en-US" sz="2000" b="0" i="0" dirty="0">
                <a:latin typeface="Arial"/>
                <a:ea typeface="+mn-ea"/>
                <a:cs typeface="+mn-cs"/>
              </a:rPr>
              <a:t>: </a:t>
            </a:r>
            <a:r>
              <a:rPr lang="en-US" sz="2000" b="0" i="0" dirty="0" err="1">
                <a:latin typeface="Arial"/>
                <a:ea typeface="+mn-ea"/>
                <a:cs typeface="+mn-cs"/>
              </a:rPr>
              <a:t>limitados</a:t>
            </a:r>
            <a:r>
              <a:rPr lang="en-US" sz="2000" b="0" i="0" dirty="0">
                <a:latin typeface="Arial"/>
                <a:ea typeface="+mn-ea"/>
                <a:cs typeface="+mn-cs"/>
              </a:rPr>
              <a:t> </a:t>
            </a:r>
            <a:r>
              <a:rPr lang="en-US" sz="2000" b="0" i="0" dirty="0" err="1">
                <a:latin typeface="Arial"/>
                <a:ea typeface="+mn-ea"/>
                <a:cs typeface="+mn-cs"/>
              </a:rPr>
              <a:t>em</a:t>
            </a:r>
            <a:r>
              <a:rPr lang="en-US" sz="2000" b="0" i="0" dirty="0">
                <a:latin typeface="Arial"/>
                <a:ea typeface="+mn-ea"/>
                <a:cs typeface="+mn-cs"/>
              </a:rPr>
              <a:t> </a:t>
            </a:r>
            <a:r>
              <a:rPr lang="en-GB" sz="2000" b="0" i="0" dirty="0" err="1">
                <a:latin typeface="Arial"/>
                <a:ea typeface="+mn-ea"/>
                <a:cs typeface="+mn-cs"/>
              </a:rPr>
              <a:t>seleção</a:t>
            </a:r>
            <a:r>
              <a:rPr lang="en-GB" sz="2000" b="0" i="0" dirty="0">
                <a:latin typeface="Arial"/>
                <a:ea typeface="+mn-ea"/>
                <a:cs typeface="+mn-cs"/>
              </a:rPr>
              <a:t> de </a:t>
            </a:r>
            <a:r>
              <a:rPr lang="en-GB" sz="2000" b="0" i="0" dirty="0" err="1">
                <a:latin typeface="Arial"/>
                <a:ea typeface="+mn-ea"/>
                <a:cs typeface="+mn-cs"/>
              </a:rPr>
              <a:t>comprimento</a:t>
            </a:r>
            <a:r>
              <a:rPr lang="en-GB" sz="2000" b="0" i="0" dirty="0">
                <a:latin typeface="Arial"/>
                <a:ea typeface="+mn-ea"/>
                <a:cs typeface="+mn-cs"/>
              </a:rPr>
              <a:t> de </a:t>
            </a:r>
            <a:r>
              <a:rPr lang="en-GB" sz="2000" b="0" i="0" dirty="0" err="1">
                <a:latin typeface="Arial"/>
                <a:ea typeface="+mn-ea"/>
                <a:cs typeface="+mn-cs"/>
              </a:rPr>
              <a:t>onda</a:t>
            </a:r>
            <a:r>
              <a:rPr lang="en-GB" sz="2000" b="0" i="0" dirty="0">
                <a:latin typeface="Arial"/>
                <a:ea typeface="+mn-ea"/>
                <a:cs typeface="+mn-cs"/>
              </a:rPr>
              <a:t>; </a:t>
            </a:r>
            <a:r>
              <a:rPr lang="en-GB" sz="2000" b="0" i="0" dirty="0" err="1">
                <a:latin typeface="Arial"/>
                <a:ea typeface="+mn-ea"/>
                <a:cs typeface="+mn-cs"/>
              </a:rPr>
              <a:t>não</a:t>
            </a:r>
            <a:r>
              <a:rPr lang="en-GB" sz="2000" b="0" i="0" dirty="0">
                <a:latin typeface="Arial"/>
                <a:ea typeface="+mn-ea"/>
                <a:cs typeface="+mn-cs"/>
              </a:rPr>
              <a:t> </a:t>
            </a:r>
            <a:r>
              <a:rPr lang="en-GB" sz="2000" b="0" i="0" dirty="0" err="1">
                <a:latin typeface="Arial"/>
                <a:ea typeface="+mn-ea"/>
                <a:cs typeface="+mn-cs"/>
              </a:rPr>
              <a:t>podem</a:t>
            </a:r>
            <a:r>
              <a:rPr lang="en-GB" sz="2000" b="0" i="0" dirty="0">
                <a:latin typeface="Arial"/>
                <a:ea typeface="+mn-ea"/>
                <a:cs typeface="+mn-cs"/>
              </a:rPr>
              <a:t> </a:t>
            </a:r>
            <a:br>
              <a:rPr lang="en-GB" sz="2000" b="0" i="0" dirty="0">
                <a:latin typeface="Arial"/>
                <a:ea typeface="+mn-ea"/>
                <a:cs typeface="+mn-cs"/>
              </a:rPr>
            </a:br>
            <a:r>
              <a:rPr lang="en-GB" sz="2000" b="0" i="0" dirty="0" err="1">
                <a:latin typeface="Arial"/>
                <a:ea typeface="+mn-ea"/>
                <a:cs typeface="+mn-cs"/>
              </a:rPr>
              <a:t>ser</a:t>
            </a:r>
            <a:r>
              <a:rPr lang="en-GB" sz="2000" b="0" i="0" dirty="0">
                <a:latin typeface="Arial"/>
                <a:ea typeface="+mn-ea"/>
                <a:cs typeface="+mn-cs"/>
              </a:rPr>
              <a:t> </a:t>
            </a:r>
            <a:r>
              <a:rPr lang="en-GB" sz="2000" b="0" i="0" dirty="0" err="1">
                <a:latin typeface="Arial"/>
                <a:ea typeface="+mn-ea"/>
                <a:cs typeface="+mn-cs"/>
              </a:rPr>
              <a:t>alterados</a:t>
            </a:r>
            <a:endParaRPr lang="en-GB" sz="2000" b="0" i="0" dirty="0">
              <a:latin typeface="Arial"/>
              <a:ea typeface="+mn-ea"/>
              <a:cs typeface="+mn-cs"/>
            </a:endParaRPr>
          </a:p>
          <a:p>
            <a:pPr algn="l" defTabSz="914400">
              <a:buNone/>
            </a:pPr>
            <a:endParaRPr lang="en-US" sz="1800" dirty="0"/>
          </a:p>
          <a:p>
            <a:pPr algn="l" defTabSz="914400">
              <a:buNone/>
            </a:pPr>
            <a:endParaRPr lang="en-US" sz="1800" dirty="0"/>
          </a:p>
          <a:p>
            <a:pPr algn="l" defTabSz="914400">
              <a:spcBef>
                <a:spcPts val="0"/>
              </a:spcBef>
              <a:buNone/>
            </a:pPr>
            <a:endParaRPr lang="en-US" sz="1800" dirty="0"/>
          </a:p>
        </p:txBody>
      </p:sp>
    </p:spTree>
    <p:extLst>
      <p:ext uri="{BB962C8B-B14F-4D97-AF65-F5344CB8AC3E}">
        <p14:creationId xmlns:p14="http://schemas.microsoft.com/office/powerpoint/2010/main" val="3013105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p:nvPr/>
        </p:nvSpPr>
        <p:spPr>
          <a:xfrm>
            <a:off x="230400" y="1512000"/>
            <a:ext cx="8611451" cy="4320000"/>
          </a:xfrm>
          <a:prstGeom prst="rect">
            <a:avLst/>
          </a:prstGeom>
          <a:noFill/>
          <a:ln w="9525">
            <a:solidFill>
              <a:srgbClr val="008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Narrow"/>
              </a:rPr>
              <a:t>Espectroscopia</a:t>
            </a:r>
            <a:r>
              <a:rPr lang="en-US" sz="3800" b="0" i="0" dirty="0">
                <a:solidFill>
                  <a:srgbClr val="000000"/>
                </a:solidFill>
                <a:latin typeface="Arial Narrow"/>
                <a:ea typeface="+mj-ea"/>
                <a:cs typeface="Arial Narrow"/>
              </a:rPr>
              <a:t> de </a:t>
            </a:r>
            <a:r>
              <a:rPr lang="en-US" sz="3800" b="0" i="0" dirty="0" err="1">
                <a:solidFill>
                  <a:srgbClr val="000000"/>
                </a:solidFill>
                <a:latin typeface="Arial Narrow"/>
                <a:ea typeface="+mj-ea"/>
                <a:cs typeface="Arial Narrow"/>
              </a:rPr>
              <a:t>fluorescência</a:t>
            </a:r>
            <a:br>
              <a:rPr lang="en-US" sz="30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Sistema</a:t>
            </a:r>
            <a:endParaRPr lang="en-US" sz="3100" b="0" i="0" dirty="0">
              <a:solidFill>
                <a:srgbClr val="000000"/>
              </a:solidFill>
              <a:latin typeface="Arial Narrow"/>
              <a:ea typeface="+mj-ea"/>
              <a:cs typeface="Arial Narrow"/>
            </a:endParaRPr>
          </a:p>
        </p:txBody>
      </p:sp>
      <p:sp>
        <p:nvSpPr>
          <p:cNvPr id="12" name="TextBox 11"/>
          <p:cNvSpPr txBox="1"/>
          <p:nvPr/>
        </p:nvSpPr>
        <p:spPr>
          <a:xfrm>
            <a:off x="332650" y="1569262"/>
            <a:ext cx="3879310" cy="2998257"/>
          </a:xfrm>
          <a:prstGeom prst="rect">
            <a:avLst/>
          </a:prstGeom>
          <a:noFill/>
        </p:spPr>
        <p:txBody>
          <a:bodyPr wrap="square" lIns="0" rtlCol="0">
            <a:spAutoFit/>
          </a:bodyPr>
          <a:lstStyle/>
          <a:p>
            <a:pPr marL="228600" indent="-228600" algn="l" defTabSz="914400">
              <a:spcBef>
                <a:spcPts val="700"/>
              </a:spcBef>
              <a:buNone/>
            </a:pPr>
            <a:r>
              <a:rPr lang="en-US" sz="1800" b="1" i="0" dirty="0" err="1">
                <a:solidFill>
                  <a:srgbClr val="000000"/>
                </a:solidFill>
                <a:latin typeface="Arial"/>
                <a:ea typeface="+mn-ea"/>
                <a:cs typeface="+mn-cs"/>
              </a:rPr>
              <a:t>Aplicações</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principais</a:t>
            </a:r>
            <a:endParaRPr lang="en-US" sz="1800" b="1" i="0" dirty="0">
              <a:solidFill>
                <a:srgbClr val="000000"/>
              </a:solidFill>
              <a:latin typeface="Arial"/>
              <a:ea typeface="+mn-ea"/>
              <a:cs typeface="+mn-cs"/>
            </a:endParaRPr>
          </a:p>
          <a:p>
            <a:pPr marL="228600" indent="-228600" algn="l" defTabSz="914400">
              <a:lnSpc>
                <a:spcPts val="1900"/>
              </a:lnSpc>
              <a:spcBef>
                <a:spcPts val="700"/>
              </a:spcBef>
              <a:buClr>
                <a:srgbClr val="000000"/>
              </a:buClr>
              <a:buFont typeface="Arial"/>
              <a:buChar char="•"/>
            </a:pPr>
            <a:r>
              <a:rPr lang="en-US" sz="1600" b="0" i="0" dirty="0" err="1">
                <a:solidFill>
                  <a:srgbClr val="000000"/>
                </a:solidFill>
                <a:latin typeface="Arial"/>
                <a:ea typeface="+mn-ea"/>
                <a:cs typeface="+mn-cs"/>
              </a:rPr>
              <a:t>Estabilidade</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térmica</a:t>
            </a:r>
            <a:r>
              <a:rPr lang="en-US" sz="1600" b="0" i="0" dirty="0">
                <a:solidFill>
                  <a:srgbClr val="000000"/>
                </a:solidFill>
                <a:latin typeface="Arial"/>
                <a:ea typeface="+mn-ea"/>
                <a:cs typeface="+mn-cs"/>
              </a:rPr>
              <a:t> </a:t>
            </a:r>
            <a:br>
              <a:rPr lang="en-US" sz="1600" b="0" i="0" dirty="0">
                <a:solidFill>
                  <a:srgbClr val="000000"/>
                </a:solidFill>
                <a:latin typeface="Arial"/>
                <a:ea typeface="+mn-ea"/>
                <a:cs typeface="+mn-cs"/>
              </a:rPr>
            </a:br>
            <a:r>
              <a:rPr lang="en-US" sz="1600" b="0" i="0" dirty="0">
                <a:solidFill>
                  <a:srgbClr val="000000"/>
                </a:solidFill>
                <a:latin typeface="Arial"/>
                <a:ea typeface="+mn-ea"/>
                <a:cs typeface="+mn-cs"/>
              </a:rPr>
              <a:t>de </a:t>
            </a:r>
            <a:r>
              <a:rPr lang="en-US" sz="1600" b="0" i="0" dirty="0" err="1">
                <a:solidFill>
                  <a:srgbClr val="000000"/>
                </a:solidFill>
                <a:latin typeface="Arial"/>
                <a:ea typeface="+mn-ea"/>
                <a:cs typeface="+mn-cs"/>
              </a:rPr>
              <a:t>biocatalisadores</a:t>
            </a:r>
            <a:endParaRPr lang="en-US" sz="1600" b="0" i="0" dirty="0">
              <a:solidFill>
                <a:srgbClr val="000000"/>
              </a:solidFill>
              <a:latin typeface="Arial"/>
              <a:ea typeface="+mn-ea"/>
              <a:cs typeface="+mn-cs"/>
            </a:endParaRPr>
          </a:p>
          <a:p>
            <a:pPr marL="228600" indent="-228600" algn="l" defTabSz="914400">
              <a:lnSpc>
                <a:spcPts val="1900"/>
              </a:lnSpc>
              <a:spcBef>
                <a:spcPts val="700"/>
              </a:spcBef>
              <a:spcAft>
                <a:spcPts val="300"/>
              </a:spcAft>
              <a:buClr>
                <a:srgbClr val="000000"/>
              </a:buClr>
              <a:buFont typeface="Arial"/>
              <a:buChar char="•"/>
            </a:pPr>
            <a:r>
              <a:rPr lang="en-US" sz="1600" b="0" i="0" dirty="0" err="1">
                <a:solidFill>
                  <a:srgbClr val="000000"/>
                </a:solidFill>
                <a:latin typeface="Arial"/>
                <a:ea typeface="+mn-ea"/>
                <a:cs typeface="+mn-cs"/>
              </a:rPr>
              <a:t>Caracterização</a:t>
            </a:r>
            <a:r>
              <a:rPr lang="en-US" sz="1600" b="0" i="0" dirty="0">
                <a:solidFill>
                  <a:srgbClr val="000000"/>
                </a:solidFill>
                <a:latin typeface="Arial"/>
                <a:ea typeface="+mn-ea"/>
                <a:cs typeface="+mn-cs"/>
              </a:rPr>
              <a:t> de </a:t>
            </a:r>
            <a:r>
              <a:rPr lang="en-US" sz="1600" b="0" i="0" dirty="0" err="1">
                <a:solidFill>
                  <a:srgbClr val="000000"/>
                </a:solidFill>
                <a:latin typeface="Arial"/>
                <a:ea typeface="+mn-ea"/>
                <a:cs typeface="+mn-cs"/>
              </a:rPr>
              <a:t>selos</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biológicos</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para</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imagens</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ao</a:t>
            </a:r>
            <a:r>
              <a:rPr lang="en-US" sz="1600" b="0" i="0" dirty="0">
                <a:solidFill>
                  <a:srgbClr val="000000"/>
                </a:solidFill>
                <a:latin typeface="Arial"/>
                <a:ea typeface="+mn-ea"/>
                <a:cs typeface="+mn-cs"/>
              </a:rPr>
              <a:t> vivo de </a:t>
            </a:r>
            <a:r>
              <a:rPr lang="en-US" sz="1600" b="0" i="0" dirty="0" err="1">
                <a:solidFill>
                  <a:srgbClr val="000000"/>
                </a:solidFill>
                <a:latin typeface="Arial"/>
                <a:ea typeface="+mn-ea"/>
                <a:cs typeface="+mn-cs"/>
              </a:rPr>
              <a:t>células</a:t>
            </a:r>
            <a:endParaRPr lang="en-US" sz="1600" b="0" i="0" dirty="0">
              <a:solidFill>
                <a:srgbClr val="000000"/>
              </a:solidFill>
              <a:latin typeface="Arial"/>
              <a:ea typeface="+mn-ea"/>
              <a:cs typeface="+mn-cs"/>
            </a:endParaRPr>
          </a:p>
          <a:p>
            <a:pPr marL="228600" indent="-228600" algn="l" defTabSz="914400">
              <a:lnSpc>
                <a:spcPts val="1900"/>
              </a:lnSpc>
              <a:spcBef>
                <a:spcPts val="700"/>
              </a:spcBef>
              <a:spcAft>
                <a:spcPts val="300"/>
              </a:spcAft>
              <a:buClr>
                <a:srgbClr val="000000"/>
              </a:buClr>
              <a:buFont typeface="Arial"/>
              <a:buChar char="•"/>
            </a:pPr>
            <a:r>
              <a:rPr lang="en-US" sz="1600" b="0" i="0" dirty="0" err="1">
                <a:solidFill>
                  <a:srgbClr val="000000"/>
                </a:solidFill>
                <a:latin typeface="Arial"/>
                <a:ea typeface="+mn-ea"/>
                <a:cs typeface="+mn-cs"/>
              </a:rPr>
              <a:t>Misturas</a:t>
            </a:r>
            <a:r>
              <a:rPr lang="en-US" sz="1600" b="0" i="0" dirty="0">
                <a:solidFill>
                  <a:srgbClr val="000000"/>
                </a:solidFill>
                <a:latin typeface="Arial"/>
                <a:ea typeface="+mn-ea"/>
                <a:cs typeface="+mn-cs"/>
              </a:rPr>
              <a:t> de </a:t>
            </a:r>
            <a:r>
              <a:rPr lang="en-US" sz="1600" b="0" i="0" dirty="0" err="1">
                <a:solidFill>
                  <a:srgbClr val="000000"/>
                </a:solidFill>
                <a:latin typeface="Arial"/>
                <a:ea typeface="+mn-ea"/>
                <a:cs typeface="+mn-cs"/>
              </a:rPr>
              <a:t>hidrocarbonetos</a:t>
            </a:r>
            <a:r>
              <a:rPr lang="en-US" sz="1600" b="0" i="0" dirty="0">
                <a:solidFill>
                  <a:srgbClr val="000000"/>
                </a:solidFill>
                <a:latin typeface="Arial"/>
                <a:ea typeface="+mn-ea"/>
                <a:cs typeface="+mn-cs"/>
              </a:rPr>
              <a:t> </a:t>
            </a:r>
            <a:br>
              <a:rPr lang="en-US" sz="1600" b="0" i="0" dirty="0">
                <a:solidFill>
                  <a:srgbClr val="000000"/>
                </a:solidFill>
                <a:latin typeface="Arial"/>
                <a:ea typeface="+mn-ea"/>
                <a:cs typeface="+mn-cs"/>
              </a:rPr>
            </a:br>
            <a:r>
              <a:rPr lang="en-US" sz="1600" b="0" i="0" dirty="0" err="1">
                <a:solidFill>
                  <a:srgbClr val="000000"/>
                </a:solidFill>
                <a:latin typeface="Arial"/>
                <a:ea typeface="+mn-ea"/>
                <a:cs typeface="+mn-cs"/>
              </a:rPr>
              <a:t>em</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óleos</a:t>
            </a:r>
            <a:r>
              <a:rPr lang="en-US" sz="1600" b="0" i="0" dirty="0">
                <a:solidFill>
                  <a:srgbClr val="000000"/>
                </a:solidFill>
                <a:latin typeface="Arial"/>
                <a:ea typeface="+mn-ea"/>
                <a:cs typeface="+mn-cs"/>
              </a:rPr>
              <a:t> de </a:t>
            </a:r>
            <a:r>
              <a:rPr lang="en-US" sz="1600" b="0" i="0" dirty="0" err="1">
                <a:solidFill>
                  <a:srgbClr val="000000"/>
                </a:solidFill>
                <a:latin typeface="Arial"/>
                <a:ea typeface="+mn-ea"/>
                <a:cs typeface="+mn-cs"/>
              </a:rPr>
              <a:t>petróleo</a:t>
            </a:r>
            <a:endParaRPr lang="en-US" sz="1600" b="0" i="0" dirty="0">
              <a:solidFill>
                <a:srgbClr val="000000"/>
              </a:solidFill>
              <a:latin typeface="Arial"/>
              <a:ea typeface="+mn-ea"/>
              <a:cs typeface="+mn-cs"/>
            </a:endParaRPr>
          </a:p>
          <a:p>
            <a:pPr marL="228600" indent="-228600" algn="l" defTabSz="914400">
              <a:lnSpc>
                <a:spcPts val="1900"/>
              </a:lnSpc>
              <a:spcBef>
                <a:spcPts val="700"/>
              </a:spcBef>
              <a:buClr>
                <a:srgbClr val="000000"/>
              </a:buClr>
              <a:buFont typeface="Arial"/>
              <a:buChar char="•"/>
            </a:pPr>
            <a:r>
              <a:rPr lang="en-US" sz="1600" b="0" i="0" dirty="0" err="1">
                <a:solidFill>
                  <a:srgbClr val="000000"/>
                </a:solidFill>
                <a:latin typeface="Arial"/>
                <a:ea typeface="+mn-ea"/>
                <a:cs typeface="+mn-cs"/>
              </a:rPr>
              <a:t>Oligomerização</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para</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caracterização</a:t>
            </a:r>
            <a:r>
              <a:rPr lang="en-US" sz="1600" b="0" i="0" dirty="0">
                <a:solidFill>
                  <a:srgbClr val="000000"/>
                </a:solidFill>
                <a:latin typeface="Arial"/>
                <a:ea typeface="+mn-ea"/>
                <a:cs typeface="+mn-cs"/>
              </a:rPr>
              <a:t> </a:t>
            </a:r>
            <a:br>
              <a:rPr lang="en-US" sz="1600" b="0" i="0" dirty="0">
                <a:solidFill>
                  <a:srgbClr val="000000"/>
                </a:solidFill>
                <a:latin typeface="Arial"/>
                <a:ea typeface="+mn-ea"/>
                <a:cs typeface="+mn-cs"/>
              </a:rPr>
            </a:br>
            <a:r>
              <a:rPr lang="en-US" sz="1600" b="0" i="0" dirty="0">
                <a:solidFill>
                  <a:srgbClr val="000000"/>
                </a:solidFill>
                <a:latin typeface="Arial"/>
                <a:ea typeface="+mn-ea"/>
                <a:cs typeface="+mn-cs"/>
              </a:rPr>
              <a:t>de </a:t>
            </a:r>
            <a:r>
              <a:rPr lang="en-US" sz="1600" b="0" i="0" dirty="0" err="1">
                <a:solidFill>
                  <a:srgbClr val="000000"/>
                </a:solidFill>
                <a:latin typeface="Arial"/>
                <a:ea typeface="+mn-ea"/>
                <a:cs typeface="+mn-cs"/>
              </a:rPr>
              <a:t>receptores</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acoplados</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às</a:t>
            </a:r>
            <a:r>
              <a:rPr lang="en-US" sz="1600" b="0" i="0" dirty="0">
                <a:solidFill>
                  <a:srgbClr val="000000"/>
                </a:solidFill>
                <a:latin typeface="Arial"/>
                <a:ea typeface="+mn-ea"/>
                <a:cs typeface="+mn-cs"/>
              </a:rPr>
              <a:t> </a:t>
            </a:r>
            <a:br>
              <a:rPr lang="en-US" sz="1600" b="0" i="0" dirty="0">
                <a:solidFill>
                  <a:srgbClr val="000000"/>
                </a:solidFill>
                <a:latin typeface="Arial"/>
                <a:ea typeface="+mn-ea"/>
                <a:cs typeface="+mn-cs"/>
              </a:rPr>
            </a:br>
            <a:r>
              <a:rPr lang="en-US" sz="1600" b="0" i="0" dirty="0" err="1">
                <a:solidFill>
                  <a:srgbClr val="000000"/>
                </a:solidFill>
                <a:latin typeface="Arial"/>
                <a:ea typeface="+mn-ea"/>
                <a:cs typeface="+mn-cs"/>
              </a:rPr>
              <a:t>proteínas</a:t>
            </a:r>
            <a:r>
              <a:rPr lang="en-US" sz="1600" b="0" i="0" dirty="0">
                <a:solidFill>
                  <a:srgbClr val="000000"/>
                </a:solidFill>
                <a:latin typeface="Arial"/>
                <a:ea typeface="+mn-ea"/>
                <a:cs typeface="+mn-cs"/>
              </a:rPr>
              <a:t> G (GPCR)</a:t>
            </a:r>
          </a:p>
        </p:txBody>
      </p:sp>
      <p:grpSp>
        <p:nvGrpSpPr>
          <p:cNvPr id="18" name="Group 17"/>
          <p:cNvGrpSpPr/>
          <p:nvPr/>
        </p:nvGrpSpPr>
        <p:grpSpPr>
          <a:xfrm>
            <a:off x="0" y="6085641"/>
            <a:ext cx="619067" cy="246221"/>
            <a:chOff x="1689099" y="6028267"/>
            <a:chExt cx="1087983" cy="246221"/>
          </a:xfrm>
        </p:grpSpPr>
        <p:sp>
          <p:nvSpPr>
            <p:cNvPr id="19" name="Action Button: Custom 18">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Chevron 19">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1" name="Chevron 20">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TextBox 21">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8031" r="12640"/>
          <a:stretch/>
        </p:blipFill>
        <p:spPr>
          <a:xfrm>
            <a:off x="660968" y="4653136"/>
            <a:ext cx="2484771" cy="1615054"/>
          </a:xfrm>
          <a:prstGeom prst="rect">
            <a:avLst/>
          </a:prstGeom>
        </p:spPr>
      </p:pic>
      <p:grpSp>
        <p:nvGrpSpPr>
          <p:cNvPr id="4" name="Gruppieren 3"/>
          <p:cNvGrpSpPr/>
          <p:nvPr/>
        </p:nvGrpSpPr>
        <p:grpSpPr>
          <a:xfrm>
            <a:off x="4455503" y="1628800"/>
            <a:ext cx="4237034" cy="4131299"/>
            <a:chOff x="4304252" y="1617451"/>
            <a:chExt cx="4237034" cy="4131299"/>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4252" y="1971415"/>
              <a:ext cx="4237034" cy="3509543"/>
            </a:xfrm>
            <a:prstGeom prst="rect">
              <a:avLst/>
            </a:prstGeom>
          </p:spPr>
        </p:pic>
        <p:sp>
          <p:nvSpPr>
            <p:cNvPr id="26" name="TextBox 25"/>
            <p:cNvSpPr txBox="1"/>
            <p:nvPr/>
          </p:nvSpPr>
          <p:spPr>
            <a:xfrm>
              <a:off x="4572000" y="1654973"/>
              <a:ext cx="1061769" cy="646331"/>
            </a:xfrm>
            <a:prstGeom prst="rect">
              <a:avLst/>
            </a:prstGeom>
            <a:noFill/>
          </p:spPr>
          <p:txBody>
            <a:bodyPr wrap="square" lIns="0" rtlCol="0">
              <a:spAutoFit/>
            </a:bodyPr>
            <a:lstStyle/>
            <a:p>
              <a:pPr algn="l" defTabSz="914400">
                <a:buNone/>
              </a:pPr>
              <a:r>
                <a:rPr lang="en-US" sz="1200" b="0" i="0" dirty="0" err="1">
                  <a:latin typeface="Arial"/>
                  <a:ea typeface="+mn-ea"/>
                  <a:cs typeface="+mn-cs"/>
                </a:rPr>
                <a:t>Lâmpada</a:t>
              </a:r>
              <a:r>
                <a:rPr lang="en-US" sz="1200" b="0" i="0" dirty="0">
                  <a:latin typeface="Arial"/>
                  <a:ea typeface="+mn-ea"/>
                  <a:cs typeface="+mn-cs"/>
                </a:rPr>
                <a:t> </a:t>
              </a:r>
              <a:br>
                <a:rPr lang="en-US" sz="1200" b="0" i="0" dirty="0">
                  <a:latin typeface="Arial"/>
                  <a:ea typeface="+mn-ea"/>
                  <a:cs typeface="+mn-cs"/>
                </a:rPr>
              </a:br>
              <a:r>
                <a:rPr lang="en-US" sz="1200" b="0" i="0" dirty="0">
                  <a:latin typeface="Arial"/>
                  <a:ea typeface="+mn-ea"/>
                  <a:cs typeface="+mn-cs"/>
                </a:rPr>
                <a:t>de </a:t>
              </a:r>
              <a:r>
                <a:rPr lang="en-US" sz="1200" b="0" i="0" dirty="0" err="1">
                  <a:latin typeface="Arial"/>
                  <a:ea typeface="+mn-ea"/>
                  <a:cs typeface="+mn-cs"/>
                </a:rPr>
                <a:t>xenônio</a:t>
              </a:r>
              <a:r>
                <a:rPr lang="en-US" sz="1200" b="0" i="0" dirty="0">
                  <a:latin typeface="Arial"/>
                  <a:ea typeface="+mn-ea"/>
                  <a:cs typeface="+mn-cs"/>
                </a:rPr>
                <a:t> </a:t>
              </a:r>
              <a:r>
                <a:rPr lang="en-US" sz="1200" b="0" i="0" dirty="0" err="1">
                  <a:latin typeface="Arial"/>
                  <a:ea typeface="+mn-ea"/>
                  <a:cs typeface="+mn-cs"/>
                </a:rPr>
                <a:t>pulsada</a:t>
              </a:r>
              <a:endParaRPr lang="en-US" sz="1200" b="0" i="0" dirty="0">
                <a:latin typeface="Arial"/>
                <a:ea typeface="+mn-ea"/>
                <a:cs typeface="+mn-cs"/>
              </a:endParaRPr>
            </a:p>
          </p:txBody>
        </p:sp>
        <p:cxnSp>
          <p:nvCxnSpPr>
            <p:cNvPr id="16" name="Straight Arrow Connector 15"/>
            <p:cNvCxnSpPr/>
            <p:nvPr/>
          </p:nvCxnSpPr>
          <p:spPr>
            <a:xfrm rot="16200000" flipH="1">
              <a:off x="4126874" y="2077095"/>
              <a:ext cx="1730516" cy="973290"/>
            </a:xfrm>
            <a:prstGeom prst="bentConnector3">
              <a:avLst>
                <a:gd name="adj1" fmla="val 100079"/>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984081" y="1617451"/>
              <a:ext cx="1321987" cy="461665"/>
            </a:xfrm>
            <a:prstGeom prst="rect">
              <a:avLst/>
            </a:prstGeom>
            <a:noFill/>
          </p:spPr>
          <p:txBody>
            <a:bodyPr wrap="square" lIns="0" rtlCol="0">
              <a:spAutoFit/>
            </a:bodyPr>
            <a:lstStyle/>
            <a:p>
              <a:pPr algn="l" defTabSz="914400">
                <a:buNone/>
              </a:pPr>
              <a:r>
                <a:rPr lang="en-US" sz="1200" b="0" i="0" dirty="0" err="1">
                  <a:latin typeface="Arial"/>
                  <a:ea typeface="+mn-ea"/>
                  <a:cs typeface="+mn-cs"/>
                </a:rPr>
                <a:t>Tubo</a:t>
              </a:r>
              <a:r>
                <a:rPr lang="en-US" sz="1200" b="0" i="0" dirty="0">
                  <a:latin typeface="Arial"/>
                  <a:ea typeface="+mn-ea"/>
                  <a:cs typeface="+mn-cs"/>
                </a:rPr>
                <a:t> </a:t>
              </a:r>
              <a:r>
                <a:rPr lang="en-US" sz="1200" b="0" i="0" dirty="0" err="1">
                  <a:latin typeface="Arial"/>
                  <a:ea typeface="+mn-ea"/>
                  <a:cs typeface="+mn-cs"/>
                </a:rPr>
                <a:t>fotomultiplicador</a:t>
              </a:r>
              <a:endParaRPr lang="en-US" sz="1200" b="0" i="0" dirty="0">
                <a:latin typeface="Arial"/>
                <a:ea typeface="+mn-ea"/>
                <a:cs typeface="+mn-cs"/>
              </a:endParaRPr>
            </a:p>
          </p:txBody>
        </p:sp>
        <p:cxnSp>
          <p:nvCxnSpPr>
            <p:cNvPr id="30" name="Straight Arrow Connector 29"/>
            <p:cNvCxnSpPr/>
            <p:nvPr/>
          </p:nvCxnSpPr>
          <p:spPr>
            <a:xfrm>
              <a:off x="5929852" y="1698482"/>
              <a:ext cx="10302" cy="1226462"/>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87666" y="5256308"/>
              <a:ext cx="1168863" cy="461665"/>
            </a:xfrm>
            <a:prstGeom prst="rect">
              <a:avLst/>
            </a:prstGeom>
            <a:noFill/>
          </p:spPr>
          <p:txBody>
            <a:bodyPr wrap="square" lIns="0" rtlCol="0">
              <a:spAutoFit/>
            </a:bodyPr>
            <a:lstStyle/>
            <a:p>
              <a:pPr algn="l" defTabSz="914400">
                <a:buNone/>
              </a:pPr>
              <a:r>
                <a:rPr lang="en-US" sz="1200" b="0" i="0">
                  <a:latin typeface="Arial"/>
                  <a:ea typeface="+mn-ea"/>
                  <a:cs typeface="+mn-cs"/>
                </a:rPr>
                <a:t>﻿Compartimento de amostra</a:t>
              </a:r>
            </a:p>
          </p:txBody>
        </p:sp>
        <p:cxnSp>
          <p:nvCxnSpPr>
            <p:cNvPr id="34" name="Straight Arrow Connector 33"/>
            <p:cNvCxnSpPr/>
            <p:nvPr/>
          </p:nvCxnSpPr>
          <p:spPr>
            <a:xfrm flipH="1" flipV="1">
              <a:off x="5117054" y="4293097"/>
              <a:ext cx="12034" cy="1359080"/>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338826" y="1654973"/>
              <a:ext cx="1166345" cy="276999"/>
            </a:xfrm>
            <a:prstGeom prst="rect">
              <a:avLst/>
            </a:prstGeom>
            <a:noFill/>
          </p:spPr>
          <p:txBody>
            <a:bodyPr wrap="none" lIns="0" rtlCol="0">
              <a:spAutoFit/>
            </a:bodyPr>
            <a:lstStyle/>
            <a:p>
              <a:pPr algn="l" defTabSz="914400">
                <a:buNone/>
              </a:pPr>
              <a:r>
                <a:rPr lang="en-US" sz="1200" b="0" i="0">
                  <a:latin typeface="Arial"/>
                  <a:ea typeface="+mn-ea"/>
                  <a:cs typeface="+mn-cs"/>
                </a:rPr>
                <a:t>Monocromador</a:t>
              </a:r>
            </a:p>
          </p:txBody>
        </p:sp>
        <p:cxnSp>
          <p:nvCxnSpPr>
            <p:cNvPr id="37" name="Straight Arrow Connector 36"/>
            <p:cNvCxnSpPr/>
            <p:nvPr/>
          </p:nvCxnSpPr>
          <p:spPr>
            <a:xfrm rot="5400000">
              <a:off x="6001275" y="2327484"/>
              <a:ext cx="1895219" cy="675799"/>
            </a:xfrm>
            <a:prstGeom prst="bentConnector3">
              <a:avLst>
                <a:gd name="adj1" fmla="val 100048"/>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794082" y="5471751"/>
              <a:ext cx="970779" cy="276999"/>
            </a:xfrm>
            <a:prstGeom prst="rect">
              <a:avLst/>
            </a:prstGeom>
            <a:noFill/>
          </p:spPr>
          <p:txBody>
            <a:bodyPr wrap="none" lIns="0" rtlCol="0">
              <a:spAutoFit/>
            </a:bodyPr>
            <a:lstStyle/>
            <a:p>
              <a:pPr algn="l" defTabSz="914400">
                <a:buNone/>
              </a:pPr>
              <a:r>
                <a:rPr lang="en-US" sz="1200" b="0" i="0">
                  <a:latin typeface="Arial"/>
                  <a:ea typeface="+mn-ea"/>
                  <a:cs typeface="+mn-cs"/>
                </a:rPr>
                <a:t>Filtros internos</a:t>
              </a:r>
            </a:p>
          </p:txBody>
        </p:sp>
        <p:cxnSp>
          <p:nvCxnSpPr>
            <p:cNvPr id="40" name="Straight Arrow Connector 39"/>
            <p:cNvCxnSpPr/>
            <p:nvPr/>
          </p:nvCxnSpPr>
          <p:spPr>
            <a:xfrm rot="16200000" flipV="1">
              <a:off x="5621145" y="4550152"/>
              <a:ext cx="1912722" cy="309469"/>
            </a:xfrm>
            <a:prstGeom prst="bentConnector3">
              <a:avLst>
                <a:gd name="adj1" fmla="val 434"/>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3067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085641"/>
            <a:ext cx="619067" cy="246221"/>
            <a:chOff x="1689099" y="6028267"/>
            <a:chExt cx="1087983" cy="246221"/>
          </a:xfrm>
        </p:grpSpPr>
        <p:sp>
          <p:nvSpPr>
            <p:cNvPr id="10" name="Action Button: Custom 9">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Chevron 10">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Chevron 11">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TextBox 12">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graphicFrame>
        <p:nvGraphicFramePr>
          <p:cNvPr id="14" name="Table 13"/>
          <p:cNvGraphicFramePr>
            <a:graphicFrameLocks noGrp="1"/>
          </p:cNvGraphicFramePr>
          <p:nvPr>
            <p:extLst>
              <p:ext uri="{D42A27DB-BD31-4B8C-83A1-F6EECF244321}">
                <p14:modId xmlns:p14="http://schemas.microsoft.com/office/powerpoint/2010/main" val="2147100110"/>
              </p:ext>
            </p:extLst>
          </p:nvPr>
        </p:nvGraphicFramePr>
        <p:xfrm>
          <a:off x="228600" y="1584000"/>
          <a:ext cx="8357745" cy="4074360"/>
        </p:xfrm>
        <a:graphic>
          <a:graphicData uri="http://schemas.openxmlformats.org/drawingml/2006/table">
            <a:tbl>
              <a:tblPr firstRow="1" bandRow="1">
                <a:tableStyleId>{B301B821-A1FF-4177-AEE7-76D212191A09}</a:tableStyleId>
              </a:tblPr>
              <a:tblGrid>
                <a:gridCol w="1679104">
                  <a:extLst>
                    <a:ext uri="{9D8B030D-6E8A-4147-A177-3AD203B41FA5}">
                      <a16:colId xmlns:a16="http://schemas.microsoft.com/office/drawing/2014/main" val="20000"/>
                    </a:ext>
                  </a:extLst>
                </a:gridCol>
                <a:gridCol w="6678641">
                  <a:extLst>
                    <a:ext uri="{9D8B030D-6E8A-4147-A177-3AD203B41FA5}">
                      <a16:colId xmlns:a16="http://schemas.microsoft.com/office/drawing/2014/main" val="20001"/>
                    </a:ext>
                  </a:extLst>
                </a:gridCol>
              </a:tblGrid>
              <a:tr h="324000">
                <a:tc>
                  <a:txBody>
                    <a:bodyPr/>
                    <a:lstStyle/>
                    <a:p>
                      <a:pPr marL="0" indent="0" algn="l" defTabSz="685800">
                        <a:buNone/>
                      </a:pPr>
                      <a:r>
                        <a:rPr lang="en-US" sz="1800" b="1" i="0" dirty="0">
                          <a:solidFill>
                            <a:schemeClr val="lt1"/>
                          </a:solidFill>
                          <a:latin typeface="Arial"/>
                          <a:ea typeface="+mn-ea"/>
                          <a:cs typeface="+mn-cs"/>
                        </a:rPr>
                        <a:t>MERCADO</a:t>
                      </a:r>
                    </a:p>
                  </a:txBody>
                  <a:tcPr anchor="ctr">
                    <a:lnB w="9525" cap="flat" cmpd="sng" algn="ctr">
                      <a:solidFill>
                        <a:schemeClr val="accent1"/>
                      </a:solidFill>
                      <a:prstDash val="solid"/>
                      <a:round/>
                      <a:headEnd type="none" w="med" len="med"/>
                      <a:tailEnd type="none" w="med" len="med"/>
                    </a:lnB>
                  </a:tcPr>
                </a:tc>
                <a:tc>
                  <a:txBody>
                    <a:bodyPr/>
                    <a:lstStyle/>
                    <a:p>
                      <a:pPr marL="0" indent="0" algn="l" defTabSz="685800">
                        <a:buNone/>
                      </a:pPr>
                      <a:r>
                        <a:rPr lang="en-US" sz="1800" b="1" i="0">
                          <a:solidFill>
                            <a:schemeClr val="lt1"/>
                          </a:solidFill>
                          <a:latin typeface="Arial"/>
                          <a:ea typeface="+mn-ea"/>
                          <a:cs typeface="+mn-cs"/>
                        </a:rPr>
                        <a:t>APLICAÇÕES</a:t>
                      </a:r>
                    </a:p>
                  </a:txBody>
                  <a:tcPr anchor="ctr">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510967">
                <a:tc>
                  <a:txBody>
                    <a:bodyPr/>
                    <a:lstStyle/>
                    <a:p>
                      <a:pPr marL="0" indent="0" algn="l" defTabSz="685800">
                        <a:buNone/>
                      </a:pPr>
                      <a:r>
                        <a:rPr lang="en-US" sz="1800" b="0" i="0">
                          <a:solidFill>
                            <a:schemeClr val="dk1"/>
                          </a:solidFill>
                          <a:latin typeface="Arial"/>
                          <a:ea typeface="+mn-ea"/>
                          <a:cs typeface="+mn-cs"/>
                        </a:rPr>
                        <a:t>Produtos químicos</a:t>
                      </a:r>
                    </a:p>
                  </a:txBody>
                  <a:tcPr anchor="ctr">
                    <a:lnL w="9525" cap="flat" cmpd="sng" algn="ctr">
                      <a:solidFill>
                        <a:schemeClr val="accent1"/>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1" indent="-228600" algn="l" defTabSz="685800">
                        <a:spcBef>
                          <a:spcPts val="700"/>
                        </a:spcBef>
                        <a:buClr>
                          <a:schemeClr val="dk1"/>
                        </a:buClr>
                        <a:buFont typeface="Arial"/>
                        <a:buChar char="•"/>
                      </a:pPr>
                      <a:r>
                        <a:rPr lang="en-US" sz="1800" b="0" i="0">
                          <a:solidFill>
                            <a:schemeClr val="dk1"/>
                          </a:solidFill>
                          <a:latin typeface="Arial"/>
                          <a:ea typeface="+mn-ea"/>
                          <a:cs typeface="+mn-cs"/>
                        </a:rPr>
                        <a:t>Pesquisa fotoquímica</a:t>
                      </a:r>
                    </a:p>
                    <a:p>
                      <a:pPr marL="228600" lvl="1" indent="-228600" algn="l" defTabSz="685800">
                        <a:spcBef>
                          <a:spcPts val="700"/>
                        </a:spcBef>
                        <a:buClr>
                          <a:schemeClr val="dk1"/>
                        </a:buClr>
                        <a:buFont typeface="Arial"/>
                        <a:buChar char="•"/>
                      </a:pPr>
                      <a:r>
                        <a:rPr lang="en-US" sz="1800" b="0" i="0">
                          <a:solidFill>
                            <a:schemeClr val="dk1"/>
                          </a:solidFill>
                          <a:latin typeface="Arial"/>
                          <a:ea typeface="+mn-ea"/>
                          <a:cs typeface="+mn-cs"/>
                        </a:rPr>
                        <a:t>Caracterização de nanopartículas</a:t>
                      </a:r>
                    </a:p>
                    <a:p>
                      <a:pPr marL="228600" lvl="1" indent="-228600" algn="l" defTabSz="685800">
                        <a:spcBef>
                          <a:spcPts val="700"/>
                        </a:spcBef>
                        <a:buClr>
                          <a:schemeClr val="dk1"/>
                        </a:buClr>
                        <a:buFont typeface="Arial"/>
                        <a:buChar char="•"/>
                      </a:pPr>
                      <a:r>
                        <a:rPr lang="en-US" sz="1800" b="0" i="0">
                          <a:solidFill>
                            <a:schemeClr val="dk1"/>
                          </a:solidFill>
                          <a:latin typeface="Arial"/>
                          <a:ea typeface="+mn-ea"/>
                          <a:cs typeface="+mn-cs"/>
                        </a:rPr>
                        <a:t>Pesquisa em química de superfície</a:t>
                      </a:r>
                    </a:p>
                    <a:p>
                      <a:pPr marL="228600" lvl="1" indent="-228600" algn="l" defTabSz="685800">
                        <a:spcBef>
                          <a:spcPts val="700"/>
                        </a:spcBef>
                        <a:buClr>
                          <a:schemeClr val="dk1"/>
                        </a:buClr>
                        <a:buFont typeface="Arial"/>
                        <a:buChar char="•"/>
                      </a:pPr>
                      <a:r>
                        <a:rPr lang="en-US" sz="1800" b="0" i="0">
                          <a:solidFill>
                            <a:schemeClr val="dk1"/>
                          </a:solidFill>
                          <a:latin typeface="Arial"/>
                          <a:ea typeface="+mn-ea"/>
                          <a:cs typeface="+mn-cs"/>
                        </a:rPr>
                        <a:t>Química analítica</a:t>
                      </a:r>
                    </a:p>
                  </a:txBody>
                  <a:tcPr marT="108000" marB="108000" anchor="ctr">
                    <a:lnL>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0967">
                <a:tc>
                  <a:txBody>
                    <a:bodyPr/>
                    <a:lstStyle/>
                    <a:p>
                      <a:pPr marL="0" indent="0" algn="l" defTabSz="685800">
                        <a:buNone/>
                      </a:pPr>
                      <a:r>
                        <a:rPr lang="en-US" sz="1800" b="0" i="0" spc="-30" baseline="0" dirty="0" err="1">
                          <a:solidFill>
                            <a:schemeClr val="dk1"/>
                          </a:solidFill>
                          <a:latin typeface="Arial"/>
                          <a:ea typeface="+mn-ea"/>
                          <a:cs typeface="+mn-cs"/>
                        </a:rPr>
                        <a:t>Farmacêutico</a:t>
                      </a:r>
                      <a:r>
                        <a:rPr lang="en-US" sz="1800" b="0" i="0" spc="-30" baseline="0" dirty="0">
                          <a:solidFill>
                            <a:schemeClr val="dk1"/>
                          </a:solidFill>
                          <a:latin typeface="Arial"/>
                          <a:ea typeface="+mn-ea"/>
                          <a:cs typeface="+mn-cs"/>
                        </a:rPr>
                        <a:t> </a:t>
                      </a:r>
                      <a:br>
                        <a:rPr lang="en-US" sz="1800" b="0" i="0" spc="-30" baseline="0" dirty="0">
                          <a:solidFill>
                            <a:schemeClr val="dk1"/>
                          </a:solidFill>
                          <a:latin typeface="Arial"/>
                          <a:ea typeface="+mn-ea"/>
                          <a:cs typeface="+mn-cs"/>
                        </a:rPr>
                      </a:br>
                      <a:r>
                        <a:rPr lang="en-US" sz="1800" b="0" i="0" spc="-30" baseline="0" dirty="0">
                          <a:solidFill>
                            <a:schemeClr val="dk1"/>
                          </a:solidFill>
                          <a:latin typeface="Arial"/>
                          <a:ea typeface="+mn-ea"/>
                          <a:cs typeface="+mn-cs"/>
                        </a:rPr>
                        <a:t>e </a:t>
                      </a:r>
                      <a:r>
                        <a:rPr lang="en-US" sz="1800" b="0" i="0" spc="-30" baseline="0" dirty="0" err="1">
                          <a:solidFill>
                            <a:schemeClr val="dk1"/>
                          </a:solidFill>
                          <a:latin typeface="Arial"/>
                          <a:ea typeface="+mn-ea"/>
                          <a:cs typeface="+mn-cs"/>
                        </a:rPr>
                        <a:t>biotecnologia</a:t>
                      </a:r>
                      <a:endParaRPr lang="en-US" sz="1800" b="0" i="0" spc="-30" baseline="0" dirty="0">
                        <a:solidFill>
                          <a:schemeClr val="dk1"/>
                        </a:solidFill>
                        <a:latin typeface="Arial"/>
                        <a:ea typeface="+mn-ea"/>
                        <a:cs typeface="+mn-cs"/>
                      </a:endParaRPr>
                    </a:p>
                  </a:txBody>
                  <a:tcPr anchor="ctr">
                    <a:lnL w="9525" cap="flat" cmpd="sng" algn="ctr">
                      <a:solidFill>
                        <a:schemeClr val="accent1"/>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l" defTabSz="685800">
                        <a:spcBef>
                          <a:spcPts val="700"/>
                        </a:spcBef>
                        <a:buClr>
                          <a:schemeClr val="dk1"/>
                        </a:buClr>
                        <a:buFont typeface="Arial"/>
                        <a:buChar char="•"/>
                      </a:pPr>
                      <a:r>
                        <a:rPr lang="en-AU" sz="1800" b="0" i="0" dirty="0" err="1">
                          <a:solidFill>
                            <a:schemeClr val="dk1"/>
                          </a:solidFill>
                          <a:latin typeface="Arial"/>
                          <a:ea typeface="+mn-ea"/>
                          <a:cs typeface="+mn-cs"/>
                        </a:rPr>
                        <a:t>Pesquisa</a:t>
                      </a:r>
                      <a:r>
                        <a:rPr lang="en-AU" sz="1800" b="0" i="0" dirty="0">
                          <a:solidFill>
                            <a:schemeClr val="dk1"/>
                          </a:solidFill>
                          <a:latin typeface="Arial"/>
                          <a:ea typeface="+mn-ea"/>
                          <a:cs typeface="+mn-cs"/>
                        </a:rPr>
                        <a:t> </a:t>
                      </a:r>
                      <a:r>
                        <a:rPr lang="en-AU" sz="1800" b="0" i="0" dirty="0" err="1">
                          <a:solidFill>
                            <a:schemeClr val="dk1"/>
                          </a:solidFill>
                          <a:latin typeface="Arial"/>
                          <a:ea typeface="+mn-ea"/>
                          <a:cs typeface="+mn-cs"/>
                        </a:rPr>
                        <a:t>bioquímica</a:t>
                      </a:r>
                      <a:r>
                        <a:rPr lang="en-AU" sz="1800" b="0" i="0" dirty="0">
                          <a:solidFill>
                            <a:schemeClr val="dk1"/>
                          </a:solidFill>
                          <a:latin typeface="Arial"/>
                          <a:ea typeface="+mn-ea"/>
                          <a:cs typeface="+mn-cs"/>
                        </a:rPr>
                        <a:t> e </a:t>
                      </a:r>
                      <a:r>
                        <a:rPr lang="en-AU" sz="1800" b="0" i="0" dirty="0" err="1">
                          <a:solidFill>
                            <a:schemeClr val="dk1"/>
                          </a:solidFill>
                          <a:latin typeface="Arial"/>
                          <a:ea typeface="+mn-ea"/>
                          <a:cs typeface="+mn-cs"/>
                        </a:rPr>
                        <a:t>biofísica</a:t>
                      </a:r>
                      <a:endParaRPr lang="en-AU" sz="1800" b="0" i="0" dirty="0">
                        <a:solidFill>
                          <a:schemeClr val="dk1"/>
                        </a:solidFill>
                        <a:latin typeface="Arial"/>
                        <a:ea typeface="+mn-ea"/>
                        <a:cs typeface="+mn-cs"/>
                      </a:endParaRPr>
                    </a:p>
                    <a:p>
                      <a:pPr marL="228600" indent="-228600" algn="l" defTabSz="685800">
                        <a:spcBef>
                          <a:spcPts val="700"/>
                        </a:spcBef>
                        <a:buClr>
                          <a:schemeClr val="dk1"/>
                        </a:buClr>
                        <a:buFont typeface="Arial"/>
                        <a:buChar char="•"/>
                      </a:pPr>
                      <a:r>
                        <a:rPr lang="en-AU" sz="1800" b="0" i="0" dirty="0" err="1">
                          <a:solidFill>
                            <a:schemeClr val="dk1"/>
                          </a:solidFill>
                          <a:latin typeface="Arial"/>
                          <a:ea typeface="+mn-ea"/>
                          <a:cs typeface="+mn-cs"/>
                        </a:rPr>
                        <a:t>Estudos</a:t>
                      </a:r>
                      <a:r>
                        <a:rPr lang="en-AU" sz="1800" b="0" i="0" dirty="0">
                          <a:solidFill>
                            <a:schemeClr val="dk1"/>
                          </a:solidFill>
                          <a:latin typeface="Arial"/>
                          <a:ea typeface="+mn-ea"/>
                          <a:cs typeface="+mn-cs"/>
                        </a:rPr>
                        <a:t> </a:t>
                      </a:r>
                      <a:r>
                        <a:rPr lang="en-AU" sz="1800" b="0" i="0" dirty="0" err="1">
                          <a:solidFill>
                            <a:schemeClr val="dk1"/>
                          </a:solidFill>
                          <a:latin typeface="Arial"/>
                          <a:ea typeface="+mn-ea"/>
                          <a:cs typeface="+mn-cs"/>
                        </a:rPr>
                        <a:t>estruturais</a:t>
                      </a:r>
                      <a:r>
                        <a:rPr lang="en-AU" sz="1800" b="0" i="0" dirty="0">
                          <a:solidFill>
                            <a:schemeClr val="dk1"/>
                          </a:solidFill>
                          <a:latin typeface="Arial"/>
                          <a:ea typeface="+mn-ea"/>
                          <a:cs typeface="+mn-cs"/>
                        </a:rPr>
                        <a:t> e de </a:t>
                      </a:r>
                      <a:r>
                        <a:rPr lang="en-AU" sz="1800" b="0" i="0" dirty="0" err="1">
                          <a:solidFill>
                            <a:schemeClr val="dk1"/>
                          </a:solidFill>
                          <a:latin typeface="Arial"/>
                          <a:ea typeface="+mn-ea"/>
                          <a:cs typeface="+mn-cs"/>
                        </a:rPr>
                        <a:t>quantificação</a:t>
                      </a:r>
                      <a:r>
                        <a:rPr lang="en-AU" sz="1800" b="0" i="0" dirty="0">
                          <a:solidFill>
                            <a:schemeClr val="dk1"/>
                          </a:solidFill>
                          <a:latin typeface="Arial"/>
                          <a:ea typeface="+mn-ea"/>
                          <a:cs typeface="+mn-cs"/>
                        </a:rPr>
                        <a:t> de </a:t>
                      </a:r>
                      <a:r>
                        <a:rPr lang="en-AU" sz="1800" b="0" i="0" dirty="0" err="1">
                          <a:solidFill>
                            <a:schemeClr val="dk1"/>
                          </a:solidFill>
                          <a:latin typeface="Arial"/>
                          <a:ea typeface="+mn-ea"/>
                          <a:cs typeface="+mn-cs"/>
                        </a:rPr>
                        <a:t>proteína</a:t>
                      </a:r>
                      <a:r>
                        <a:rPr lang="en-AU" sz="1800" b="0" i="0" baseline="0" dirty="0">
                          <a:solidFill>
                            <a:schemeClr val="dk1"/>
                          </a:solidFill>
                          <a:latin typeface="Arial"/>
                          <a:ea typeface="+mn-ea"/>
                          <a:cs typeface="+mn-cs"/>
                        </a:rPr>
                        <a:t>: </a:t>
                      </a:r>
                      <a:br>
                        <a:rPr lang="en-AU" sz="1800" b="0" i="0" baseline="0" dirty="0">
                          <a:solidFill>
                            <a:schemeClr val="dk1"/>
                          </a:solidFill>
                          <a:latin typeface="Arial"/>
                          <a:ea typeface="+mn-ea"/>
                          <a:cs typeface="+mn-cs"/>
                        </a:rPr>
                      </a:br>
                      <a:r>
                        <a:rPr lang="en-AU" sz="1800" b="0" i="0" dirty="0" err="1">
                          <a:solidFill>
                            <a:schemeClr val="dk1"/>
                          </a:solidFill>
                          <a:latin typeface="Arial"/>
                          <a:ea typeface="+mn-ea"/>
                          <a:cs typeface="+mn-cs"/>
                        </a:rPr>
                        <a:t>Interações</a:t>
                      </a:r>
                      <a:r>
                        <a:rPr lang="en-AU" sz="1800" b="0" i="0" dirty="0">
                          <a:solidFill>
                            <a:schemeClr val="dk1"/>
                          </a:solidFill>
                          <a:latin typeface="Arial"/>
                          <a:ea typeface="+mn-ea"/>
                          <a:cs typeface="+mn-cs"/>
                        </a:rPr>
                        <a:t> de </a:t>
                      </a:r>
                      <a:r>
                        <a:rPr lang="en-AU" sz="1800" b="0" i="0" dirty="0" err="1">
                          <a:solidFill>
                            <a:schemeClr val="dk1"/>
                          </a:solidFill>
                          <a:latin typeface="Arial"/>
                          <a:ea typeface="+mn-ea"/>
                          <a:cs typeface="+mn-cs"/>
                        </a:rPr>
                        <a:t>proteína</a:t>
                      </a:r>
                      <a:r>
                        <a:rPr lang="en-AU" sz="1800" b="0" i="0" dirty="0">
                          <a:solidFill>
                            <a:schemeClr val="dk1"/>
                          </a:solidFill>
                          <a:latin typeface="Arial"/>
                          <a:ea typeface="+mn-ea"/>
                          <a:cs typeface="+mn-cs"/>
                        </a:rPr>
                        <a:t> com </a:t>
                      </a:r>
                      <a:r>
                        <a:rPr lang="en-AU" sz="1800" b="0" i="0" dirty="0" err="1">
                          <a:solidFill>
                            <a:schemeClr val="dk1"/>
                          </a:solidFill>
                          <a:latin typeface="Arial"/>
                          <a:ea typeface="+mn-ea"/>
                          <a:cs typeface="+mn-cs"/>
                        </a:rPr>
                        <a:t>proteína</a:t>
                      </a:r>
                      <a:r>
                        <a:rPr lang="en-AU" sz="1800" b="0" i="0" dirty="0">
                          <a:solidFill>
                            <a:schemeClr val="dk1"/>
                          </a:solidFill>
                          <a:latin typeface="Arial"/>
                          <a:ea typeface="+mn-ea"/>
                          <a:cs typeface="+mn-cs"/>
                        </a:rPr>
                        <a:t>, </a:t>
                      </a:r>
                      <a:r>
                        <a:rPr lang="en-AU" sz="1800" b="0" i="0" dirty="0" err="1">
                          <a:solidFill>
                            <a:schemeClr val="dk1"/>
                          </a:solidFill>
                          <a:latin typeface="Arial"/>
                          <a:ea typeface="+mn-ea"/>
                          <a:cs typeface="+mn-cs"/>
                        </a:rPr>
                        <a:t>estudos</a:t>
                      </a:r>
                      <a:r>
                        <a:rPr lang="en-AU" sz="1800" b="0" i="0" dirty="0">
                          <a:solidFill>
                            <a:schemeClr val="dk1"/>
                          </a:solidFill>
                          <a:latin typeface="Arial"/>
                          <a:ea typeface="+mn-ea"/>
                          <a:cs typeface="+mn-cs"/>
                        </a:rPr>
                        <a:t> de </a:t>
                      </a:r>
                      <a:r>
                        <a:rPr lang="en-AU" sz="1800" b="0" i="0" dirty="0" err="1">
                          <a:solidFill>
                            <a:schemeClr val="dk1"/>
                          </a:solidFill>
                          <a:latin typeface="Arial"/>
                          <a:ea typeface="+mn-ea"/>
                          <a:cs typeface="+mn-cs"/>
                        </a:rPr>
                        <a:t>membrana</a:t>
                      </a:r>
                      <a:endParaRPr lang="en-AU" sz="1800" b="0" i="0" dirty="0">
                        <a:solidFill>
                          <a:schemeClr val="dk1"/>
                        </a:solidFill>
                        <a:latin typeface="Arial"/>
                        <a:ea typeface="+mn-ea"/>
                        <a:cs typeface="+mn-cs"/>
                      </a:endParaRPr>
                    </a:p>
                    <a:p>
                      <a:pPr marL="228600" indent="-228600" algn="l" defTabSz="685800">
                        <a:spcBef>
                          <a:spcPts val="700"/>
                        </a:spcBef>
                        <a:buClr>
                          <a:schemeClr val="dk1"/>
                        </a:buClr>
                        <a:buFont typeface="Arial"/>
                        <a:buChar char="•"/>
                      </a:pPr>
                      <a:r>
                        <a:rPr lang="en-AU" sz="1800" b="0" i="0" dirty="0" err="1">
                          <a:solidFill>
                            <a:schemeClr val="dk1"/>
                          </a:solidFill>
                          <a:latin typeface="Arial"/>
                          <a:ea typeface="+mn-ea"/>
                          <a:cs typeface="+mn-cs"/>
                        </a:rPr>
                        <a:t>Enzimologia</a:t>
                      </a:r>
                      <a:r>
                        <a:rPr lang="en-AU" sz="1800" b="0" i="0" baseline="0" dirty="0">
                          <a:solidFill>
                            <a:schemeClr val="dk1"/>
                          </a:solidFill>
                          <a:latin typeface="Arial"/>
                          <a:ea typeface="+mn-ea"/>
                          <a:cs typeface="+mn-cs"/>
                        </a:rPr>
                        <a:t>: </a:t>
                      </a:r>
                      <a:r>
                        <a:rPr lang="en-AU" sz="1800" b="0" i="0" dirty="0" err="1">
                          <a:solidFill>
                            <a:schemeClr val="dk1"/>
                          </a:solidFill>
                          <a:latin typeface="Arial"/>
                          <a:ea typeface="+mn-ea"/>
                          <a:cs typeface="+mn-cs"/>
                        </a:rPr>
                        <a:t>Cinética</a:t>
                      </a:r>
                      <a:r>
                        <a:rPr lang="en-AU" sz="1800" b="0" i="0" dirty="0">
                          <a:solidFill>
                            <a:schemeClr val="dk1"/>
                          </a:solidFill>
                          <a:latin typeface="Arial"/>
                          <a:ea typeface="+mn-ea"/>
                          <a:cs typeface="+mn-cs"/>
                        </a:rPr>
                        <a:t> </a:t>
                      </a:r>
                      <a:r>
                        <a:rPr lang="en-AU" sz="1800" b="0" i="0" dirty="0" err="1">
                          <a:solidFill>
                            <a:schemeClr val="dk1"/>
                          </a:solidFill>
                          <a:latin typeface="Arial"/>
                          <a:ea typeface="+mn-ea"/>
                          <a:cs typeface="+mn-cs"/>
                        </a:rPr>
                        <a:t>enzimática</a:t>
                      </a:r>
                      <a:r>
                        <a:rPr lang="en-AU" sz="1800" b="0" i="0" dirty="0">
                          <a:solidFill>
                            <a:schemeClr val="dk1"/>
                          </a:solidFill>
                          <a:latin typeface="Arial"/>
                          <a:ea typeface="+mn-ea"/>
                          <a:cs typeface="+mn-cs"/>
                        </a:rPr>
                        <a:t> </a:t>
                      </a:r>
                      <a:r>
                        <a:rPr lang="en-AU" sz="1800" b="0" i="0" dirty="0" err="1">
                          <a:solidFill>
                            <a:schemeClr val="dk1"/>
                          </a:solidFill>
                          <a:latin typeface="Arial"/>
                          <a:ea typeface="+mn-ea"/>
                          <a:cs typeface="+mn-cs"/>
                        </a:rPr>
                        <a:t>utilizando</a:t>
                      </a:r>
                      <a:r>
                        <a:rPr lang="en-AU" sz="1800" b="0" i="0" dirty="0">
                          <a:solidFill>
                            <a:schemeClr val="dk1"/>
                          </a:solidFill>
                          <a:latin typeface="Arial"/>
                          <a:ea typeface="+mn-ea"/>
                          <a:cs typeface="+mn-cs"/>
                        </a:rPr>
                        <a:t> </a:t>
                      </a:r>
                      <a:br>
                        <a:rPr lang="en-AU" sz="1800" b="0" i="0" dirty="0">
                          <a:solidFill>
                            <a:schemeClr val="dk1"/>
                          </a:solidFill>
                          <a:latin typeface="Arial"/>
                          <a:ea typeface="+mn-ea"/>
                          <a:cs typeface="+mn-cs"/>
                        </a:rPr>
                      </a:br>
                      <a:r>
                        <a:rPr lang="en-AU" sz="1800" b="0" i="0" dirty="0">
                          <a:solidFill>
                            <a:schemeClr val="dk1"/>
                          </a:solidFill>
                          <a:latin typeface="Arial"/>
                          <a:ea typeface="+mn-ea"/>
                          <a:cs typeface="+mn-cs"/>
                        </a:rPr>
                        <a:t>um </a:t>
                      </a:r>
                      <a:r>
                        <a:rPr lang="en-AU" sz="1800" b="0" i="0" dirty="0" err="1">
                          <a:solidFill>
                            <a:schemeClr val="dk1"/>
                          </a:solidFill>
                          <a:latin typeface="Arial"/>
                          <a:ea typeface="+mn-ea"/>
                          <a:cs typeface="+mn-cs"/>
                        </a:rPr>
                        <a:t>substrato</a:t>
                      </a:r>
                      <a:r>
                        <a:rPr lang="en-AU" sz="1800" b="0" i="0" dirty="0">
                          <a:solidFill>
                            <a:schemeClr val="dk1"/>
                          </a:solidFill>
                          <a:latin typeface="Arial"/>
                          <a:ea typeface="+mn-ea"/>
                          <a:cs typeface="+mn-cs"/>
                        </a:rPr>
                        <a:t> </a:t>
                      </a:r>
                      <a:r>
                        <a:rPr lang="en-AU" sz="1800" b="0" i="0" dirty="0" err="1">
                          <a:solidFill>
                            <a:schemeClr val="dk1"/>
                          </a:solidFill>
                          <a:latin typeface="Arial"/>
                          <a:ea typeface="+mn-ea"/>
                          <a:cs typeface="+mn-cs"/>
                        </a:rPr>
                        <a:t>fluorescente</a:t>
                      </a:r>
                      <a:endParaRPr lang="en-AU" sz="1800" b="0" i="0" dirty="0">
                        <a:solidFill>
                          <a:schemeClr val="dk1"/>
                        </a:solidFill>
                        <a:latin typeface="Arial"/>
                        <a:ea typeface="+mn-ea"/>
                        <a:cs typeface="+mn-cs"/>
                      </a:endParaRPr>
                    </a:p>
                    <a:p>
                      <a:pPr marL="228600" indent="-228600" algn="l" defTabSz="685800">
                        <a:spcBef>
                          <a:spcPts val="700"/>
                        </a:spcBef>
                        <a:buClr>
                          <a:schemeClr val="dk1"/>
                        </a:buClr>
                        <a:buFont typeface="Arial"/>
                        <a:buChar char="•"/>
                      </a:pPr>
                      <a:r>
                        <a:rPr lang="en-AU" sz="1800" b="0" i="0" dirty="0" err="1">
                          <a:solidFill>
                            <a:schemeClr val="dk1"/>
                          </a:solidFill>
                          <a:latin typeface="Arial"/>
                          <a:ea typeface="+mn-ea"/>
                          <a:cs typeface="+mn-cs"/>
                        </a:rPr>
                        <a:t>Biologia</a:t>
                      </a:r>
                      <a:r>
                        <a:rPr lang="en-AU" sz="1800" b="0" i="0" dirty="0">
                          <a:solidFill>
                            <a:schemeClr val="dk1"/>
                          </a:solidFill>
                          <a:latin typeface="Arial"/>
                          <a:ea typeface="+mn-ea"/>
                          <a:cs typeface="+mn-cs"/>
                        </a:rPr>
                        <a:t> molecular</a:t>
                      </a:r>
                      <a:r>
                        <a:rPr lang="en-AU" sz="1800" b="0" i="0" baseline="0" dirty="0">
                          <a:solidFill>
                            <a:schemeClr val="dk1"/>
                          </a:solidFill>
                          <a:latin typeface="Arial"/>
                          <a:ea typeface="+mn-ea"/>
                          <a:cs typeface="+mn-cs"/>
                        </a:rPr>
                        <a:t>: </a:t>
                      </a:r>
                      <a:r>
                        <a:rPr lang="en-AU" sz="1800" b="0" i="0" dirty="0" err="1">
                          <a:solidFill>
                            <a:schemeClr val="dk1"/>
                          </a:solidFill>
                          <a:latin typeface="Arial"/>
                          <a:ea typeface="+mn-ea"/>
                          <a:cs typeface="+mn-cs"/>
                        </a:rPr>
                        <a:t>Quantificação</a:t>
                      </a:r>
                      <a:r>
                        <a:rPr lang="en-AU" sz="1800" b="0" i="0" dirty="0">
                          <a:solidFill>
                            <a:schemeClr val="dk1"/>
                          </a:solidFill>
                          <a:latin typeface="Arial"/>
                          <a:ea typeface="+mn-ea"/>
                          <a:cs typeface="+mn-cs"/>
                        </a:rPr>
                        <a:t> de DNA e RNA</a:t>
                      </a:r>
                    </a:p>
                  </a:txBody>
                  <a:tcPr marT="108000" marB="108000" anchor="ctr">
                    <a:lnL>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5" name="Title 1"/>
          <p:cNvSpPr>
            <a:spLocks noGrp="1"/>
          </p:cNvSpPr>
          <p:nvPr>
            <p:ph type="title"/>
          </p:nvPr>
        </p:nvSpPr>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a:rPr>
              <a:t>Espectroscopia</a:t>
            </a:r>
            <a:r>
              <a:rPr lang="en-US" sz="3800" b="0" i="0" dirty="0">
                <a:solidFill>
                  <a:srgbClr val="000000"/>
                </a:solidFill>
                <a:latin typeface="Arial Narrow"/>
                <a:ea typeface="+mj-ea"/>
                <a:cs typeface="Arial"/>
              </a:rPr>
              <a:t> de </a:t>
            </a:r>
            <a:r>
              <a:rPr lang="en-US" sz="3800" b="0" i="0" dirty="0" err="1">
                <a:solidFill>
                  <a:srgbClr val="000000"/>
                </a:solidFill>
                <a:latin typeface="Arial Narrow"/>
                <a:ea typeface="+mj-ea"/>
                <a:cs typeface="Arial"/>
              </a:rPr>
              <a:t>fluorescência</a:t>
            </a:r>
            <a:br>
              <a:rPr lang="en-US" sz="3000" b="0" i="0" dirty="0">
                <a:solidFill>
                  <a:srgbClr val="000000"/>
                </a:solidFill>
                <a:latin typeface="Arial Narrow"/>
                <a:ea typeface="+mj-ea"/>
                <a:cs typeface="Arial"/>
              </a:rPr>
            </a:br>
            <a:r>
              <a:rPr lang="en-US" sz="3100" b="0" i="0" dirty="0" err="1">
                <a:solidFill>
                  <a:srgbClr val="000000"/>
                </a:solidFill>
                <a:latin typeface="Arial Narrow"/>
                <a:ea typeface="+mj-ea"/>
                <a:cs typeface="Arial"/>
              </a:rPr>
              <a:t>Aplicações</a:t>
            </a:r>
            <a:endParaRPr lang="en-US" sz="3100" b="0" i="0" dirty="0">
              <a:solidFill>
                <a:srgbClr val="000000"/>
              </a:solidFill>
              <a:latin typeface="Arial Narrow"/>
              <a:ea typeface="+mj-ea"/>
              <a:cs typeface="Arial"/>
            </a:endParaRPr>
          </a:p>
        </p:txBody>
      </p:sp>
      <p:sp>
        <p:nvSpPr>
          <p:cNvPr id="16" name="TextBox 15"/>
          <p:cNvSpPr txBox="1"/>
          <p:nvPr/>
        </p:nvSpPr>
        <p:spPr>
          <a:xfrm>
            <a:off x="7353754" y="5747087"/>
            <a:ext cx="1561646" cy="338554"/>
          </a:xfrm>
          <a:prstGeom prst="rect">
            <a:avLst/>
          </a:prstGeom>
          <a:noFill/>
        </p:spPr>
        <p:txBody>
          <a:bodyPr wrap="none" rtlCol="0">
            <a:spAutoFit/>
          </a:bodyPr>
          <a:lstStyle/>
          <a:p>
            <a:r>
              <a:rPr lang="de-AT" sz="800" dirty="0">
                <a:solidFill>
                  <a:schemeClr val="dk1"/>
                </a:solidFill>
              </a:rPr>
              <a:t>For Research Use Only. </a:t>
            </a:r>
          </a:p>
          <a:p>
            <a:r>
              <a:rPr lang="de-AT" sz="800" dirty="0">
                <a:solidFill>
                  <a:schemeClr val="dk1"/>
                </a:solidFill>
              </a:rPr>
              <a:t>Not for diagnostic procedures.</a:t>
            </a:r>
          </a:p>
        </p:txBody>
      </p:sp>
    </p:spTree>
    <p:extLst>
      <p:ext uri="{BB962C8B-B14F-4D97-AF65-F5344CB8AC3E}">
        <p14:creationId xmlns:p14="http://schemas.microsoft.com/office/powerpoint/2010/main" val="3400198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Narrow"/>
              </a:rPr>
              <a:t>Espectroscopia</a:t>
            </a:r>
            <a:r>
              <a:rPr lang="en-US" sz="3800" b="0" i="0" dirty="0">
                <a:solidFill>
                  <a:srgbClr val="000000"/>
                </a:solidFill>
                <a:latin typeface="Arial Narrow"/>
                <a:ea typeface="+mj-ea"/>
                <a:cs typeface="Arial Narrow"/>
              </a:rPr>
              <a:t> de </a:t>
            </a:r>
            <a:r>
              <a:rPr lang="en-US" sz="3800" b="0" i="0" dirty="0" err="1">
                <a:solidFill>
                  <a:srgbClr val="000000"/>
                </a:solidFill>
                <a:latin typeface="Arial Narrow"/>
                <a:ea typeface="+mj-ea"/>
                <a:cs typeface="Arial Narrow"/>
              </a:rPr>
              <a:t>fluorescência</a:t>
            </a:r>
            <a:br>
              <a:rPr lang="en-US" sz="38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Expressão</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citosólica</a:t>
            </a:r>
            <a:r>
              <a:rPr lang="en-US" sz="3100" b="0" i="0" dirty="0">
                <a:solidFill>
                  <a:srgbClr val="000000"/>
                </a:solidFill>
                <a:latin typeface="Arial Narrow"/>
                <a:ea typeface="+mj-ea"/>
                <a:cs typeface="Arial Narrow"/>
              </a:rPr>
              <a:t> de </a:t>
            </a:r>
            <a:r>
              <a:rPr lang="en-US" sz="3100" b="0" i="0" dirty="0" err="1">
                <a:solidFill>
                  <a:srgbClr val="000000"/>
                </a:solidFill>
                <a:latin typeface="Arial Narrow"/>
                <a:ea typeface="+mj-ea"/>
                <a:cs typeface="Arial Narrow"/>
              </a:rPr>
              <a:t>proteína</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verde</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fluorescente</a:t>
            </a:r>
            <a:endParaRPr lang="en-US" sz="3100" b="0" i="0" dirty="0">
              <a:solidFill>
                <a:srgbClr val="000000"/>
              </a:solidFill>
              <a:latin typeface="Arial Narrow"/>
              <a:ea typeface="+mj-ea"/>
              <a:cs typeface="Arial Narrow"/>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364" y="1484784"/>
            <a:ext cx="3983036" cy="2584412"/>
          </a:xfrm>
          <a:prstGeom prst="rect">
            <a:avLst/>
          </a:prstGeom>
        </p:spPr>
      </p:pic>
      <p:grpSp>
        <p:nvGrpSpPr>
          <p:cNvPr id="13" name="Group 12"/>
          <p:cNvGrpSpPr/>
          <p:nvPr/>
        </p:nvGrpSpPr>
        <p:grpSpPr>
          <a:xfrm>
            <a:off x="0" y="6085641"/>
            <a:ext cx="619067" cy="246221"/>
            <a:chOff x="1689099" y="6028267"/>
            <a:chExt cx="1087983" cy="246221"/>
          </a:xfrm>
        </p:grpSpPr>
        <p:sp>
          <p:nvSpPr>
            <p:cNvPr id="14" name="Action Button: Custom 13">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Chevron 14">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6" name="Chevron 15">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1" name="TextBox 8"/>
          <p:cNvSpPr txBox="1"/>
          <p:nvPr/>
        </p:nvSpPr>
        <p:spPr>
          <a:xfrm>
            <a:off x="230400" y="4149080"/>
            <a:ext cx="8496944" cy="461665"/>
          </a:xfrm>
          <a:prstGeom prst="rect">
            <a:avLst/>
          </a:prstGeom>
          <a:noFill/>
        </p:spPr>
        <p:txBody>
          <a:bodyPr wrap="square" lIns="0" rtlCol="0">
            <a:spAutoFit/>
          </a:bodyPr>
          <a:lstStyle/>
          <a:p>
            <a:pPr algn="l" defTabSz="914400">
              <a:spcAft>
                <a:spcPts val="1000"/>
              </a:spcAft>
              <a:buNone/>
            </a:pPr>
            <a:r>
              <a:rPr lang="en-US" sz="1200" b="0" i="1" dirty="0" err="1">
                <a:solidFill>
                  <a:srgbClr val="616161"/>
                </a:solidFill>
                <a:latin typeface="Arial"/>
                <a:ea typeface="+mn-ea"/>
                <a:cs typeface="+mn-cs"/>
              </a:rPr>
              <a:t>Representação</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esquemática</a:t>
            </a:r>
            <a:r>
              <a:rPr lang="en-US" sz="1200" b="0" i="1" dirty="0">
                <a:solidFill>
                  <a:srgbClr val="616161"/>
                </a:solidFill>
                <a:latin typeface="Arial"/>
                <a:ea typeface="+mn-ea"/>
                <a:cs typeface="+mn-cs"/>
              </a:rPr>
              <a:t> da </a:t>
            </a:r>
            <a:r>
              <a:rPr lang="en-US" sz="1200" b="0" i="1" dirty="0" err="1">
                <a:solidFill>
                  <a:srgbClr val="616161"/>
                </a:solidFill>
                <a:latin typeface="Arial"/>
                <a:ea typeface="+mn-ea"/>
                <a:cs typeface="+mn-cs"/>
              </a:rPr>
              <a:t>proteína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verde</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fluorescente</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Esquerda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Fluoróforo</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tripeptídeo</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em</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vermelho</a:t>
            </a:r>
            <a:r>
              <a:rPr lang="en-US" sz="1200" b="0" i="1" dirty="0">
                <a:solidFill>
                  <a:srgbClr val="616161"/>
                </a:solidFill>
                <a:latin typeface="Arial"/>
                <a:ea typeface="+mn-ea"/>
                <a:cs typeface="+mn-cs"/>
              </a:rPr>
              <a:t>. </a:t>
            </a:r>
            <a:br>
              <a:rPr lang="en-US" sz="1200" b="0" i="1" dirty="0">
                <a:solidFill>
                  <a:srgbClr val="616161"/>
                </a:solidFill>
                <a:latin typeface="Arial"/>
                <a:ea typeface="+mn-ea"/>
                <a:cs typeface="+mn-cs"/>
              </a:rPr>
            </a:br>
            <a:r>
              <a:rPr lang="en-US" sz="1200" b="0" i="1" dirty="0" err="1">
                <a:solidFill>
                  <a:srgbClr val="616161"/>
                </a:solidFill>
                <a:latin typeface="Arial"/>
                <a:ea typeface="+mn-ea"/>
                <a:cs typeface="+mn-cs"/>
              </a:rPr>
              <a:t>Direita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Intensidade</a:t>
            </a:r>
            <a:r>
              <a:rPr lang="en-US" sz="1200" b="0" i="1" dirty="0">
                <a:solidFill>
                  <a:srgbClr val="616161"/>
                </a:solidFill>
                <a:latin typeface="Arial"/>
                <a:ea typeface="+mn-ea"/>
                <a:cs typeface="+mn-cs"/>
              </a:rPr>
              <a:t> vs. </a:t>
            </a:r>
            <a:r>
              <a:rPr lang="en-US" sz="1200" b="0" i="1" dirty="0" err="1">
                <a:solidFill>
                  <a:srgbClr val="616161"/>
                </a:solidFill>
                <a:latin typeface="Arial"/>
                <a:ea typeface="+mn-ea"/>
                <a:cs typeface="+mn-cs"/>
              </a:rPr>
              <a:t>emissão</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para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todo</a:t>
            </a:r>
            <a:r>
              <a:rPr lang="en-US" sz="1200" b="0" i="1" dirty="0">
                <a:solidFill>
                  <a:srgbClr val="616161"/>
                </a:solidFill>
                <a:latin typeface="Arial"/>
                <a:ea typeface="+mn-ea"/>
                <a:cs typeface="+mn-cs"/>
              </a:rPr>
              <a:t> o </a:t>
            </a:r>
            <a:r>
              <a:rPr lang="en-US" sz="1200" b="0" i="1" dirty="0" err="1">
                <a:solidFill>
                  <a:srgbClr val="616161"/>
                </a:solidFill>
                <a:latin typeface="Arial"/>
                <a:ea typeface="+mn-ea"/>
                <a:cs typeface="+mn-cs"/>
              </a:rPr>
              <a:t>espectro</a:t>
            </a:r>
            <a:r>
              <a:rPr lang="en-US" sz="1200" b="0" i="1" dirty="0">
                <a:solidFill>
                  <a:srgbClr val="616161"/>
                </a:solidFill>
                <a:latin typeface="Arial"/>
                <a:ea typeface="+mn-ea"/>
                <a:cs typeface="+mn-cs"/>
              </a:rPr>
              <a:t> de </a:t>
            </a:r>
            <a:r>
              <a:rPr lang="en-US" sz="1200" b="0" i="1" dirty="0" err="1">
                <a:solidFill>
                  <a:srgbClr val="616161"/>
                </a:solidFill>
                <a:latin typeface="Arial"/>
                <a:ea typeface="+mn-ea"/>
                <a:cs typeface="+mn-cs"/>
              </a:rPr>
              <a:t>proteínas</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fluorescentes</a:t>
            </a:r>
            <a:r>
              <a:rPr lang="en-US" sz="1200" b="0" i="1" dirty="0">
                <a:solidFill>
                  <a:srgbClr val="616161"/>
                </a:solidFill>
                <a:latin typeface="Arial"/>
                <a:ea typeface="+mn-ea"/>
                <a:cs typeface="+mn-cs"/>
              </a:rPr>
              <a:t>.</a:t>
            </a:r>
          </a:p>
        </p:txBody>
      </p:sp>
      <p:sp>
        <p:nvSpPr>
          <p:cNvPr id="12" name="TextBox 8"/>
          <p:cNvSpPr txBox="1"/>
          <p:nvPr/>
        </p:nvSpPr>
        <p:spPr>
          <a:xfrm>
            <a:off x="4774020" y="5562420"/>
            <a:ext cx="4190468" cy="646331"/>
          </a:xfrm>
          <a:prstGeom prst="rect">
            <a:avLst/>
          </a:prstGeom>
          <a:noFill/>
        </p:spPr>
        <p:txBody>
          <a:bodyPr wrap="square" lIns="36000" rtlCol="0">
            <a:spAutoFit/>
          </a:bodyPr>
          <a:lstStyle/>
          <a:p>
            <a:pPr algn="l" defTabSz="914400">
              <a:buNone/>
            </a:pPr>
            <a:r>
              <a:rPr lang="en-US" sz="1200" b="0" i="0" spc="-30" dirty="0" err="1">
                <a:solidFill>
                  <a:srgbClr val="7D7D7D"/>
                </a:solidFill>
                <a:latin typeface="Arial"/>
                <a:ea typeface="+mn-ea"/>
                <a:cs typeface="+mn-cs"/>
              </a:rPr>
              <a:t>Fonte</a:t>
            </a:r>
            <a:r>
              <a:rPr lang="en-US" sz="1200" b="0" i="0" spc="-30" dirty="0">
                <a:solidFill>
                  <a:srgbClr val="7D7D7D"/>
                </a:solidFill>
                <a:latin typeface="Arial"/>
                <a:ea typeface="+mn-ea"/>
                <a:cs typeface="+mn-cs"/>
              </a:rPr>
              <a:t>: </a:t>
            </a:r>
            <a:r>
              <a:rPr lang="en-US" sz="1200" b="0" i="0" spc="-30" dirty="0" err="1">
                <a:solidFill>
                  <a:srgbClr val="7D7D7D"/>
                </a:solidFill>
                <a:latin typeface="Arial"/>
                <a:ea typeface="+mn-ea"/>
                <a:cs typeface="+mn-cs"/>
                <a:hlinkClick r:id="rId5"/>
              </a:rPr>
              <a:t>Expressão</a:t>
            </a:r>
            <a:r>
              <a:rPr lang="en-US" sz="1200" b="0" i="0" spc="-30" dirty="0">
                <a:solidFill>
                  <a:srgbClr val="7D7D7D"/>
                </a:solidFill>
                <a:latin typeface="Arial"/>
                <a:ea typeface="+mn-ea"/>
                <a:cs typeface="+mn-cs"/>
                <a:hlinkClick r:id="rId5"/>
              </a:rPr>
              <a:t> </a:t>
            </a:r>
            <a:r>
              <a:rPr lang="en-US" sz="1200" b="0" i="0" spc="-30" dirty="0" err="1">
                <a:solidFill>
                  <a:srgbClr val="7D7D7D"/>
                </a:solidFill>
                <a:latin typeface="Arial"/>
                <a:ea typeface="+mn-ea"/>
                <a:cs typeface="+mn-cs"/>
                <a:hlinkClick r:id="rId5"/>
              </a:rPr>
              <a:t>citosólica</a:t>
            </a:r>
            <a:r>
              <a:rPr lang="en-US" sz="1200" b="0" i="0" spc="-30" dirty="0">
                <a:solidFill>
                  <a:srgbClr val="7D7D7D"/>
                </a:solidFill>
                <a:latin typeface="Arial"/>
                <a:ea typeface="+mn-ea"/>
                <a:cs typeface="+mn-cs"/>
                <a:hlinkClick r:id="rId5"/>
              </a:rPr>
              <a:t> de </a:t>
            </a:r>
            <a:r>
              <a:rPr lang="en-US" sz="1200" b="0" i="0" spc="-30" dirty="0" err="1">
                <a:solidFill>
                  <a:srgbClr val="7D7D7D"/>
                </a:solidFill>
                <a:latin typeface="Arial"/>
                <a:ea typeface="+mn-ea"/>
                <a:cs typeface="+mn-cs"/>
                <a:hlinkClick r:id="rId5"/>
              </a:rPr>
              <a:t>Proteína</a:t>
            </a:r>
            <a:r>
              <a:rPr lang="en-US" sz="1200" b="0" i="0" spc="-30" dirty="0">
                <a:solidFill>
                  <a:srgbClr val="7D7D7D"/>
                </a:solidFill>
                <a:latin typeface="Arial"/>
                <a:ea typeface="+mn-ea"/>
                <a:cs typeface="+mn-cs"/>
                <a:hlinkClick r:id="rId5"/>
              </a:rPr>
              <a:t> </a:t>
            </a:r>
            <a:r>
              <a:rPr lang="en-US" sz="1200" b="0" i="0" spc="-30" dirty="0" err="1">
                <a:solidFill>
                  <a:srgbClr val="7D7D7D"/>
                </a:solidFill>
                <a:latin typeface="Arial"/>
                <a:ea typeface="+mn-ea"/>
                <a:cs typeface="+mn-cs"/>
                <a:hlinkClick r:id="rId5"/>
              </a:rPr>
              <a:t>Fluorescente</a:t>
            </a:r>
            <a:r>
              <a:rPr lang="en-US" sz="1200" b="0" i="0" spc="-30" dirty="0">
                <a:solidFill>
                  <a:srgbClr val="7D7D7D"/>
                </a:solidFill>
                <a:latin typeface="Arial"/>
                <a:ea typeface="+mn-ea"/>
                <a:cs typeface="+mn-cs"/>
                <a:hlinkClick r:id="rId5"/>
              </a:rPr>
              <a:t> Verde </a:t>
            </a:r>
            <a:r>
              <a:rPr lang="en-US" sz="1200" b="0" i="0" dirty="0">
                <a:solidFill>
                  <a:srgbClr val="7D7D7D"/>
                </a:solidFill>
                <a:latin typeface="Arial"/>
                <a:ea typeface="+mn-ea"/>
                <a:cs typeface="+mn-cs"/>
                <a:hlinkClick r:id="rId5"/>
              </a:rPr>
              <a:t>(GFP) e </a:t>
            </a:r>
            <a:r>
              <a:rPr lang="en-US" sz="1200" b="0" i="0" dirty="0" err="1">
                <a:solidFill>
                  <a:srgbClr val="7D7D7D"/>
                </a:solidFill>
                <a:latin typeface="Arial"/>
                <a:ea typeface="+mn-ea"/>
                <a:cs typeface="+mn-cs"/>
                <a:hlinkClick r:id="rId5"/>
              </a:rPr>
              <a:t>seus</a:t>
            </a:r>
            <a:r>
              <a:rPr lang="en-US" sz="1200" b="0" i="0" dirty="0">
                <a:solidFill>
                  <a:srgbClr val="7D7D7D"/>
                </a:solidFill>
                <a:latin typeface="Arial"/>
                <a:ea typeface="+mn-ea"/>
                <a:cs typeface="+mn-cs"/>
                <a:hlinkClick r:id="rId5"/>
              </a:rPr>
              <a:t> </a:t>
            </a:r>
            <a:r>
              <a:rPr lang="en-US" sz="1200" b="0" i="0" dirty="0" err="1">
                <a:solidFill>
                  <a:srgbClr val="7D7D7D"/>
                </a:solidFill>
                <a:latin typeface="Arial"/>
                <a:ea typeface="+mn-ea"/>
                <a:cs typeface="+mn-cs"/>
                <a:hlinkClick r:id="rId5"/>
              </a:rPr>
              <a:t>derivados</a:t>
            </a:r>
            <a:r>
              <a:rPr lang="en-US" sz="1200" b="0" i="0" dirty="0">
                <a:solidFill>
                  <a:srgbClr val="7D7D7D"/>
                </a:solidFill>
                <a:latin typeface="Arial"/>
                <a:ea typeface="+mn-ea"/>
                <a:cs typeface="+mn-cs"/>
                <a:hlinkClick r:id="rId5"/>
              </a:rPr>
              <a:t> </a:t>
            </a:r>
            <a:r>
              <a:rPr lang="en-US" sz="1200" b="0" i="0" dirty="0" err="1">
                <a:solidFill>
                  <a:srgbClr val="7D7D7D"/>
                </a:solidFill>
                <a:latin typeface="Arial"/>
                <a:ea typeface="+mn-ea"/>
                <a:cs typeface="+mn-cs"/>
                <a:hlinkClick r:id="rId5"/>
              </a:rPr>
              <a:t>na</a:t>
            </a:r>
            <a:r>
              <a:rPr lang="en-US" sz="1200" b="0" i="0" dirty="0">
                <a:solidFill>
                  <a:srgbClr val="7D7D7D"/>
                </a:solidFill>
                <a:latin typeface="Arial"/>
                <a:ea typeface="+mn-ea"/>
                <a:cs typeface="+mn-cs"/>
                <a:hlinkClick r:id="rId5"/>
              </a:rPr>
              <a:t> </a:t>
            </a:r>
            <a:r>
              <a:rPr lang="en-US" sz="1200" b="0" i="0" dirty="0" err="1">
                <a:solidFill>
                  <a:srgbClr val="7D7D7D"/>
                </a:solidFill>
                <a:latin typeface="Arial"/>
                <a:ea typeface="+mn-ea"/>
                <a:cs typeface="+mn-cs"/>
                <a:hlinkClick r:id="rId5"/>
              </a:rPr>
              <a:t>levedura</a:t>
            </a:r>
            <a:r>
              <a:rPr lang="en-US" sz="1200" b="0" i="0" dirty="0">
                <a:solidFill>
                  <a:srgbClr val="7D7D7D"/>
                </a:solidFill>
                <a:latin typeface="Arial"/>
                <a:ea typeface="+mn-ea"/>
                <a:cs typeface="+mn-cs"/>
                <a:hlinkClick r:id="rId5"/>
              </a:rPr>
              <a:t> Saccharomyces </a:t>
            </a:r>
            <a:r>
              <a:rPr lang="en-US" sz="1200" b="0" i="0" spc="-30" dirty="0" err="1">
                <a:solidFill>
                  <a:srgbClr val="7D7D7D"/>
                </a:solidFill>
                <a:latin typeface="Arial"/>
                <a:ea typeface="+mn-ea"/>
                <a:cs typeface="+mn-cs"/>
                <a:hlinkClick r:id="rId5"/>
              </a:rPr>
              <a:t>cerevisiae</a:t>
            </a:r>
            <a:r>
              <a:rPr lang="en-US" sz="1200" b="0" i="0" spc="-30" dirty="0">
                <a:solidFill>
                  <a:srgbClr val="7D7D7D"/>
                </a:solidFill>
                <a:latin typeface="Arial"/>
                <a:ea typeface="+mn-ea"/>
                <a:cs typeface="+mn-cs"/>
                <a:hlinkClick r:id="rId5"/>
              </a:rPr>
              <a:t>: </a:t>
            </a:r>
            <a:r>
              <a:rPr lang="en-US" sz="1200" b="0" i="0" spc="-30" dirty="0" err="1">
                <a:solidFill>
                  <a:srgbClr val="7D7D7D"/>
                </a:solidFill>
                <a:latin typeface="Arial"/>
                <a:ea typeface="+mn-ea"/>
                <a:cs typeface="+mn-cs"/>
                <a:hlinkClick r:id="rId5"/>
              </a:rPr>
              <a:t>detecção</a:t>
            </a:r>
            <a:r>
              <a:rPr lang="en-US" sz="1200" b="0" i="0" spc="-30" dirty="0">
                <a:solidFill>
                  <a:srgbClr val="7D7D7D"/>
                </a:solidFill>
                <a:latin typeface="Arial"/>
                <a:ea typeface="+mn-ea"/>
                <a:cs typeface="+mn-cs"/>
                <a:hlinkClick r:id="rId5"/>
              </a:rPr>
              <a:t> in vivo </a:t>
            </a:r>
            <a:r>
              <a:rPr lang="en-US" sz="1200" b="0" i="0" spc="-30" dirty="0" err="1">
                <a:solidFill>
                  <a:srgbClr val="7D7D7D"/>
                </a:solidFill>
                <a:latin typeface="Arial"/>
                <a:ea typeface="+mn-ea"/>
                <a:cs typeface="+mn-cs"/>
                <a:hlinkClick r:id="rId5"/>
              </a:rPr>
              <a:t>utilizando</a:t>
            </a:r>
            <a:r>
              <a:rPr lang="en-US" sz="1200" b="0" i="0" spc="-30" dirty="0">
                <a:solidFill>
                  <a:srgbClr val="7D7D7D"/>
                </a:solidFill>
                <a:latin typeface="Arial"/>
                <a:ea typeface="+mn-ea"/>
                <a:cs typeface="+mn-cs"/>
                <a:hlinkClick r:id="rId5"/>
              </a:rPr>
              <a:t> o Cary Eclipse da Agilent </a:t>
            </a:r>
            <a:endParaRPr lang="en-US" sz="1200" b="0" i="0" spc="-30" dirty="0">
              <a:solidFill>
                <a:srgbClr val="7D7D7D"/>
              </a:solidFill>
              <a:latin typeface="Arial"/>
              <a:ea typeface="+mn-ea"/>
              <a:cs typeface="+mn-cs"/>
            </a:endParaRPr>
          </a:p>
        </p:txBody>
      </p:sp>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400" y="1846734"/>
            <a:ext cx="4273506" cy="2217788"/>
          </a:xfrm>
          <a:prstGeom prst="rect">
            <a:avLst/>
          </a:prstGeom>
        </p:spPr>
      </p:pic>
    </p:spTree>
    <p:extLst>
      <p:ext uri="{BB962C8B-B14F-4D97-AF65-F5344CB8AC3E}">
        <p14:creationId xmlns:p14="http://schemas.microsoft.com/office/powerpoint/2010/main" val="2180127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4788000" y="1908706"/>
            <a:ext cx="3984837" cy="2600414"/>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228600" y="344085"/>
            <a:ext cx="8915400" cy="996696"/>
          </a:xfrm>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Narrow"/>
              </a:rPr>
              <a:t>Espectroscopia</a:t>
            </a:r>
            <a:r>
              <a:rPr lang="en-US" sz="3800" b="0" i="0" dirty="0">
                <a:solidFill>
                  <a:srgbClr val="000000"/>
                </a:solidFill>
                <a:latin typeface="Arial Narrow"/>
                <a:ea typeface="+mj-ea"/>
                <a:cs typeface="Arial Narrow"/>
              </a:rPr>
              <a:t> de </a:t>
            </a:r>
            <a:r>
              <a:rPr lang="en-US" sz="3800" b="0" i="0" dirty="0" err="1">
                <a:solidFill>
                  <a:srgbClr val="000000"/>
                </a:solidFill>
                <a:latin typeface="Arial Narrow"/>
                <a:ea typeface="+mj-ea"/>
                <a:cs typeface="Arial Narrow"/>
              </a:rPr>
              <a:t>fluorescência</a:t>
            </a:r>
            <a:br>
              <a:rPr lang="en-US" sz="36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Quantificação</a:t>
            </a:r>
            <a:r>
              <a:rPr lang="en-US" sz="3100" b="0" i="0" dirty="0">
                <a:solidFill>
                  <a:srgbClr val="000000"/>
                </a:solidFill>
                <a:latin typeface="Arial Narrow"/>
                <a:ea typeface="+mj-ea"/>
                <a:cs typeface="Arial Narrow"/>
              </a:rPr>
              <a:t> de </a:t>
            </a:r>
            <a:r>
              <a:rPr lang="en-US" sz="3100" b="0" i="0" dirty="0" err="1">
                <a:solidFill>
                  <a:srgbClr val="000000"/>
                </a:solidFill>
                <a:latin typeface="Arial Narrow"/>
                <a:ea typeface="+mj-ea"/>
                <a:cs typeface="Arial Narrow"/>
              </a:rPr>
              <a:t>hidrocarbonetos</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aromáticos</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policíclicos</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ou</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óleos</a:t>
            </a:r>
            <a:r>
              <a:rPr lang="en-US" sz="3100" b="0" i="0" dirty="0">
                <a:solidFill>
                  <a:srgbClr val="000000"/>
                </a:solidFill>
                <a:latin typeface="Arial Narrow"/>
                <a:ea typeface="+mj-ea"/>
                <a:cs typeface="Arial Narrow"/>
              </a:rPr>
              <a:t> </a:t>
            </a:r>
            <a:br>
              <a:rPr lang="en-US" sz="3100" b="0" i="0" dirty="0">
                <a:solidFill>
                  <a:srgbClr val="000000"/>
                </a:solidFill>
                <a:latin typeface="Arial Narrow"/>
                <a:ea typeface="+mj-ea"/>
                <a:cs typeface="Arial Narrow"/>
              </a:rPr>
            </a:br>
            <a:r>
              <a:rPr lang="en-US" sz="3100" b="0" i="0" dirty="0">
                <a:solidFill>
                  <a:srgbClr val="000000"/>
                </a:solidFill>
                <a:latin typeface="Arial Narrow"/>
                <a:ea typeface="+mj-ea"/>
                <a:cs typeface="Arial Narrow"/>
              </a:rPr>
              <a:t>de </a:t>
            </a:r>
            <a:r>
              <a:rPr lang="en-US" sz="3100" b="0" i="0" dirty="0" err="1">
                <a:solidFill>
                  <a:srgbClr val="000000"/>
                </a:solidFill>
                <a:latin typeface="Arial Narrow"/>
                <a:ea typeface="+mj-ea"/>
                <a:cs typeface="Arial Narrow"/>
              </a:rPr>
              <a:t>petróleo</a:t>
            </a:r>
            <a:endParaRPr lang="en-US" sz="3100" b="0" i="0" dirty="0">
              <a:solidFill>
                <a:srgbClr val="000000"/>
              </a:solidFill>
              <a:latin typeface="Arial Narrow"/>
              <a:ea typeface="+mj-ea"/>
              <a:cs typeface="Arial Narrow"/>
            </a:endParaRPr>
          </a:p>
        </p:txBody>
      </p:sp>
      <p:sp>
        <p:nvSpPr>
          <p:cNvPr id="4" name="TextBox 3"/>
          <p:cNvSpPr txBox="1"/>
          <p:nvPr/>
        </p:nvSpPr>
        <p:spPr>
          <a:xfrm>
            <a:off x="4788024" y="5517232"/>
            <a:ext cx="4104456" cy="830997"/>
          </a:xfrm>
          <a:prstGeom prst="rect">
            <a:avLst/>
          </a:prstGeom>
          <a:noFill/>
        </p:spPr>
        <p:txBody>
          <a:bodyPr wrap="square" lIns="0" rtlCol="0">
            <a:spAutoFit/>
          </a:bodyPr>
          <a:lstStyle/>
          <a:p>
            <a:pPr algn="l" defTabSz="914400">
              <a:buNone/>
            </a:pPr>
            <a:r>
              <a:rPr lang="en-US" sz="1200" b="0" i="0" dirty="0" err="1">
                <a:solidFill>
                  <a:srgbClr val="7D7D7D"/>
                </a:solidFill>
                <a:latin typeface="Arial"/>
                <a:ea typeface="+mn-ea"/>
                <a:cs typeface="+mn-cs"/>
              </a:rPr>
              <a:t>Fonte</a:t>
            </a:r>
            <a:r>
              <a:rPr lang="en-US" sz="1200" b="0" i="0" dirty="0">
                <a:solidFill>
                  <a:srgbClr val="7D7D7D"/>
                </a:solidFill>
                <a:latin typeface="Arial"/>
                <a:ea typeface="+mn-ea"/>
                <a:cs typeface="+mn-cs"/>
              </a:rPr>
              <a:t>: </a:t>
            </a:r>
            <a:r>
              <a:rPr lang="en-US" sz="1200" b="0" i="0" dirty="0" err="1">
                <a:solidFill>
                  <a:srgbClr val="7D7D7D"/>
                </a:solidFill>
                <a:latin typeface="Arial"/>
                <a:ea typeface="+mn-ea"/>
                <a:cs typeface="+mn-cs"/>
                <a:hlinkClick r:id="rId3"/>
              </a:rPr>
              <a:t>Quantificação</a:t>
            </a:r>
            <a:r>
              <a:rPr lang="en-US" sz="1200" b="0" i="0" dirty="0">
                <a:solidFill>
                  <a:srgbClr val="7D7D7D"/>
                </a:solidFill>
                <a:latin typeface="Arial"/>
                <a:ea typeface="+mn-ea"/>
                <a:cs typeface="+mn-cs"/>
                <a:hlinkClick r:id="rId3"/>
              </a:rPr>
              <a:t> de </a:t>
            </a:r>
            <a:r>
              <a:rPr lang="en-US" sz="1200" b="0" i="0" dirty="0" err="1">
                <a:solidFill>
                  <a:srgbClr val="7D7D7D"/>
                </a:solidFill>
                <a:latin typeface="Arial"/>
                <a:ea typeface="+mn-ea"/>
                <a:cs typeface="+mn-cs"/>
                <a:hlinkClick r:id="rId3"/>
              </a:rPr>
              <a:t>hidrocarbonetos</a:t>
            </a:r>
            <a:r>
              <a:rPr lang="en-US" sz="1200" b="0" i="0" dirty="0">
                <a:solidFill>
                  <a:srgbClr val="7D7D7D"/>
                </a:solidFill>
                <a:latin typeface="Arial"/>
                <a:ea typeface="+mn-ea"/>
                <a:cs typeface="+mn-cs"/>
                <a:hlinkClick r:id="rId3"/>
              </a:rPr>
              <a:t> </a:t>
            </a:r>
            <a:r>
              <a:rPr lang="en-US" sz="1200" b="0" i="0" dirty="0" err="1">
                <a:solidFill>
                  <a:srgbClr val="7D7D7D"/>
                </a:solidFill>
                <a:latin typeface="Arial"/>
                <a:ea typeface="+mn-ea"/>
                <a:cs typeface="+mn-cs"/>
                <a:hlinkClick r:id="rId3"/>
              </a:rPr>
              <a:t>aromáticos</a:t>
            </a:r>
            <a:r>
              <a:rPr lang="en-US" sz="1200" b="0" i="0" dirty="0">
                <a:solidFill>
                  <a:srgbClr val="7D7D7D"/>
                </a:solidFill>
                <a:latin typeface="Arial"/>
                <a:ea typeface="+mn-ea"/>
                <a:cs typeface="+mn-cs"/>
                <a:hlinkClick r:id="rId3"/>
              </a:rPr>
              <a:t> </a:t>
            </a:r>
            <a:r>
              <a:rPr lang="en-US" sz="1200" b="0" i="0" dirty="0" err="1">
                <a:solidFill>
                  <a:srgbClr val="7D7D7D"/>
                </a:solidFill>
                <a:latin typeface="Arial"/>
                <a:ea typeface="+mn-ea"/>
                <a:cs typeface="+mn-cs"/>
                <a:hlinkClick r:id="rId3"/>
              </a:rPr>
              <a:t>policíclicos</a:t>
            </a:r>
            <a:r>
              <a:rPr lang="en-US" sz="1200" b="0" i="0" dirty="0">
                <a:solidFill>
                  <a:srgbClr val="7D7D7D"/>
                </a:solidFill>
                <a:latin typeface="Arial"/>
                <a:ea typeface="+mn-ea"/>
                <a:cs typeface="+mn-cs"/>
                <a:hlinkClick r:id="rId3"/>
              </a:rPr>
              <a:t> </a:t>
            </a:r>
            <a:r>
              <a:rPr lang="en-US" sz="1200" b="0" i="0" dirty="0" err="1">
                <a:solidFill>
                  <a:srgbClr val="7D7D7D"/>
                </a:solidFill>
                <a:latin typeface="Arial"/>
                <a:ea typeface="+mn-ea"/>
                <a:cs typeface="+mn-cs"/>
                <a:hlinkClick r:id="rId3"/>
              </a:rPr>
              <a:t>complexos</a:t>
            </a:r>
            <a:r>
              <a:rPr lang="en-US" sz="1200" b="0" i="0" dirty="0">
                <a:solidFill>
                  <a:srgbClr val="7D7D7D"/>
                </a:solidFill>
                <a:latin typeface="Arial"/>
                <a:ea typeface="+mn-ea"/>
                <a:cs typeface="+mn-cs"/>
                <a:hlinkClick r:id="rId3"/>
              </a:rPr>
              <a:t> </a:t>
            </a:r>
            <a:r>
              <a:rPr lang="en-US" sz="1200" b="0" i="0" dirty="0" err="1">
                <a:solidFill>
                  <a:srgbClr val="7D7D7D"/>
                </a:solidFill>
                <a:latin typeface="Arial"/>
                <a:ea typeface="+mn-ea"/>
                <a:cs typeface="+mn-cs"/>
                <a:hlinkClick r:id="rId3"/>
              </a:rPr>
              <a:t>ou</a:t>
            </a:r>
            <a:r>
              <a:rPr lang="en-US" sz="1200" b="0" i="0" dirty="0">
                <a:solidFill>
                  <a:srgbClr val="7D7D7D"/>
                </a:solidFill>
                <a:latin typeface="Arial"/>
                <a:ea typeface="+mn-ea"/>
                <a:cs typeface="+mn-cs"/>
                <a:hlinkClick r:id="rId3"/>
              </a:rPr>
              <a:t> </a:t>
            </a:r>
            <a:r>
              <a:rPr lang="en-US" sz="1200" b="0" i="0" dirty="0" err="1">
                <a:solidFill>
                  <a:srgbClr val="7D7D7D"/>
                </a:solidFill>
                <a:latin typeface="Arial"/>
                <a:ea typeface="+mn-ea"/>
                <a:cs typeface="+mn-cs"/>
                <a:hlinkClick r:id="rId3"/>
              </a:rPr>
              <a:t>óleos</a:t>
            </a:r>
            <a:r>
              <a:rPr lang="en-US" sz="1200" b="0" i="0" dirty="0">
                <a:solidFill>
                  <a:srgbClr val="7D7D7D"/>
                </a:solidFill>
                <a:latin typeface="Arial"/>
                <a:ea typeface="+mn-ea"/>
                <a:cs typeface="+mn-cs"/>
                <a:hlinkClick r:id="rId3"/>
              </a:rPr>
              <a:t> de </a:t>
            </a:r>
            <a:r>
              <a:rPr lang="en-US" sz="1200" b="0" i="0" dirty="0" err="1">
                <a:solidFill>
                  <a:srgbClr val="7D7D7D"/>
                </a:solidFill>
                <a:latin typeface="Arial"/>
                <a:ea typeface="+mn-ea"/>
                <a:cs typeface="+mn-cs"/>
                <a:hlinkClick r:id="rId3"/>
              </a:rPr>
              <a:t>petróleo</a:t>
            </a:r>
            <a:r>
              <a:rPr lang="en-US" sz="1200" b="0" i="0" dirty="0">
                <a:solidFill>
                  <a:srgbClr val="7D7D7D"/>
                </a:solidFill>
                <a:latin typeface="Arial"/>
                <a:ea typeface="+mn-ea"/>
                <a:cs typeface="+mn-cs"/>
                <a:hlinkClick r:id="rId3"/>
              </a:rPr>
              <a:t> </a:t>
            </a:r>
            <a:r>
              <a:rPr lang="en-US" sz="1200" b="0" i="0" dirty="0" err="1">
                <a:solidFill>
                  <a:srgbClr val="7D7D7D"/>
                </a:solidFill>
                <a:latin typeface="Arial"/>
                <a:ea typeface="+mn-ea"/>
                <a:cs typeface="+mn-cs"/>
                <a:hlinkClick r:id="rId3"/>
              </a:rPr>
              <a:t>em</a:t>
            </a:r>
            <a:r>
              <a:rPr lang="en-US" sz="1200" b="0" i="0" dirty="0">
                <a:solidFill>
                  <a:srgbClr val="7D7D7D"/>
                </a:solidFill>
                <a:latin typeface="Arial"/>
                <a:ea typeface="+mn-ea"/>
                <a:cs typeface="+mn-cs"/>
                <a:hlinkClick r:id="rId3"/>
              </a:rPr>
              <a:t> </a:t>
            </a:r>
            <a:r>
              <a:rPr lang="en-US" sz="1200" b="0" i="0" dirty="0" err="1">
                <a:solidFill>
                  <a:srgbClr val="7D7D7D"/>
                </a:solidFill>
                <a:latin typeface="Arial"/>
                <a:ea typeface="+mn-ea"/>
                <a:cs typeface="+mn-cs"/>
                <a:hlinkClick r:id="rId3"/>
              </a:rPr>
              <a:t>água</a:t>
            </a:r>
            <a:r>
              <a:rPr lang="en-US" sz="1200" b="0" i="0" dirty="0">
                <a:solidFill>
                  <a:srgbClr val="7D7D7D"/>
                </a:solidFill>
                <a:latin typeface="Arial"/>
                <a:ea typeface="+mn-ea"/>
                <a:cs typeface="+mn-cs"/>
                <a:hlinkClick r:id="rId3"/>
              </a:rPr>
              <a:t> </a:t>
            </a:r>
            <a:br>
              <a:rPr lang="en-US" sz="1200" b="0" i="0" dirty="0">
                <a:solidFill>
                  <a:srgbClr val="7D7D7D"/>
                </a:solidFill>
                <a:latin typeface="Arial"/>
                <a:ea typeface="+mn-ea"/>
                <a:cs typeface="+mn-cs"/>
                <a:hlinkClick r:id="rId3"/>
              </a:rPr>
            </a:br>
            <a:r>
              <a:rPr lang="en-US" sz="1200" b="0" i="0" dirty="0">
                <a:solidFill>
                  <a:srgbClr val="7D7D7D"/>
                </a:solidFill>
                <a:latin typeface="Arial"/>
                <a:ea typeface="+mn-ea"/>
                <a:cs typeface="+mn-cs"/>
                <a:hlinkClick r:id="rId3"/>
              </a:rPr>
              <a:t>com </a:t>
            </a:r>
            <a:r>
              <a:rPr lang="en-US" sz="1200" b="0" i="0" dirty="0" err="1">
                <a:solidFill>
                  <a:srgbClr val="7D7D7D"/>
                </a:solidFill>
                <a:latin typeface="Arial"/>
                <a:ea typeface="+mn-ea"/>
                <a:cs typeface="+mn-cs"/>
                <a:hlinkClick r:id="rId3"/>
              </a:rPr>
              <a:t>espectrofotômetro</a:t>
            </a:r>
            <a:r>
              <a:rPr lang="en-US" sz="1200" b="0" i="0" dirty="0">
                <a:solidFill>
                  <a:srgbClr val="7D7D7D"/>
                </a:solidFill>
                <a:latin typeface="Arial"/>
                <a:ea typeface="+mn-ea"/>
                <a:cs typeface="+mn-cs"/>
                <a:hlinkClick r:id="rId3"/>
              </a:rPr>
              <a:t> de </a:t>
            </a:r>
            <a:r>
              <a:rPr lang="en-US" sz="1200" b="0" i="0" dirty="0" err="1">
                <a:solidFill>
                  <a:srgbClr val="7D7D7D"/>
                </a:solidFill>
                <a:latin typeface="Arial"/>
                <a:ea typeface="+mn-ea"/>
                <a:cs typeface="+mn-cs"/>
                <a:hlinkClick r:id="rId3"/>
              </a:rPr>
              <a:t>fluorescência</a:t>
            </a:r>
            <a:r>
              <a:rPr lang="en-US" sz="1200" b="0" i="0" dirty="0">
                <a:solidFill>
                  <a:srgbClr val="7D7D7D"/>
                </a:solidFill>
                <a:latin typeface="Arial"/>
                <a:ea typeface="+mn-ea"/>
                <a:cs typeface="+mn-cs"/>
                <a:hlinkClick r:id="rId3"/>
              </a:rPr>
              <a:t> Cary ﻿Eclipse </a:t>
            </a:r>
            <a:br>
              <a:rPr lang="en-US" sz="1200" b="0" i="0" dirty="0">
                <a:solidFill>
                  <a:srgbClr val="7D7D7D"/>
                </a:solidFill>
                <a:latin typeface="Arial"/>
                <a:ea typeface="+mn-ea"/>
                <a:cs typeface="+mn-cs"/>
                <a:hlinkClick r:id="rId3"/>
              </a:rPr>
            </a:br>
            <a:r>
              <a:rPr lang="en-US" sz="1200" b="0" i="0" dirty="0">
                <a:solidFill>
                  <a:srgbClr val="7D7D7D"/>
                </a:solidFill>
                <a:latin typeface="Arial"/>
                <a:ea typeface="+mn-ea"/>
                <a:cs typeface="+mn-cs"/>
                <a:hlinkClick r:id="rId3"/>
              </a:rPr>
              <a:t>de </a:t>
            </a:r>
            <a:r>
              <a:rPr lang="en-US" sz="1200" b="0" i="0" dirty="0" err="1">
                <a:solidFill>
                  <a:srgbClr val="7D7D7D"/>
                </a:solidFill>
                <a:latin typeface="Arial"/>
                <a:ea typeface="+mn-ea"/>
                <a:cs typeface="+mn-cs"/>
                <a:hlinkClick r:id="rId3"/>
              </a:rPr>
              <a:t>acordo</a:t>
            </a:r>
            <a:r>
              <a:rPr lang="en-US" sz="1200" b="0" i="0" dirty="0">
                <a:solidFill>
                  <a:srgbClr val="7D7D7D"/>
                </a:solidFill>
                <a:latin typeface="Arial"/>
                <a:ea typeface="+mn-ea"/>
                <a:cs typeface="+mn-cs"/>
                <a:hlinkClick r:id="rId3"/>
              </a:rPr>
              <a:t> com </a:t>
            </a:r>
            <a:r>
              <a:rPr lang="en-US" sz="1200" b="0" i="0" dirty="0" err="1">
                <a:solidFill>
                  <a:srgbClr val="7D7D7D"/>
                </a:solidFill>
                <a:latin typeface="Arial"/>
                <a:ea typeface="+mn-ea"/>
                <a:cs typeface="+mn-cs"/>
                <a:hlinkClick r:id="rId3"/>
              </a:rPr>
              <a:t>astm</a:t>
            </a:r>
            <a:r>
              <a:rPr lang="en-US" sz="1200" b="0" i="0" dirty="0">
                <a:solidFill>
                  <a:srgbClr val="7D7D7D"/>
                </a:solidFill>
                <a:latin typeface="Arial"/>
                <a:ea typeface="+mn-ea"/>
                <a:cs typeface="+mn-cs"/>
                <a:hlinkClick r:id="rId3"/>
              </a:rPr>
              <a:t> d 5412-93 (2000)</a:t>
            </a:r>
            <a:endParaRPr lang="en-US" sz="1200" b="0" i="0" dirty="0">
              <a:solidFill>
                <a:srgbClr val="7D7D7D"/>
              </a:solidFill>
              <a:latin typeface="Arial"/>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173" y="1901683"/>
            <a:ext cx="3764005" cy="24646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2193" y="2025014"/>
            <a:ext cx="3935673" cy="2383418"/>
          </a:xfrm>
          <a:prstGeom prst="rect">
            <a:avLst/>
          </a:prstGeom>
        </p:spPr>
      </p:pic>
      <p:grpSp>
        <p:nvGrpSpPr>
          <p:cNvPr id="10" name="Group 9"/>
          <p:cNvGrpSpPr/>
          <p:nvPr/>
        </p:nvGrpSpPr>
        <p:grpSpPr>
          <a:xfrm>
            <a:off x="0" y="6085641"/>
            <a:ext cx="619067" cy="246221"/>
            <a:chOff x="1689099" y="6028267"/>
            <a:chExt cx="1087983" cy="246221"/>
          </a:xfrm>
        </p:grpSpPr>
        <p:sp>
          <p:nvSpPr>
            <p:cNvPr id="11" name="Action Button: Custom 10">
              <a:hlinkClick r:id="rId6"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Chevron 11">
              <a:hlinkClick r:id="rId6"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Chevron 12">
              <a:hlinkClick r:id="rId6"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hlinkClick r:id="rId6"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21" name="TextBox 3"/>
          <p:cNvSpPr txBox="1"/>
          <p:nvPr/>
        </p:nvSpPr>
        <p:spPr>
          <a:xfrm>
            <a:off x="230400" y="4582869"/>
            <a:ext cx="8662080" cy="646331"/>
          </a:xfrm>
          <a:prstGeom prst="rect">
            <a:avLst/>
          </a:prstGeom>
          <a:noFill/>
        </p:spPr>
        <p:txBody>
          <a:bodyPr wrap="square" lIns="0" rtlCol="0">
            <a:spAutoFit/>
          </a:bodyPr>
          <a:lstStyle/>
          <a:p>
            <a:pPr algn="l" defTabSz="914400">
              <a:spcAft>
                <a:spcPts val="600"/>
              </a:spcAft>
              <a:buNone/>
            </a:pPr>
            <a:r>
              <a:rPr lang="en-US" sz="1200" b="0" i="1">
                <a:solidFill>
                  <a:srgbClr val="616161"/>
                </a:solidFill>
                <a:latin typeface="Arial"/>
                <a:ea typeface="+mn-ea"/>
                <a:cs typeface="+mn-cs"/>
              </a:rPr>
              <a:t>Espectros de fluorescência do naftaleno, Comprimento de onda de ex. 250 nm, fenda Ex. 10 nm, fenda Em.  5 nm (esquerda); curva de calibração (os pontos para a mesma concentração são uma média) para a determinação fluorométrica de naftaleno em 324 nm, comprimenro de onda de Ex. de 250 nm, fenda de Ex. 10 nm, fenda de Em. 5 nm.</a:t>
            </a:r>
          </a:p>
        </p:txBody>
      </p:sp>
      <p:sp>
        <p:nvSpPr>
          <p:cNvPr id="17" name="Rechteck 16"/>
          <p:cNvSpPr/>
          <p:nvPr/>
        </p:nvSpPr>
        <p:spPr>
          <a:xfrm>
            <a:off x="228600" y="1908706"/>
            <a:ext cx="3984837" cy="2600414"/>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3724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685800">
              <a:lnSpc>
                <a:spcPct val="100000"/>
              </a:lnSpc>
              <a:spcBef>
                <a:spcPts val="0"/>
              </a:spcBef>
              <a:spcAft>
                <a:spcPts val="300"/>
              </a:spcAft>
              <a:buNone/>
            </a:pPr>
            <a:r>
              <a:rPr lang="de-DE" sz="3400" b="0" i="0">
                <a:solidFill>
                  <a:srgbClr val="000000"/>
                </a:solidFill>
                <a:latin typeface="Arial Narrow"/>
                <a:ea typeface="+mj-ea"/>
                <a:cs typeface="Arial (Body)"/>
              </a:rPr>
              <a:t>Índice</a:t>
            </a:r>
          </a:p>
        </p:txBody>
      </p:sp>
      <p:sp>
        <p:nvSpPr>
          <p:cNvPr id="8" name="Content Placeholder 7"/>
          <p:cNvSpPr>
            <a:spLocks noGrp="1"/>
          </p:cNvSpPr>
          <p:nvPr>
            <p:ph sz="half" idx="1"/>
          </p:nvPr>
        </p:nvSpPr>
        <p:spPr>
          <a:xfrm>
            <a:off x="228600" y="1508760"/>
            <a:ext cx="4206240" cy="4890627"/>
          </a:xfrm>
        </p:spPr>
        <p:txBody>
          <a:bodyPr>
            <a:noAutofit/>
          </a:bodyPr>
          <a:lstStyle/>
          <a:p>
            <a:pPr marL="0" indent="0" algn="l" defTabSz="685800">
              <a:lnSpc>
                <a:spcPct val="90000"/>
              </a:lnSpc>
              <a:spcBef>
                <a:spcPts val="1200"/>
              </a:spcBef>
              <a:spcAft>
                <a:spcPts val="600"/>
              </a:spcAft>
              <a:buNone/>
            </a:pPr>
            <a:r>
              <a:rPr lang="en-US" sz="1600" b="1" i="0" dirty="0" err="1">
                <a:solidFill>
                  <a:srgbClr val="0085D5"/>
                </a:solidFill>
                <a:latin typeface="Arial"/>
                <a:ea typeface="+mn-ea"/>
                <a:cs typeface="Arial"/>
              </a:rPr>
              <a:t>Introdução</a:t>
            </a:r>
            <a:endParaRPr lang="en-US" sz="1600" b="1" i="0" dirty="0">
              <a:solidFill>
                <a:srgbClr val="0085D5"/>
              </a:solidFill>
              <a:latin typeface="Arial"/>
              <a:ea typeface="+mn-ea"/>
              <a:cs typeface="Arial"/>
            </a:endParaRPr>
          </a:p>
          <a:p>
            <a:pPr marL="182880" lvl="1" indent="-18288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3" action="ppaction://hlinksldjump"/>
              </a:rPr>
              <a:t>Classificação</a:t>
            </a:r>
            <a:endParaRPr lang="en-US" sz="1600" b="0" i="0" dirty="0">
              <a:solidFill>
                <a:srgbClr val="000000"/>
              </a:solidFill>
              <a:latin typeface="Arial"/>
              <a:ea typeface="+mn-ea"/>
              <a:cs typeface="Arial"/>
              <a:hlinkClick r:id="rId3" action="ppaction://hlinksldjump"/>
            </a:endParaRPr>
          </a:p>
          <a:p>
            <a:pPr marL="0" indent="0" algn="l" defTabSz="685800">
              <a:lnSpc>
                <a:spcPct val="90000"/>
              </a:lnSpc>
              <a:spcBef>
                <a:spcPts val="0"/>
              </a:spcBef>
              <a:spcAft>
                <a:spcPts val="600"/>
              </a:spcAft>
              <a:buNone/>
            </a:pPr>
            <a:r>
              <a:rPr lang="en-US" sz="1600" b="1" i="0" dirty="0" err="1">
                <a:solidFill>
                  <a:srgbClr val="0085D5"/>
                </a:solidFill>
                <a:latin typeface="Arial"/>
                <a:ea typeface="+mn-ea"/>
                <a:cs typeface="Arial"/>
              </a:rPr>
              <a:t>Espectroscopia</a:t>
            </a:r>
            <a:r>
              <a:rPr lang="en-US" sz="1600" b="1" i="0" dirty="0">
                <a:solidFill>
                  <a:srgbClr val="0085D5"/>
                </a:solidFill>
                <a:latin typeface="Arial"/>
                <a:ea typeface="+mn-ea"/>
                <a:cs typeface="Arial"/>
              </a:rPr>
              <a:t> molecular</a:t>
            </a:r>
          </a:p>
          <a:p>
            <a:pPr marL="182880" lvl="1" indent="-18288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4" action="ppaction://hlinksldjump"/>
              </a:rPr>
              <a:t>Geral</a:t>
            </a:r>
            <a:endParaRPr lang="en-US" sz="1600" b="0" i="0" dirty="0">
              <a:solidFill>
                <a:srgbClr val="000000"/>
              </a:solidFill>
              <a:latin typeface="Arial"/>
              <a:ea typeface="+mn-ea"/>
              <a:cs typeface="Arial"/>
              <a:hlinkClick r:id="rId4" action="ppaction://hlinksldjump"/>
            </a:endParaRPr>
          </a:p>
          <a:p>
            <a:pPr marL="182880" lvl="1" indent="-182880" algn="l" defTabSz="685800">
              <a:lnSpc>
                <a:spcPct val="90000"/>
              </a:lnSpc>
              <a:spcBef>
                <a:spcPts val="0"/>
              </a:spcBef>
              <a:spcAft>
                <a:spcPts val="600"/>
              </a:spcAft>
              <a:buClr>
                <a:srgbClr val="000000"/>
              </a:buClr>
              <a:buFont typeface="Arial"/>
              <a:buChar char="•"/>
            </a:pPr>
            <a:r>
              <a:rPr lang="en-US" sz="1600" b="0" i="0" dirty="0">
                <a:solidFill>
                  <a:srgbClr val="000000"/>
                </a:solidFill>
                <a:latin typeface="Arial"/>
                <a:ea typeface="+mn-ea"/>
                <a:cs typeface="Arial"/>
                <a:hlinkClick r:id="rId5" action="ppaction://hlinksldjump"/>
              </a:rPr>
              <a:t>﻿</a:t>
            </a:r>
            <a:r>
              <a:rPr lang="en-US" sz="1600" b="0" i="0" dirty="0" err="1">
                <a:solidFill>
                  <a:srgbClr val="000000"/>
                </a:solidFill>
                <a:latin typeface="Arial"/>
                <a:ea typeface="+mn-ea"/>
                <a:cs typeface="Arial"/>
                <a:hlinkClick r:id="rId5" action="ppaction://hlinksldjump"/>
              </a:rPr>
              <a:t>Espectroscopia</a:t>
            </a:r>
            <a:r>
              <a:rPr lang="en-US" sz="1600" b="0" i="0" dirty="0">
                <a:solidFill>
                  <a:srgbClr val="000000"/>
                </a:solidFill>
                <a:latin typeface="Arial"/>
                <a:ea typeface="+mn-ea"/>
                <a:cs typeface="Arial"/>
                <a:hlinkClick r:id="rId5" action="ppaction://hlinksldjump"/>
              </a:rPr>
              <a:t> UV-VIS</a:t>
            </a:r>
            <a:endParaRPr lang="en-US" sz="1600" b="0" i="0" dirty="0">
              <a:solidFill>
                <a:srgbClr val="000000"/>
              </a:solidFill>
              <a:latin typeface="Arial"/>
              <a:ea typeface="+mn-ea"/>
              <a:cs typeface="Arial"/>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6" action="ppaction://hlinksldjump"/>
              </a:rPr>
              <a:t>Configuração</a:t>
            </a:r>
            <a:r>
              <a:rPr lang="en-US" sz="1600" b="0" i="0" dirty="0">
                <a:solidFill>
                  <a:srgbClr val="000000"/>
                </a:solidFill>
                <a:latin typeface="Arial"/>
                <a:ea typeface="+mn-ea"/>
                <a:cs typeface="Arial"/>
                <a:hlinkClick r:id="rId6" action="ppaction://hlinksldjump"/>
              </a:rPr>
              <a:t> </a:t>
            </a:r>
            <a:r>
              <a:rPr lang="en-US" sz="1600" b="0" i="0" dirty="0" err="1">
                <a:solidFill>
                  <a:srgbClr val="000000"/>
                </a:solidFill>
                <a:latin typeface="Arial"/>
                <a:ea typeface="+mn-ea"/>
                <a:cs typeface="Arial"/>
                <a:hlinkClick r:id="rId6" action="ppaction://hlinksldjump"/>
              </a:rPr>
              <a:t>geral</a:t>
            </a:r>
            <a:endParaRPr lang="en-US" sz="1600" b="0" i="0" dirty="0">
              <a:solidFill>
                <a:srgbClr val="000000"/>
              </a:solidFill>
              <a:latin typeface="Arial"/>
              <a:ea typeface="+mn-ea"/>
              <a:cs typeface="Arial"/>
              <a:hlinkClick r:id="rId6"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7" action="ppaction://hlinksldjump"/>
              </a:rPr>
              <a:t>Fonte</a:t>
            </a:r>
            <a:r>
              <a:rPr lang="en-US" sz="1600" b="0" i="0" dirty="0">
                <a:solidFill>
                  <a:srgbClr val="000000"/>
                </a:solidFill>
                <a:latin typeface="Arial"/>
                <a:ea typeface="+mn-ea"/>
                <a:cs typeface="Arial"/>
                <a:hlinkClick r:id="rId7" action="ppaction://hlinksldjump"/>
              </a:rPr>
              <a:t> de </a:t>
            </a:r>
            <a:r>
              <a:rPr lang="en-US" sz="1600" b="0" i="0" dirty="0" err="1">
                <a:solidFill>
                  <a:srgbClr val="000000"/>
                </a:solidFill>
                <a:latin typeface="Arial"/>
                <a:ea typeface="+mn-ea"/>
                <a:cs typeface="Arial"/>
                <a:hlinkClick r:id="rId7" action="ppaction://hlinksldjump"/>
              </a:rPr>
              <a:t>radiação</a:t>
            </a:r>
            <a:endParaRPr lang="en-US" sz="1600" b="0" i="0" dirty="0">
              <a:solidFill>
                <a:srgbClr val="000000"/>
              </a:solidFill>
              <a:latin typeface="Arial"/>
              <a:ea typeface="+mn-ea"/>
              <a:cs typeface="Arial"/>
              <a:hlinkClick r:id="rId7"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8" action="ppaction://hlinksldjump"/>
              </a:rPr>
              <a:t>Elementos</a:t>
            </a:r>
            <a:r>
              <a:rPr lang="en-US" sz="1600" b="0" i="0" dirty="0">
                <a:solidFill>
                  <a:srgbClr val="000000"/>
                </a:solidFill>
                <a:latin typeface="Arial"/>
                <a:ea typeface="+mn-ea"/>
                <a:cs typeface="Arial"/>
                <a:hlinkClick r:id="rId8" action="ppaction://hlinksldjump"/>
              </a:rPr>
              <a:t> </a:t>
            </a:r>
            <a:r>
              <a:rPr lang="en-US" sz="1600" b="0" i="0" dirty="0" err="1">
                <a:solidFill>
                  <a:srgbClr val="000000"/>
                </a:solidFill>
                <a:latin typeface="Arial"/>
                <a:ea typeface="+mn-ea"/>
                <a:cs typeface="Arial"/>
                <a:hlinkClick r:id="rId8" action="ppaction://hlinksldjump"/>
              </a:rPr>
              <a:t>dispersivos</a:t>
            </a:r>
            <a:endParaRPr lang="en-US" sz="1600" b="0" i="0" dirty="0">
              <a:solidFill>
                <a:srgbClr val="000000"/>
              </a:solidFill>
              <a:latin typeface="Arial"/>
              <a:ea typeface="+mn-ea"/>
              <a:cs typeface="Arial"/>
              <a:hlinkClick r:id="rId8"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9" action="ppaction://hlinksldjump"/>
              </a:rPr>
              <a:t>Detectores</a:t>
            </a:r>
            <a:endParaRPr lang="en-US" sz="1600" b="0" i="0" dirty="0">
              <a:solidFill>
                <a:srgbClr val="000000"/>
              </a:solidFill>
              <a:latin typeface="Arial"/>
              <a:ea typeface="+mn-ea"/>
              <a:cs typeface="Arial"/>
              <a:hlinkClick r:id="rId9"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10" action="ppaction://hlinksldjump"/>
              </a:rPr>
              <a:t>Sistema</a:t>
            </a:r>
            <a:endParaRPr lang="en-US" sz="1600" b="0" i="0" dirty="0">
              <a:solidFill>
                <a:srgbClr val="000000"/>
              </a:solidFill>
              <a:latin typeface="Arial"/>
              <a:ea typeface="+mn-ea"/>
              <a:cs typeface="Arial"/>
              <a:hlinkClick r:id="rId10"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11" action="ppaction://hlinksldjump"/>
              </a:rPr>
              <a:t>Análise</a:t>
            </a:r>
            <a:r>
              <a:rPr lang="en-US" sz="1600" b="0" i="0" dirty="0">
                <a:solidFill>
                  <a:srgbClr val="000000"/>
                </a:solidFill>
                <a:latin typeface="Arial"/>
                <a:ea typeface="+mn-ea"/>
                <a:cs typeface="Arial"/>
                <a:hlinkClick r:id="rId11" action="ppaction://hlinksldjump"/>
              </a:rPr>
              <a:t> </a:t>
            </a:r>
            <a:r>
              <a:rPr lang="en-US" sz="1600" b="0" i="0" dirty="0" err="1">
                <a:solidFill>
                  <a:srgbClr val="000000"/>
                </a:solidFill>
                <a:latin typeface="Arial"/>
                <a:ea typeface="+mn-ea"/>
                <a:cs typeface="Arial"/>
                <a:hlinkClick r:id="rId11" action="ppaction://hlinksldjump"/>
              </a:rPr>
              <a:t>qualitativa</a:t>
            </a:r>
            <a:r>
              <a:rPr lang="en-US" sz="1600" b="0" i="0" dirty="0">
                <a:solidFill>
                  <a:srgbClr val="000000"/>
                </a:solidFill>
                <a:latin typeface="Arial"/>
                <a:ea typeface="+mn-ea"/>
                <a:cs typeface="Arial"/>
                <a:hlinkClick r:id="rId11" action="ppaction://hlinksldjump"/>
              </a:rPr>
              <a:t> e </a:t>
            </a:r>
            <a:r>
              <a:rPr lang="en-US" sz="1600" b="0" i="0" dirty="0" err="1">
                <a:solidFill>
                  <a:srgbClr val="000000"/>
                </a:solidFill>
                <a:latin typeface="Arial"/>
                <a:ea typeface="+mn-ea"/>
                <a:cs typeface="Arial"/>
                <a:hlinkClick r:id="rId11" action="ppaction://hlinksldjump"/>
              </a:rPr>
              <a:t>quantitativa</a:t>
            </a:r>
            <a:endParaRPr lang="en-US" sz="1600" b="0" i="0" dirty="0">
              <a:solidFill>
                <a:srgbClr val="000000"/>
              </a:solidFill>
              <a:latin typeface="Arial"/>
              <a:ea typeface="+mn-ea"/>
              <a:cs typeface="Arial"/>
              <a:hlinkClick r:id="rId11"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12" action="ppaction://hlinksldjump"/>
              </a:rPr>
              <a:t>Aplicações</a:t>
            </a:r>
            <a:endParaRPr lang="en-US" sz="1600" b="0" i="0" dirty="0">
              <a:solidFill>
                <a:srgbClr val="000000"/>
              </a:solidFill>
              <a:latin typeface="Arial"/>
              <a:ea typeface="+mn-ea"/>
              <a:cs typeface="Arial"/>
              <a:hlinkClick r:id="rId12"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13" action="ppaction://hlinksldjump"/>
              </a:rPr>
              <a:t>Exemplos</a:t>
            </a:r>
            <a:endParaRPr lang="en-US" sz="1600" b="0" i="0" dirty="0">
              <a:solidFill>
                <a:srgbClr val="000000"/>
              </a:solidFill>
              <a:latin typeface="Arial"/>
              <a:ea typeface="+mn-ea"/>
              <a:cs typeface="Arial"/>
              <a:hlinkClick r:id="rId13"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14" action="ppaction://hlinksldjump"/>
              </a:rPr>
              <a:t>Recursos</a:t>
            </a:r>
            <a:endParaRPr lang="en-US" sz="1600" b="0" i="0" dirty="0">
              <a:solidFill>
                <a:srgbClr val="000000"/>
              </a:solidFill>
              <a:latin typeface="Arial"/>
              <a:ea typeface="+mn-ea"/>
              <a:cs typeface="Arial"/>
              <a:hlinkClick r:id="rId14" action="ppaction://hlinksldjump"/>
            </a:endParaRPr>
          </a:p>
          <a:p>
            <a:pPr marL="0" lvl="1" indent="0" algn="l" defTabSz="685800">
              <a:lnSpc>
                <a:spcPct val="90000"/>
              </a:lnSpc>
              <a:spcBef>
                <a:spcPts val="0"/>
              </a:spcBef>
              <a:spcAft>
                <a:spcPts val="600"/>
              </a:spcAft>
              <a:buNone/>
            </a:pPr>
            <a:endParaRPr lang="en-US" dirty="0">
              <a:solidFill>
                <a:srgbClr val="000000"/>
              </a:solidFill>
            </a:endParaRPr>
          </a:p>
          <a:p>
            <a:pPr marL="0" indent="0" algn="l" defTabSz="685800">
              <a:lnSpc>
                <a:spcPct val="120000"/>
              </a:lnSpc>
              <a:spcBef>
                <a:spcPts val="1400"/>
              </a:spcBef>
              <a:buNone/>
            </a:pPr>
            <a:endParaRPr lang="en-US" dirty="0"/>
          </a:p>
        </p:txBody>
      </p:sp>
      <p:sp>
        <p:nvSpPr>
          <p:cNvPr id="9" name="Content Placeholder 8"/>
          <p:cNvSpPr>
            <a:spLocks noGrp="1"/>
          </p:cNvSpPr>
          <p:nvPr>
            <p:ph sz="half" idx="2"/>
          </p:nvPr>
        </p:nvSpPr>
        <p:spPr>
          <a:xfrm>
            <a:off x="4745312" y="1508759"/>
            <a:ext cx="4203954" cy="4844415"/>
          </a:xfrm>
        </p:spPr>
        <p:txBody>
          <a:bodyPr>
            <a:normAutofit lnSpcReduction="10000"/>
          </a:bodyPr>
          <a:lstStyle/>
          <a:p>
            <a:pPr marL="283464" indent="-283464"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15" action="ppaction://hlinksldjump"/>
              </a:rPr>
              <a:t>Espectroscopia</a:t>
            </a:r>
            <a:r>
              <a:rPr lang="en-US" sz="1600" b="0" i="0" dirty="0">
                <a:solidFill>
                  <a:srgbClr val="000000"/>
                </a:solidFill>
                <a:latin typeface="Arial"/>
                <a:ea typeface="+mn-ea"/>
                <a:cs typeface="Arial"/>
                <a:hlinkClick r:id="rId15" action="ppaction://hlinksldjump"/>
              </a:rPr>
              <a:t> de </a:t>
            </a:r>
            <a:r>
              <a:rPr lang="en-US" sz="1600" b="0" i="0" dirty="0" err="1">
                <a:solidFill>
                  <a:srgbClr val="000000"/>
                </a:solidFill>
                <a:latin typeface="Arial"/>
                <a:ea typeface="+mn-ea"/>
                <a:cs typeface="Arial"/>
                <a:hlinkClick r:id="rId15" action="ppaction://hlinksldjump"/>
              </a:rPr>
              <a:t>fluorescência</a:t>
            </a:r>
            <a:endParaRPr lang="en-US" sz="1600" b="0" i="0" dirty="0">
              <a:solidFill>
                <a:srgbClr val="000000"/>
              </a:solidFill>
              <a:latin typeface="Arial"/>
              <a:ea typeface="+mn-ea"/>
              <a:cs typeface="Arial"/>
              <a:hlinkClick r:id="rId15"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16" action="ppaction://hlinksldjump"/>
              </a:rPr>
              <a:t>Configuração</a:t>
            </a:r>
            <a:r>
              <a:rPr lang="en-US" sz="1600" b="0" i="0" dirty="0">
                <a:solidFill>
                  <a:srgbClr val="000000"/>
                </a:solidFill>
                <a:latin typeface="Arial"/>
                <a:ea typeface="+mn-ea"/>
                <a:cs typeface="Arial"/>
                <a:hlinkClick r:id="rId16" action="ppaction://hlinksldjump"/>
              </a:rPr>
              <a:t> </a:t>
            </a:r>
            <a:r>
              <a:rPr lang="en-US" sz="1600" b="0" i="0" dirty="0" err="1">
                <a:solidFill>
                  <a:srgbClr val="000000"/>
                </a:solidFill>
                <a:latin typeface="Arial"/>
                <a:ea typeface="+mn-ea"/>
                <a:cs typeface="Arial"/>
                <a:hlinkClick r:id="rId16" action="ppaction://hlinksldjump"/>
              </a:rPr>
              <a:t>geral</a:t>
            </a:r>
            <a:endParaRPr lang="en-US" sz="1600" b="0" i="0" dirty="0">
              <a:solidFill>
                <a:srgbClr val="000000"/>
              </a:solidFill>
              <a:latin typeface="Arial"/>
              <a:ea typeface="+mn-ea"/>
              <a:cs typeface="Arial"/>
              <a:hlinkClick r:id="rId16"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17" action="ppaction://hlinksldjump"/>
              </a:rPr>
              <a:t>Fonte</a:t>
            </a:r>
            <a:r>
              <a:rPr lang="en-US" sz="1600" b="0" i="0" dirty="0">
                <a:solidFill>
                  <a:srgbClr val="000000"/>
                </a:solidFill>
                <a:latin typeface="Arial"/>
                <a:ea typeface="+mn-ea"/>
                <a:cs typeface="Arial"/>
                <a:hlinkClick r:id="rId17" action="ppaction://hlinksldjump"/>
              </a:rPr>
              <a:t> de </a:t>
            </a:r>
            <a:r>
              <a:rPr lang="en-US" sz="1600" b="0" i="0" dirty="0" err="1">
                <a:solidFill>
                  <a:srgbClr val="000000"/>
                </a:solidFill>
                <a:latin typeface="Arial"/>
                <a:ea typeface="+mn-ea"/>
                <a:cs typeface="Arial"/>
                <a:hlinkClick r:id="rId17" action="ppaction://hlinksldjump"/>
              </a:rPr>
              <a:t>radiação</a:t>
            </a:r>
            <a:endParaRPr lang="en-US" sz="1600" b="0" i="0" dirty="0">
              <a:solidFill>
                <a:srgbClr val="000000"/>
              </a:solidFill>
              <a:latin typeface="Arial"/>
              <a:ea typeface="+mn-ea"/>
              <a:cs typeface="Arial"/>
              <a:hlinkClick r:id="rId17"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18" action="ppaction://hlinksldjump"/>
              </a:rPr>
              <a:t>Sistema</a:t>
            </a:r>
            <a:endParaRPr lang="en-US" sz="1600" b="0" i="0" dirty="0">
              <a:solidFill>
                <a:srgbClr val="000000"/>
              </a:solidFill>
              <a:latin typeface="Arial"/>
              <a:ea typeface="+mn-ea"/>
              <a:cs typeface="Arial"/>
              <a:hlinkClick r:id="rId18"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19" action="ppaction://hlinksldjump"/>
              </a:rPr>
              <a:t>Aplicações</a:t>
            </a:r>
            <a:endParaRPr lang="en-US" sz="1600" b="0" i="0" dirty="0">
              <a:solidFill>
                <a:srgbClr val="000000"/>
              </a:solidFill>
              <a:latin typeface="Arial"/>
              <a:ea typeface="+mn-ea"/>
              <a:cs typeface="Arial"/>
              <a:hlinkClick r:id="rId19"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20" action="ppaction://hlinksldjump"/>
              </a:rPr>
              <a:t>Exemplos</a:t>
            </a:r>
            <a:endParaRPr lang="en-US" sz="1600" b="0" i="0" dirty="0">
              <a:solidFill>
                <a:srgbClr val="000000"/>
              </a:solidFill>
              <a:latin typeface="Arial"/>
              <a:ea typeface="+mn-ea"/>
              <a:cs typeface="Arial"/>
              <a:hlinkClick r:id="rId20"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21" action="ppaction://hlinksldjump"/>
              </a:rPr>
              <a:t>Recursos</a:t>
            </a:r>
            <a:endParaRPr lang="en-US" sz="1600" b="0" i="0" dirty="0">
              <a:solidFill>
                <a:srgbClr val="000000"/>
              </a:solidFill>
              <a:latin typeface="Arial"/>
              <a:ea typeface="+mn-ea"/>
              <a:cs typeface="Arial"/>
              <a:hlinkClick r:id="rId21" action="ppaction://hlinksldjump"/>
            </a:endParaRPr>
          </a:p>
          <a:p>
            <a:pPr marL="228600" lvl="1" indent="-228600" algn="l" defTabSz="685800">
              <a:lnSpc>
                <a:spcPts val="2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22" action="ppaction://hlinksldjump"/>
              </a:rPr>
              <a:t>Espectroscopia</a:t>
            </a:r>
            <a:r>
              <a:rPr lang="en-US" sz="1600" b="0" i="0" dirty="0">
                <a:solidFill>
                  <a:srgbClr val="000000"/>
                </a:solidFill>
                <a:latin typeface="Arial"/>
                <a:ea typeface="+mn-ea"/>
                <a:cs typeface="Arial"/>
                <a:hlinkClick r:id="rId22" action="ppaction://hlinksldjump"/>
              </a:rPr>
              <a:t> no </a:t>
            </a:r>
            <a:r>
              <a:rPr lang="en-US" sz="1600" b="0" i="0" dirty="0" err="1">
                <a:solidFill>
                  <a:srgbClr val="000000"/>
                </a:solidFill>
                <a:latin typeface="Arial"/>
                <a:ea typeface="+mn-ea"/>
                <a:cs typeface="Arial"/>
                <a:hlinkClick r:id="rId22" action="ppaction://hlinksldjump"/>
              </a:rPr>
              <a:t>infravermelho</a:t>
            </a:r>
            <a:r>
              <a:rPr lang="en-US" sz="1600" b="0" i="0" dirty="0">
                <a:solidFill>
                  <a:srgbClr val="000000"/>
                </a:solidFill>
                <a:latin typeface="Arial"/>
                <a:ea typeface="+mn-ea"/>
                <a:cs typeface="Arial"/>
                <a:hlinkClick r:id="rId22" action="ppaction://hlinksldjump"/>
              </a:rPr>
              <a:t> </a:t>
            </a:r>
            <a:br>
              <a:rPr lang="en-US" sz="1600" b="0" i="0" dirty="0">
                <a:solidFill>
                  <a:srgbClr val="000000"/>
                </a:solidFill>
                <a:latin typeface="Arial"/>
                <a:ea typeface="+mn-ea"/>
                <a:cs typeface="Arial"/>
                <a:hlinkClick r:id="rId22" action="ppaction://hlinksldjump"/>
              </a:rPr>
            </a:br>
            <a:r>
              <a:rPr lang="en-US" sz="1600" b="0" i="0" dirty="0" err="1">
                <a:solidFill>
                  <a:srgbClr val="000000"/>
                </a:solidFill>
                <a:latin typeface="Arial"/>
                <a:ea typeface="+mn-ea"/>
                <a:cs typeface="Arial"/>
                <a:hlinkClick r:id="rId22" action="ppaction://hlinksldjump"/>
              </a:rPr>
              <a:t>por</a:t>
            </a:r>
            <a:r>
              <a:rPr lang="en-US" sz="1600" b="0" i="0" dirty="0">
                <a:solidFill>
                  <a:srgbClr val="000000"/>
                </a:solidFill>
                <a:latin typeface="Arial"/>
                <a:ea typeface="+mn-ea"/>
                <a:cs typeface="Arial"/>
                <a:hlinkClick r:id="rId22" action="ppaction://hlinksldjump"/>
              </a:rPr>
              <a:t> </a:t>
            </a:r>
            <a:r>
              <a:rPr lang="en-US" sz="1600" b="0" i="0" dirty="0" err="1">
                <a:solidFill>
                  <a:srgbClr val="000000"/>
                </a:solidFill>
                <a:latin typeface="Arial"/>
                <a:ea typeface="+mn-ea"/>
                <a:cs typeface="Arial"/>
                <a:hlinkClick r:id="rId22" action="ppaction://hlinksldjump"/>
              </a:rPr>
              <a:t>transformada</a:t>
            </a:r>
            <a:r>
              <a:rPr lang="en-US" sz="1600" b="0" i="0" dirty="0">
                <a:solidFill>
                  <a:srgbClr val="000000"/>
                </a:solidFill>
                <a:latin typeface="Arial"/>
                <a:ea typeface="+mn-ea"/>
                <a:cs typeface="Arial"/>
                <a:hlinkClick r:id="rId22" action="ppaction://hlinksldjump"/>
              </a:rPr>
              <a:t> de Fourier</a:t>
            </a: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23" action="ppaction://hlinksldjump"/>
              </a:rPr>
              <a:t>Configuração</a:t>
            </a:r>
            <a:r>
              <a:rPr lang="en-US" sz="1600" b="0" i="0" dirty="0">
                <a:solidFill>
                  <a:srgbClr val="000000"/>
                </a:solidFill>
                <a:latin typeface="Arial"/>
                <a:ea typeface="+mn-ea"/>
                <a:cs typeface="Arial"/>
                <a:hlinkClick r:id="rId23" action="ppaction://hlinksldjump"/>
              </a:rPr>
              <a:t> </a:t>
            </a:r>
            <a:r>
              <a:rPr lang="en-US" sz="1600" b="0" i="0" dirty="0" err="1">
                <a:solidFill>
                  <a:srgbClr val="000000"/>
                </a:solidFill>
                <a:latin typeface="Arial"/>
                <a:ea typeface="+mn-ea"/>
                <a:cs typeface="Arial"/>
                <a:hlinkClick r:id="rId23" action="ppaction://hlinksldjump"/>
              </a:rPr>
              <a:t>geral</a:t>
            </a:r>
            <a:endParaRPr lang="en-US" sz="1600" b="0" i="0" dirty="0">
              <a:solidFill>
                <a:srgbClr val="000000"/>
              </a:solidFill>
              <a:latin typeface="Arial"/>
              <a:ea typeface="+mn-ea"/>
              <a:cs typeface="Arial"/>
              <a:hlinkClick r:id="rId23"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24" action="ppaction://hlinksldjump"/>
              </a:rPr>
              <a:t>Interferograma</a:t>
            </a:r>
            <a:endParaRPr lang="en-US" sz="1600" b="0" i="0" dirty="0">
              <a:solidFill>
                <a:srgbClr val="000000"/>
              </a:solidFill>
              <a:latin typeface="Arial"/>
              <a:ea typeface="+mn-ea"/>
              <a:cs typeface="Arial"/>
              <a:hlinkClick r:id="rId24"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25" action="ppaction://hlinksldjump"/>
              </a:rPr>
              <a:t>Análise</a:t>
            </a:r>
            <a:r>
              <a:rPr lang="en-US" sz="1600" b="0" i="0" dirty="0">
                <a:solidFill>
                  <a:srgbClr val="000000"/>
                </a:solidFill>
                <a:latin typeface="Arial"/>
                <a:ea typeface="+mn-ea"/>
                <a:cs typeface="Arial"/>
                <a:hlinkClick r:id="rId25" action="ppaction://hlinksldjump"/>
              </a:rPr>
              <a:t> </a:t>
            </a:r>
            <a:r>
              <a:rPr lang="en-US" sz="1600" b="0" i="0" dirty="0" err="1">
                <a:solidFill>
                  <a:srgbClr val="000000"/>
                </a:solidFill>
                <a:latin typeface="Arial"/>
                <a:ea typeface="+mn-ea"/>
                <a:cs typeface="Arial"/>
                <a:hlinkClick r:id="rId25" action="ppaction://hlinksldjump"/>
              </a:rPr>
              <a:t>qualitativa</a:t>
            </a:r>
            <a:r>
              <a:rPr lang="en-US" sz="1600" b="0" i="0" dirty="0">
                <a:solidFill>
                  <a:srgbClr val="000000"/>
                </a:solidFill>
                <a:latin typeface="Arial"/>
                <a:ea typeface="+mn-ea"/>
                <a:cs typeface="Arial"/>
                <a:hlinkClick r:id="rId25" action="ppaction://hlinksldjump"/>
              </a:rPr>
              <a:t> e </a:t>
            </a:r>
            <a:r>
              <a:rPr lang="en-US" sz="1600" b="0" i="0" dirty="0" err="1">
                <a:solidFill>
                  <a:srgbClr val="000000"/>
                </a:solidFill>
                <a:latin typeface="Arial"/>
                <a:ea typeface="+mn-ea"/>
                <a:cs typeface="Arial"/>
                <a:hlinkClick r:id="rId25" action="ppaction://hlinksldjump"/>
              </a:rPr>
              <a:t>quantitativa</a:t>
            </a:r>
            <a:endParaRPr lang="en-US" sz="1600" b="0" i="0" dirty="0">
              <a:solidFill>
                <a:srgbClr val="000000"/>
              </a:solidFill>
              <a:latin typeface="Arial"/>
              <a:ea typeface="+mn-ea"/>
              <a:cs typeface="Arial"/>
              <a:hlinkClick r:id="rId25"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26" action="ppaction://hlinksldjump"/>
              </a:rPr>
              <a:t>Sistema</a:t>
            </a:r>
            <a:endParaRPr lang="en-US" sz="1600" b="0" i="0" dirty="0">
              <a:solidFill>
                <a:srgbClr val="000000"/>
              </a:solidFill>
              <a:latin typeface="Arial"/>
              <a:ea typeface="+mn-ea"/>
              <a:cs typeface="Arial"/>
              <a:hlinkClick r:id="rId26"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27" action="ppaction://hlinksldjump"/>
              </a:rPr>
              <a:t>Aplicações</a:t>
            </a:r>
            <a:endParaRPr lang="en-US" sz="1600" b="0" i="0" dirty="0">
              <a:solidFill>
                <a:srgbClr val="000000"/>
              </a:solidFill>
              <a:latin typeface="Arial"/>
              <a:ea typeface="+mn-ea"/>
              <a:cs typeface="Arial"/>
              <a:hlinkClick r:id="rId27"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28" action="ppaction://hlinksldjump"/>
              </a:rPr>
              <a:t>Exemplos</a:t>
            </a:r>
            <a:endParaRPr lang="en-US" sz="1600" b="0" i="0" dirty="0">
              <a:solidFill>
                <a:srgbClr val="000000"/>
              </a:solidFill>
              <a:latin typeface="Arial"/>
              <a:ea typeface="+mn-ea"/>
              <a:cs typeface="Arial"/>
              <a:hlinkClick r:id="rId28" action="ppaction://hlinksldjump"/>
            </a:endParaRPr>
          </a:p>
          <a:p>
            <a:pPr marL="539496"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29" action="ppaction://hlinksldjump"/>
              </a:rPr>
              <a:t>Recursos</a:t>
            </a:r>
            <a:endParaRPr lang="en-US" sz="1600" b="0" i="0" dirty="0">
              <a:solidFill>
                <a:srgbClr val="000000"/>
              </a:solidFill>
              <a:latin typeface="Arial"/>
              <a:ea typeface="+mn-ea"/>
              <a:cs typeface="Arial"/>
              <a:hlinkClick r:id="rId29" action="ppaction://hlinksldjump"/>
            </a:endParaRPr>
          </a:p>
          <a:p>
            <a:pPr marL="182880" lvl="1" indent="-18288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30" action="ppaction://hlinksldjump"/>
              </a:rPr>
              <a:t>Informações</a:t>
            </a:r>
            <a:r>
              <a:rPr lang="en-US" sz="1600" b="0" i="0" dirty="0">
                <a:solidFill>
                  <a:srgbClr val="000000"/>
                </a:solidFill>
                <a:latin typeface="Arial"/>
                <a:ea typeface="+mn-ea"/>
                <a:cs typeface="Arial"/>
                <a:hlinkClick r:id="rId30" action="ppaction://hlinksldjump"/>
              </a:rPr>
              <a:t> </a:t>
            </a:r>
            <a:r>
              <a:rPr lang="en-US" sz="1600" b="0" i="0" dirty="0" err="1">
                <a:solidFill>
                  <a:srgbClr val="000000"/>
                </a:solidFill>
                <a:latin typeface="Arial"/>
                <a:ea typeface="+mn-ea"/>
                <a:cs typeface="Arial"/>
                <a:hlinkClick r:id="rId30" action="ppaction://hlinksldjump"/>
              </a:rPr>
              <a:t>adicionais</a:t>
            </a:r>
            <a:endParaRPr lang="en-US" sz="1600" b="0" i="0" dirty="0">
              <a:solidFill>
                <a:srgbClr val="000000"/>
              </a:solidFill>
              <a:latin typeface="Arial"/>
              <a:ea typeface="+mn-ea"/>
              <a:cs typeface="Arial"/>
              <a:hlinkClick r:id="rId30" action="ppaction://hlinksldjump"/>
            </a:endParaRPr>
          </a:p>
        </p:txBody>
      </p:sp>
      <p:cxnSp>
        <p:nvCxnSpPr>
          <p:cNvPr id="12" name="Straight Connector 11"/>
          <p:cNvCxnSpPr/>
          <p:nvPr/>
        </p:nvCxnSpPr>
        <p:spPr>
          <a:xfrm rot="5400000">
            <a:off x="2433542" y="3674364"/>
            <a:ext cx="4280694" cy="5366"/>
          </a:xfrm>
          <a:prstGeom prst="line">
            <a:avLst/>
          </a:prstGeom>
          <a:ln>
            <a:solidFill>
              <a:srgbClr val="0085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829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085641"/>
            <a:ext cx="619067" cy="246221"/>
            <a:chOff x="1689099" y="6028267"/>
            <a:chExt cx="1087983" cy="246221"/>
          </a:xfrm>
        </p:grpSpPr>
        <p:sp>
          <p:nvSpPr>
            <p:cNvPr id="11" name="Action Button: Custom 10">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Chevron 11">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Chevron 12">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5" name="Title 1"/>
          <p:cNvSpPr>
            <a:spLocks noGrp="1"/>
          </p:cNvSpPr>
          <p:nvPr>
            <p:ph type="title"/>
          </p:nvPr>
        </p:nvSpPr>
        <p:spPr>
          <a:xfrm>
            <a:off x="228600" y="344085"/>
            <a:ext cx="8686800" cy="996696"/>
          </a:xfrm>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Narrow"/>
              </a:rPr>
              <a:t>Espectroscopia</a:t>
            </a:r>
            <a:r>
              <a:rPr lang="en-US" sz="3800" b="0" i="0" dirty="0">
                <a:solidFill>
                  <a:srgbClr val="000000"/>
                </a:solidFill>
                <a:latin typeface="Arial Narrow"/>
                <a:ea typeface="+mj-ea"/>
                <a:cs typeface="Arial Narrow"/>
              </a:rPr>
              <a:t> de </a:t>
            </a:r>
            <a:r>
              <a:rPr lang="en-US" sz="3800" b="0" i="0" dirty="0" err="1">
                <a:solidFill>
                  <a:srgbClr val="000000"/>
                </a:solidFill>
                <a:latin typeface="Arial Narrow"/>
                <a:ea typeface="+mj-ea"/>
                <a:cs typeface="Arial Narrow"/>
              </a:rPr>
              <a:t>fluorescência</a:t>
            </a:r>
            <a:br>
              <a:rPr lang="en-US" sz="34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Recursos</a:t>
            </a:r>
            <a:endParaRPr lang="en-US" sz="3100" b="0" i="0" dirty="0">
              <a:solidFill>
                <a:srgbClr val="000000"/>
              </a:solidFill>
              <a:latin typeface="Arial Narrow"/>
              <a:ea typeface="+mj-ea"/>
              <a:cs typeface="Arial Narrow"/>
            </a:endParaRPr>
          </a:p>
        </p:txBody>
      </p:sp>
      <p:sp>
        <p:nvSpPr>
          <p:cNvPr id="16" name="Content Placeholder 9"/>
          <p:cNvSpPr>
            <a:spLocks noGrp="1"/>
          </p:cNvSpPr>
          <p:nvPr>
            <p:ph sz="half" idx="1"/>
          </p:nvPr>
        </p:nvSpPr>
        <p:spPr>
          <a:xfrm>
            <a:off x="228600" y="1512000"/>
            <a:ext cx="4270248" cy="4562856"/>
          </a:xfrm>
        </p:spPr>
        <p:txBody>
          <a:bodyPr>
            <a:noAutofit/>
          </a:bodyPr>
          <a:lstStyle/>
          <a:p>
            <a:pPr marL="0" indent="0" algn="l" defTabSz="685800">
              <a:lnSpc>
                <a:spcPct val="100000"/>
              </a:lnSpc>
              <a:spcBef>
                <a:spcPts val="1400"/>
              </a:spcBef>
              <a:buNone/>
            </a:pPr>
            <a:r>
              <a:rPr lang="en-US" sz="2000" b="0" i="0" dirty="0" err="1">
                <a:solidFill>
                  <a:srgbClr val="000000"/>
                </a:solidFill>
                <a:latin typeface="Arial"/>
                <a:ea typeface="+mn-ea"/>
                <a:cs typeface="Arial"/>
              </a:rPr>
              <a:t>Em</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baixas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concentrações</a:t>
            </a:r>
            <a:r>
              <a:rPr lang="en-US" sz="2000" b="0" i="0" dirty="0">
                <a:solidFill>
                  <a:srgbClr val="000000"/>
                </a:solidFill>
                <a:latin typeface="Arial"/>
                <a:ea typeface="+mn-ea"/>
                <a:cs typeface="Arial"/>
              </a:rPr>
              <a:t>, a </a:t>
            </a:r>
            <a:r>
              <a:rPr lang="en-US" sz="2000" b="0" i="0" dirty="0" err="1">
                <a:solidFill>
                  <a:srgbClr val="000000"/>
                </a:solidFill>
                <a:latin typeface="Arial"/>
                <a:ea typeface="+mn-ea"/>
                <a:cs typeface="Arial"/>
              </a:rPr>
              <a:t>intensidade</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fluorescência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geralmente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será</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proporcional</a:t>
            </a:r>
            <a:r>
              <a:rPr lang="en-US" sz="2000" b="0" i="0" dirty="0">
                <a:solidFill>
                  <a:srgbClr val="000000"/>
                </a:solidFill>
                <a:latin typeface="Arial"/>
                <a:ea typeface="+mn-ea"/>
                <a:cs typeface="Arial"/>
              </a:rPr>
              <a:t> </a:t>
            </a:r>
            <a:br>
              <a:rPr lang="en-US" sz="2000" b="0" i="0" dirty="0">
                <a:solidFill>
                  <a:srgbClr val="000000"/>
                </a:solidFill>
                <a:latin typeface="Arial"/>
                <a:ea typeface="+mn-ea"/>
                <a:cs typeface="Arial"/>
              </a:rPr>
            </a:br>
            <a:r>
              <a:rPr lang="en-US" sz="2000" b="0" i="0" dirty="0">
                <a:solidFill>
                  <a:srgbClr val="000000"/>
                </a:solidFill>
                <a:latin typeface="Arial"/>
                <a:ea typeface="+mn-ea"/>
                <a:cs typeface="Arial"/>
              </a:rPr>
              <a:t>à </a:t>
            </a:r>
            <a:r>
              <a:rPr lang="en-US" sz="2000" b="0" i="0" dirty="0" err="1">
                <a:solidFill>
                  <a:srgbClr val="000000"/>
                </a:solidFill>
                <a:latin typeface="Arial"/>
                <a:ea typeface="+mn-ea"/>
                <a:cs typeface="Arial"/>
              </a:rPr>
              <a:t>concentração</a:t>
            </a:r>
            <a:r>
              <a:rPr lang="en-US" sz="2000" b="0" i="0" dirty="0">
                <a:solidFill>
                  <a:srgbClr val="000000"/>
                </a:solidFill>
                <a:latin typeface="Arial"/>
                <a:ea typeface="+mn-ea"/>
                <a:cs typeface="Arial"/>
              </a:rPr>
              <a:t> do </a:t>
            </a:r>
            <a:r>
              <a:rPr lang="en-US" sz="2000" b="0" i="0" dirty="0" err="1">
                <a:solidFill>
                  <a:srgbClr val="000000"/>
                </a:solidFill>
                <a:latin typeface="Arial"/>
                <a:ea typeface="+mn-ea"/>
                <a:cs typeface="Arial"/>
              </a:rPr>
              <a:t>fluoróforo</a:t>
            </a:r>
            <a:r>
              <a:rPr lang="en-US" sz="2000" b="0" i="0" dirty="0">
                <a:solidFill>
                  <a:srgbClr val="000000"/>
                </a:solidFill>
                <a:latin typeface="Arial"/>
                <a:ea typeface="+mn-ea"/>
                <a:cs typeface="Arial"/>
              </a:rPr>
              <a:t>. </a:t>
            </a:r>
          </a:p>
          <a:p>
            <a:pPr marL="0" indent="0" algn="l" defTabSz="685800">
              <a:lnSpc>
                <a:spcPct val="100000"/>
              </a:lnSpc>
              <a:spcBef>
                <a:spcPts val="1400"/>
              </a:spcBef>
              <a:buNone/>
            </a:pPr>
            <a:r>
              <a:rPr lang="en-US" sz="2000" b="0" i="0" dirty="0" err="1">
                <a:solidFill>
                  <a:srgbClr val="000000"/>
                </a:solidFill>
                <a:latin typeface="Arial"/>
                <a:ea typeface="+mn-ea"/>
                <a:cs typeface="Arial"/>
              </a:rPr>
              <a:t>Efeitos</a:t>
            </a:r>
            <a:r>
              <a:rPr lang="en-US" sz="2000" b="0" i="0" dirty="0">
                <a:solidFill>
                  <a:srgbClr val="000000"/>
                </a:solidFill>
                <a:latin typeface="Arial"/>
                <a:ea typeface="+mn-ea"/>
                <a:cs typeface="Arial"/>
              </a:rPr>
              <a:t> de quenching </a:t>
            </a:r>
            <a:r>
              <a:rPr lang="en-US" sz="2000" b="0" i="0" dirty="0" err="1">
                <a:solidFill>
                  <a:srgbClr val="000000"/>
                </a:solidFill>
                <a:latin typeface="Arial"/>
                <a:ea typeface="+mn-ea"/>
                <a:cs typeface="Arial"/>
              </a:rPr>
              <a:t>podem</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influenciar</a:t>
            </a:r>
            <a:r>
              <a:rPr lang="en-US" sz="2000" b="0" i="0" dirty="0">
                <a:solidFill>
                  <a:srgbClr val="000000"/>
                </a:solidFill>
                <a:latin typeface="Arial"/>
                <a:ea typeface="+mn-ea"/>
                <a:cs typeface="Arial"/>
              </a:rPr>
              <a:t> o </a:t>
            </a:r>
            <a:r>
              <a:rPr lang="en-US" sz="2000" b="0" i="0" dirty="0" err="1">
                <a:solidFill>
                  <a:srgbClr val="000000"/>
                </a:solidFill>
                <a:latin typeface="Arial"/>
                <a:ea typeface="+mn-ea"/>
                <a:cs typeface="Arial"/>
              </a:rPr>
              <a:t>resultado</a:t>
            </a:r>
            <a:r>
              <a:rPr lang="en-US" sz="2000" b="0" i="0" dirty="0">
                <a:solidFill>
                  <a:srgbClr val="000000"/>
                </a:solidFill>
                <a:latin typeface="Arial"/>
                <a:ea typeface="+mn-ea"/>
                <a:cs typeface="Arial"/>
              </a:rPr>
              <a:t>. </a:t>
            </a:r>
            <a:br>
              <a:rPr lang="en-US" sz="2000" b="0" i="0" dirty="0">
                <a:solidFill>
                  <a:srgbClr val="000000"/>
                </a:solidFill>
                <a:latin typeface="Arial"/>
                <a:ea typeface="+mn-ea"/>
                <a:cs typeface="Arial"/>
              </a:rPr>
            </a:br>
            <a:r>
              <a:rPr lang="en-US" sz="2000" b="0" i="0" dirty="0">
                <a:solidFill>
                  <a:srgbClr val="000000"/>
                </a:solidFill>
                <a:latin typeface="Arial"/>
                <a:ea typeface="+mn-ea"/>
                <a:cs typeface="Arial"/>
              </a:rPr>
              <a:t>O quenching </a:t>
            </a:r>
            <a:r>
              <a:rPr lang="en-US" sz="2000" b="0" i="0" dirty="0" err="1">
                <a:solidFill>
                  <a:srgbClr val="000000"/>
                </a:solidFill>
                <a:latin typeface="Arial"/>
                <a:ea typeface="+mn-ea"/>
                <a:cs typeface="Arial"/>
              </a:rPr>
              <a:t>descreve</a:t>
            </a:r>
            <a:r>
              <a:rPr lang="en-US" sz="2000" b="0" i="0" dirty="0">
                <a:solidFill>
                  <a:srgbClr val="000000"/>
                </a:solidFill>
                <a:latin typeface="Arial"/>
                <a:ea typeface="+mn-ea"/>
                <a:cs typeface="Arial"/>
              </a:rPr>
              <a:t> a </a:t>
            </a:r>
            <a:r>
              <a:rPr lang="en-US" sz="2000" b="0" i="0" dirty="0" err="1">
                <a:solidFill>
                  <a:srgbClr val="000000"/>
                </a:solidFill>
                <a:latin typeface="Arial"/>
                <a:ea typeface="+mn-ea"/>
                <a:cs typeface="Arial"/>
              </a:rPr>
              <a:t>diminuição</a:t>
            </a:r>
            <a:r>
              <a:rPr lang="en-US" sz="2000" b="0" i="0" dirty="0">
                <a:solidFill>
                  <a:srgbClr val="000000"/>
                </a:solidFill>
                <a:latin typeface="Arial"/>
                <a:ea typeface="+mn-ea"/>
                <a:cs typeface="Arial"/>
              </a:rPr>
              <a:t> da </a:t>
            </a:r>
            <a:r>
              <a:rPr lang="en-US" sz="2000" b="0" i="0" dirty="0" err="1">
                <a:solidFill>
                  <a:srgbClr val="000000"/>
                </a:solidFill>
                <a:latin typeface="Arial"/>
                <a:ea typeface="+mn-ea"/>
                <a:cs typeface="Arial"/>
              </a:rPr>
              <a:t>intensidade</a:t>
            </a:r>
            <a:r>
              <a:rPr lang="en-US" sz="2000" b="0" i="0" dirty="0">
                <a:solidFill>
                  <a:srgbClr val="000000"/>
                </a:solidFill>
                <a:latin typeface="Arial"/>
                <a:ea typeface="+mn-ea"/>
                <a:cs typeface="Arial"/>
              </a:rPr>
              <a:t> da </a:t>
            </a:r>
            <a:r>
              <a:rPr lang="en-US" sz="2000" b="0" i="0" dirty="0" err="1">
                <a:solidFill>
                  <a:srgbClr val="000000"/>
                </a:solidFill>
                <a:latin typeface="Arial"/>
                <a:ea typeface="+mn-ea"/>
                <a:cs typeface="Arial"/>
              </a:rPr>
              <a:t>fluorescência</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uma</a:t>
            </a:r>
            <a:r>
              <a:rPr lang="en-US" sz="2000" b="0" i="0" dirty="0">
                <a:solidFill>
                  <a:srgbClr val="000000"/>
                </a:solidFill>
                <a:latin typeface="Arial"/>
                <a:ea typeface="+mn-ea"/>
                <a:cs typeface="Arial"/>
              </a:rPr>
              <a:t> dada </a:t>
            </a:r>
            <a:r>
              <a:rPr lang="en-US" sz="2000" b="0" i="0" dirty="0" err="1">
                <a:solidFill>
                  <a:srgbClr val="000000"/>
                </a:solidFill>
                <a:latin typeface="Arial"/>
                <a:ea typeface="+mn-ea"/>
                <a:cs typeface="Arial"/>
              </a:rPr>
              <a:t>substância</a:t>
            </a:r>
            <a:r>
              <a:rPr lang="en-US" sz="2000" b="0" i="0" dirty="0">
                <a:solidFill>
                  <a:srgbClr val="000000"/>
                </a:solidFill>
                <a:latin typeface="Arial"/>
                <a:ea typeface="+mn-ea"/>
                <a:cs typeface="Arial"/>
              </a:rPr>
              <a:t> e </a:t>
            </a:r>
            <a:r>
              <a:rPr lang="en-US" sz="2000" b="0" i="0" dirty="0" err="1">
                <a:solidFill>
                  <a:srgbClr val="000000"/>
                </a:solidFill>
                <a:latin typeface="Arial"/>
                <a:ea typeface="+mn-ea"/>
                <a:cs typeface="Arial"/>
              </a:rPr>
              <a:t>pode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ser</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resultado</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vários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processos</a:t>
            </a:r>
            <a:r>
              <a:rPr lang="en-US" sz="2000" b="0" i="0" dirty="0">
                <a:solidFill>
                  <a:srgbClr val="000000"/>
                </a:solidFill>
                <a:latin typeface="Arial"/>
                <a:ea typeface="+mn-ea"/>
                <a:cs typeface="Arial"/>
              </a:rPr>
              <a:t>, </a:t>
            </a:r>
            <a:br>
              <a:rPr lang="en-US" sz="2000" b="0" i="0" dirty="0">
                <a:solidFill>
                  <a:srgbClr val="000000"/>
                </a:solidFill>
                <a:latin typeface="Arial"/>
                <a:ea typeface="+mn-ea"/>
                <a:cs typeface="Arial"/>
              </a:rPr>
            </a:br>
            <a:r>
              <a:rPr lang="en-US" sz="2000" b="0" i="0" dirty="0" err="1">
                <a:solidFill>
                  <a:srgbClr val="000000"/>
                </a:solidFill>
                <a:latin typeface="Arial"/>
                <a:ea typeface="+mn-ea"/>
                <a:cs typeface="Arial"/>
              </a:rPr>
              <a:t>como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reações</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estado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excitado</a:t>
            </a:r>
            <a:r>
              <a:rPr lang="en-US" sz="2000" b="0" i="0" dirty="0">
                <a:solidFill>
                  <a:srgbClr val="000000"/>
                </a:solidFill>
                <a:latin typeface="Arial"/>
                <a:ea typeface="+mn-ea"/>
                <a:cs typeface="Arial"/>
              </a:rPr>
              <a:t> </a:t>
            </a:r>
            <a:br>
              <a:rPr lang="en-US" sz="2000" b="0" i="0" dirty="0">
                <a:solidFill>
                  <a:srgbClr val="000000"/>
                </a:solidFill>
                <a:latin typeface="Arial"/>
                <a:ea typeface="+mn-ea"/>
                <a:cs typeface="Arial"/>
              </a:rPr>
            </a:br>
            <a:r>
              <a:rPr lang="en-US" sz="2000" b="0" i="0" dirty="0" err="1">
                <a:solidFill>
                  <a:srgbClr val="000000"/>
                </a:solidFill>
                <a:latin typeface="Arial"/>
                <a:ea typeface="+mn-ea"/>
                <a:cs typeface="Arial"/>
              </a:rPr>
              <a:t>ou</a:t>
            </a:r>
            <a:r>
              <a:rPr lang="en-US" sz="2000" b="0" i="0" dirty="0">
                <a:solidFill>
                  <a:srgbClr val="000000"/>
                </a:solidFill>
                <a:latin typeface="Arial"/>
                <a:ea typeface="+mn-ea"/>
                <a:cs typeface="Arial"/>
              </a:rPr>
              <a:t> quenching de </a:t>
            </a:r>
            <a:r>
              <a:rPr lang="en-US" sz="2000" b="0" i="0" dirty="0" err="1">
                <a:solidFill>
                  <a:srgbClr val="000000"/>
                </a:solidFill>
                <a:latin typeface="Arial"/>
                <a:ea typeface="+mn-ea"/>
                <a:cs typeface="Arial"/>
              </a:rPr>
              <a:t>colisão</a:t>
            </a:r>
            <a:r>
              <a:rPr lang="en-US" sz="2000" b="0" i="0" dirty="0">
                <a:solidFill>
                  <a:srgbClr val="000000"/>
                </a:solidFill>
                <a:latin typeface="Arial"/>
                <a:ea typeface="+mn-ea"/>
                <a:cs typeface="Arial"/>
              </a:rPr>
              <a:t>.</a:t>
            </a:r>
          </a:p>
        </p:txBody>
      </p:sp>
      <p:graphicFrame>
        <p:nvGraphicFramePr>
          <p:cNvPr id="18" name="Table 13"/>
          <p:cNvGraphicFramePr>
            <a:graphicFrameLocks noGrp="1"/>
          </p:cNvGraphicFramePr>
          <p:nvPr>
            <p:extLst>
              <p:ext uri="{D42A27DB-BD31-4B8C-83A1-F6EECF244321}">
                <p14:modId xmlns:p14="http://schemas.microsoft.com/office/powerpoint/2010/main" val="3820869117"/>
              </p:ext>
            </p:extLst>
          </p:nvPr>
        </p:nvGraphicFramePr>
        <p:xfrm>
          <a:off x="4788000" y="1612800"/>
          <a:ext cx="3950571" cy="4124180"/>
        </p:xfrm>
        <a:graphic>
          <a:graphicData uri="http://schemas.openxmlformats.org/drawingml/2006/table">
            <a:tbl>
              <a:tblPr firstRow="1" bandRow="1">
                <a:tableStyleId>{69012ECD-51FC-41F1-AA8D-1B2483CD663E}</a:tableStyleId>
              </a:tblPr>
              <a:tblGrid>
                <a:gridCol w="3950571">
                  <a:extLst>
                    <a:ext uri="{9D8B030D-6E8A-4147-A177-3AD203B41FA5}">
                      <a16:colId xmlns:a16="http://schemas.microsoft.com/office/drawing/2014/main" val="20000"/>
                    </a:ext>
                  </a:extLst>
                </a:gridCol>
              </a:tblGrid>
              <a:tr h="324000">
                <a:tc>
                  <a:txBody>
                    <a:bodyPr/>
                    <a:lstStyle/>
                    <a:p>
                      <a:pPr marL="0" algn="l" defTabSz="685800">
                        <a:buNone/>
                      </a:pPr>
                      <a:r>
                        <a:rPr lang="en-US" sz="1600" b="1" i="0" dirty="0" err="1">
                          <a:solidFill>
                            <a:srgbClr val="FFFFFF"/>
                          </a:solidFill>
                          <a:latin typeface="Arial"/>
                          <a:ea typeface="+mn-ea"/>
                          <a:cs typeface="+mn-cs"/>
                        </a:rPr>
                        <a:t>Espectroscopia</a:t>
                      </a:r>
                      <a:r>
                        <a:rPr lang="en-US" sz="1600" b="1" i="0" dirty="0">
                          <a:solidFill>
                            <a:srgbClr val="FFFFFF"/>
                          </a:solidFill>
                          <a:latin typeface="Arial"/>
                          <a:ea typeface="+mn-ea"/>
                          <a:cs typeface="+mn-cs"/>
                        </a:rPr>
                        <a:t> de </a:t>
                      </a:r>
                      <a:r>
                        <a:rPr lang="en-US" sz="1600" b="1" i="0" dirty="0" err="1">
                          <a:solidFill>
                            <a:srgbClr val="FFFFFF"/>
                          </a:solidFill>
                          <a:latin typeface="Arial"/>
                          <a:ea typeface="+mn-ea"/>
                          <a:cs typeface="+mn-cs"/>
                        </a:rPr>
                        <a:t>fluorescência</a:t>
                      </a:r>
                      <a:endParaRPr lang="en-US" sz="1600" b="1" i="0" dirty="0">
                        <a:solidFill>
                          <a:srgbClr val="FFFFFF"/>
                        </a:solidFill>
                        <a:latin typeface="Arial"/>
                        <a:ea typeface="+mn-ea"/>
                        <a:cs typeface="+mn-cs"/>
                      </a:endParaRPr>
                    </a:p>
                  </a:txBody>
                  <a:tcPr anchor="ctr"/>
                </a:tc>
                <a:extLst>
                  <a:ext uri="{0D108BD9-81ED-4DB2-BD59-A6C34878D82A}">
                    <a16:rowId xmlns:a16="http://schemas.microsoft.com/office/drawing/2014/main" val="10000"/>
                  </a:ext>
                </a:extLst>
              </a:tr>
              <a:tr h="232037">
                <a:tc>
                  <a:txBody>
                    <a:bodyPr/>
                    <a:lstStyle/>
                    <a:p>
                      <a:pPr marL="0" indent="0" algn="l" defTabSz="685800">
                        <a:spcAft>
                          <a:spcPts val="200"/>
                        </a:spcAft>
                        <a:buNone/>
                      </a:pPr>
                      <a:r>
                        <a:rPr lang="en-US" sz="1600" b="1" i="0">
                          <a:solidFill>
                            <a:srgbClr val="0085D5"/>
                          </a:solidFill>
                          <a:latin typeface="Arial"/>
                          <a:ea typeface="+mn-ea"/>
                          <a:cs typeface="+mn-cs"/>
                        </a:rPr>
                        <a:t>Vantagens</a:t>
                      </a:r>
                    </a:p>
                  </a:txBody>
                  <a:tcPr>
                    <a:noFill/>
                  </a:tcPr>
                </a:tc>
                <a:extLst>
                  <a:ext uri="{0D108BD9-81ED-4DB2-BD59-A6C34878D82A}">
                    <a16:rowId xmlns:a16="http://schemas.microsoft.com/office/drawing/2014/main" val="10001"/>
                  </a:ext>
                </a:extLst>
              </a:tr>
              <a:tr h="917837">
                <a:tc>
                  <a:txBody>
                    <a:bodyPr/>
                    <a:lstStyle/>
                    <a:p>
                      <a:pPr marL="228600" marR="0" indent="-228600" algn="l" defTabSz="685800">
                        <a:lnSpc>
                          <a:spcPct val="100000"/>
                        </a:lnSpc>
                        <a:spcBef>
                          <a:spcPts val="700"/>
                        </a:spcBef>
                        <a:spcAft>
                          <a:spcPts val="0"/>
                        </a:spcAft>
                        <a:buClr>
                          <a:srgbClr val="4D4D4D"/>
                        </a:buClr>
                        <a:buFont typeface="Arial"/>
                        <a:buChar char="•"/>
                      </a:pPr>
                      <a:r>
                        <a:rPr lang="en-US" sz="1600" b="0" i="0">
                          <a:solidFill>
                            <a:srgbClr val="4D4D4D"/>
                          </a:solidFill>
                          <a:latin typeface="Arial"/>
                          <a:ea typeface="+mn-ea"/>
                          <a:cs typeface="+mn-cs"/>
                        </a:rPr>
                        <a:t>Extremamente sensível para compostos aromáticos e insaturados</a:t>
                      </a:r>
                    </a:p>
                    <a:p>
                      <a:pPr marL="228600" marR="0" indent="-228600" algn="l" defTabSz="685800">
                        <a:lnSpc>
                          <a:spcPct val="100000"/>
                        </a:lnSpc>
                        <a:spcBef>
                          <a:spcPts val="700"/>
                        </a:spcBef>
                        <a:spcAft>
                          <a:spcPts val="0"/>
                        </a:spcAft>
                        <a:buClr>
                          <a:srgbClr val="4D4D4D"/>
                        </a:buClr>
                        <a:buFont typeface="Arial"/>
                        <a:buChar char="•"/>
                      </a:pPr>
                      <a:r>
                        <a:rPr lang="en-US" sz="1600" b="0" i="0">
                          <a:solidFill>
                            <a:srgbClr val="4D4D4D"/>
                          </a:solidFill>
                          <a:latin typeface="Arial"/>
                          <a:ea typeface="+mn-ea"/>
                          <a:cs typeface="+mn-cs"/>
                        </a:rPr>
                        <a:t>Pode ser aplicada a outros compostos com derivatização ou marcação</a:t>
                      </a:r>
                    </a:p>
                    <a:p>
                      <a:pPr marL="228600" marR="0" indent="-228600" algn="l" defTabSz="685800">
                        <a:lnSpc>
                          <a:spcPct val="100000"/>
                        </a:lnSpc>
                        <a:spcBef>
                          <a:spcPts val="700"/>
                        </a:spcBef>
                        <a:spcAft>
                          <a:spcPts val="0"/>
                        </a:spcAft>
                        <a:buClr>
                          <a:srgbClr val="4D4D4D"/>
                        </a:buClr>
                        <a:buFont typeface="Arial"/>
                        <a:buChar char="•"/>
                      </a:pPr>
                      <a:r>
                        <a:rPr lang="en-US" sz="1600" b="0" i="0">
                          <a:solidFill>
                            <a:srgbClr val="4D4D4D"/>
                          </a:solidFill>
                          <a:latin typeface="Arial"/>
                          <a:ea typeface="+mn-ea"/>
                          <a:cs typeface="+mn-cs"/>
                        </a:rPr>
                        <a:t>Facilidade de uso</a:t>
                      </a:r>
                    </a:p>
                    <a:p>
                      <a:pPr marL="228600" marR="0" indent="-228600" algn="l" defTabSz="685800">
                        <a:lnSpc>
                          <a:spcPct val="100000"/>
                        </a:lnSpc>
                        <a:spcBef>
                          <a:spcPts val="700"/>
                        </a:spcBef>
                        <a:spcAft>
                          <a:spcPts val="0"/>
                        </a:spcAft>
                        <a:buClr>
                          <a:srgbClr val="4D4D4D"/>
                        </a:buClr>
                        <a:buFont typeface="Arial"/>
                        <a:buChar char="•"/>
                      </a:pPr>
                      <a:r>
                        <a:rPr lang="en-US" sz="1600" b="0" i="0">
                          <a:solidFill>
                            <a:srgbClr val="4D4D4D"/>
                          </a:solidFill>
                          <a:latin typeface="Arial"/>
                          <a:ea typeface="+mn-ea"/>
                          <a:cs typeface="+mn-cs"/>
                        </a:rPr>
                        <a:t>Pouca manutenção</a:t>
                      </a:r>
                    </a:p>
                  </a:txBody>
                  <a:tcPr marB="72000"/>
                </a:tc>
                <a:extLst>
                  <a:ext uri="{0D108BD9-81ED-4DB2-BD59-A6C34878D82A}">
                    <a16:rowId xmlns:a16="http://schemas.microsoft.com/office/drawing/2014/main" val="10002"/>
                  </a:ext>
                </a:extLst>
              </a:tr>
              <a:tr h="280660">
                <a:tc>
                  <a:txBody>
                    <a:bodyPr/>
                    <a:lstStyle/>
                    <a:p>
                      <a:pPr marL="0" indent="0" algn="l" defTabSz="685800">
                        <a:spcAft>
                          <a:spcPts val="200"/>
                        </a:spcAft>
                        <a:buNone/>
                      </a:pPr>
                      <a:r>
                        <a:rPr lang="en-US" sz="1600" b="1" i="0">
                          <a:solidFill>
                            <a:srgbClr val="0085D5"/>
                          </a:solidFill>
                          <a:latin typeface="Arial"/>
                          <a:ea typeface="+mn-ea"/>
                          <a:cs typeface="+mn-cs"/>
                        </a:rPr>
                        <a:t>Limitações</a:t>
                      </a:r>
                    </a:p>
                  </a:txBody>
                  <a:tcPr>
                    <a:noFill/>
                  </a:tcPr>
                </a:tc>
                <a:extLst>
                  <a:ext uri="{0D108BD9-81ED-4DB2-BD59-A6C34878D82A}">
                    <a16:rowId xmlns:a16="http://schemas.microsoft.com/office/drawing/2014/main" val="10003"/>
                  </a:ext>
                </a:extLst>
              </a:tr>
              <a:tr h="917837">
                <a:tc>
                  <a:txBody>
                    <a:bodyPr/>
                    <a:lstStyle/>
                    <a:p>
                      <a:pPr marL="228600" marR="0" indent="-228600" algn="l" defTabSz="685800">
                        <a:lnSpc>
                          <a:spcPct val="100000"/>
                        </a:lnSpc>
                        <a:spcBef>
                          <a:spcPts val="700"/>
                        </a:spcBef>
                        <a:spcAft>
                          <a:spcPts val="0"/>
                        </a:spcAft>
                        <a:buClr>
                          <a:srgbClr val="4D4D4D"/>
                        </a:buClr>
                        <a:buFont typeface="Arial"/>
                        <a:buChar char="•"/>
                      </a:pPr>
                      <a:r>
                        <a:rPr lang="en-US" sz="1600" b="0" i="0" dirty="0" err="1">
                          <a:solidFill>
                            <a:srgbClr val="4D4D4D"/>
                          </a:solidFill>
                          <a:latin typeface="Arial"/>
                          <a:ea typeface="+mn-ea"/>
                          <a:cs typeface="+mn-cs"/>
                        </a:rPr>
                        <a:t>Limitada</a:t>
                      </a:r>
                      <a:r>
                        <a:rPr lang="en-US" sz="1600" b="0" i="0" dirty="0">
                          <a:solidFill>
                            <a:srgbClr val="4D4D4D"/>
                          </a:solidFill>
                          <a:latin typeface="Arial"/>
                          <a:ea typeface="+mn-ea"/>
                          <a:cs typeface="+mn-cs"/>
                        </a:rPr>
                        <a:t> a </a:t>
                      </a:r>
                      <a:r>
                        <a:rPr lang="en-US" sz="1600" b="0" i="0" dirty="0" err="1">
                          <a:solidFill>
                            <a:srgbClr val="4D4D4D"/>
                          </a:solidFill>
                          <a:latin typeface="Arial"/>
                          <a:ea typeface="+mn-ea"/>
                          <a:cs typeface="+mn-cs"/>
                        </a:rPr>
                        <a:t>determinados</a:t>
                      </a:r>
                      <a:r>
                        <a:rPr lang="en-US" sz="1600" b="0" i="0" dirty="0">
                          <a:solidFill>
                            <a:srgbClr val="4D4D4D"/>
                          </a:solidFill>
                          <a:latin typeface="Arial"/>
                          <a:ea typeface="+mn-ea"/>
                          <a:cs typeface="+mn-cs"/>
                        </a:rPr>
                        <a:t> </a:t>
                      </a:r>
                      <a:r>
                        <a:rPr lang="en-US" sz="1600" b="0" i="0" dirty="0" err="1">
                          <a:solidFill>
                            <a:srgbClr val="4D4D4D"/>
                          </a:solidFill>
                          <a:latin typeface="Arial"/>
                          <a:ea typeface="+mn-ea"/>
                          <a:cs typeface="+mn-cs"/>
                        </a:rPr>
                        <a:t>tipos</a:t>
                      </a:r>
                      <a:r>
                        <a:rPr lang="en-US" sz="1600" b="0" i="0" dirty="0">
                          <a:solidFill>
                            <a:srgbClr val="4D4D4D"/>
                          </a:solidFill>
                          <a:latin typeface="Arial"/>
                          <a:ea typeface="+mn-ea"/>
                          <a:cs typeface="+mn-cs"/>
                        </a:rPr>
                        <a:t> </a:t>
                      </a:r>
                      <a:br>
                        <a:rPr lang="en-US" sz="1600" b="0" i="0" dirty="0">
                          <a:solidFill>
                            <a:srgbClr val="4D4D4D"/>
                          </a:solidFill>
                          <a:latin typeface="Arial"/>
                          <a:ea typeface="+mn-ea"/>
                          <a:cs typeface="+mn-cs"/>
                        </a:rPr>
                      </a:br>
                      <a:r>
                        <a:rPr lang="en-US" sz="1600" b="0" i="0" dirty="0">
                          <a:solidFill>
                            <a:srgbClr val="4D4D4D"/>
                          </a:solidFill>
                          <a:latin typeface="Arial"/>
                          <a:ea typeface="+mn-ea"/>
                          <a:cs typeface="+mn-cs"/>
                        </a:rPr>
                        <a:t>de </a:t>
                      </a:r>
                      <a:r>
                        <a:rPr lang="en-US" sz="1600" b="0" i="0" dirty="0" err="1">
                          <a:solidFill>
                            <a:srgbClr val="4D4D4D"/>
                          </a:solidFill>
                          <a:latin typeface="Arial"/>
                          <a:ea typeface="+mn-ea"/>
                          <a:cs typeface="+mn-cs"/>
                        </a:rPr>
                        <a:t>compostos</a:t>
                      </a:r>
                      <a:endParaRPr lang="en-US" sz="1600" b="0" i="0" dirty="0">
                        <a:solidFill>
                          <a:srgbClr val="4D4D4D"/>
                        </a:solidFill>
                        <a:latin typeface="Arial"/>
                        <a:ea typeface="+mn-ea"/>
                        <a:cs typeface="+mn-cs"/>
                      </a:endParaRPr>
                    </a:p>
                    <a:p>
                      <a:pPr marL="228600" marR="0" indent="-228600" algn="l" defTabSz="685800">
                        <a:lnSpc>
                          <a:spcPct val="100000"/>
                        </a:lnSpc>
                        <a:spcBef>
                          <a:spcPts val="700"/>
                        </a:spcBef>
                        <a:spcAft>
                          <a:spcPts val="0"/>
                        </a:spcAft>
                        <a:buClr>
                          <a:srgbClr val="4D4D4D"/>
                        </a:buClr>
                        <a:buFont typeface="Arial"/>
                        <a:buChar char="•"/>
                      </a:pPr>
                      <a:r>
                        <a:rPr lang="en-US" sz="1600" b="0" i="0" dirty="0">
                          <a:solidFill>
                            <a:srgbClr val="4D4D4D"/>
                          </a:solidFill>
                          <a:latin typeface="Arial"/>
                          <a:ea typeface="+mn-ea"/>
                          <a:cs typeface="+mn-cs"/>
                        </a:rPr>
                        <a:t>As </a:t>
                      </a:r>
                      <a:r>
                        <a:rPr lang="en-US" sz="1600" b="0" i="0" dirty="0" err="1">
                          <a:solidFill>
                            <a:srgbClr val="4D4D4D"/>
                          </a:solidFill>
                          <a:latin typeface="Arial"/>
                          <a:ea typeface="+mn-ea"/>
                          <a:cs typeface="+mn-cs"/>
                        </a:rPr>
                        <a:t>misturas</a:t>
                      </a:r>
                      <a:r>
                        <a:rPr lang="en-US" sz="1600" b="0" i="0" dirty="0">
                          <a:solidFill>
                            <a:srgbClr val="4D4D4D"/>
                          </a:solidFill>
                          <a:latin typeface="Arial"/>
                          <a:ea typeface="+mn-ea"/>
                          <a:cs typeface="+mn-cs"/>
                        </a:rPr>
                        <a:t> </a:t>
                      </a:r>
                      <a:r>
                        <a:rPr lang="en-US" sz="1600" b="0" i="0" dirty="0" err="1">
                          <a:solidFill>
                            <a:srgbClr val="4D4D4D"/>
                          </a:solidFill>
                          <a:latin typeface="Arial"/>
                          <a:ea typeface="+mn-ea"/>
                          <a:cs typeface="+mn-cs"/>
                        </a:rPr>
                        <a:t>podem</a:t>
                      </a:r>
                      <a:r>
                        <a:rPr lang="en-US" sz="1600" b="0" i="0" dirty="0">
                          <a:solidFill>
                            <a:srgbClr val="4D4D4D"/>
                          </a:solidFill>
                          <a:latin typeface="Arial"/>
                          <a:ea typeface="+mn-ea"/>
                          <a:cs typeface="+mn-cs"/>
                        </a:rPr>
                        <a:t> </a:t>
                      </a:r>
                      <a:r>
                        <a:rPr lang="en-US" sz="1600" b="0" i="0" dirty="0" err="1">
                          <a:solidFill>
                            <a:srgbClr val="4D4D4D"/>
                          </a:solidFill>
                          <a:latin typeface="Arial"/>
                          <a:ea typeface="+mn-ea"/>
                          <a:cs typeface="+mn-cs"/>
                        </a:rPr>
                        <a:t>exigir</a:t>
                      </a:r>
                      <a:r>
                        <a:rPr lang="en-US" sz="1600" b="0" i="0" dirty="0">
                          <a:solidFill>
                            <a:srgbClr val="4D4D4D"/>
                          </a:solidFill>
                          <a:latin typeface="Arial"/>
                          <a:ea typeface="+mn-ea"/>
                          <a:cs typeface="+mn-cs"/>
                        </a:rPr>
                        <a:t> </a:t>
                      </a:r>
                      <a:r>
                        <a:rPr lang="en-US" sz="1600" b="0" i="0" dirty="0" err="1">
                          <a:solidFill>
                            <a:srgbClr val="4D4D4D"/>
                          </a:solidFill>
                          <a:latin typeface="Arial"/>
                          <a:ea typeface="+mn-ea"/>
                          <a:cs typeface="+mn-cs"/>
                        </a:rPr>
                        <a:t>limpeza</a:t>
                      </a:r>
                      <a:endParaRPr lang="en-US" sz="1600" b="0" i="0" dirty="0">
                        <a:solidFill>
                          <a:srgbClr val="4D4D4D"/>
                        </a:solidFill>
                        <a:latin typeface="Arial"/>
                        <a:ea typeface="+mn-ea"/>
                        <a:cs typeface="+mn-cs"/>
                      </a:endParaRPr>
                    </a:p>
                    <a:p>
                      <a:pPr marL="228600" marR="0" indent="-228600" algn="l" defTabSz="685800">
                        <a:lnSpc>
                          <a:spcPct val="100000"/>
                        </a:lnSpc>
                        <a:spcBef>
                          <a:spcPts val="700"/>
                        </a:spcBef>
                        <a:spcAft>
                          <a:spcPts val="0"/>
                        </a:spcAft>
                        <a:buClr>
                          <a:srgbClr val="4D4D4D"/>
                        </a:buClr>
                        <a:buFont typeface="Arial"/>
                        <a:buChar char="•"/>
                      </a:pPr>
                      <a:r>
                        <a:rPr lang="en-US" sz="1600" b="0" i="0" dirty="0" err="1">
                          <a:solidFill>
                            <a:srgbClr val="4D4D4D"/>
                          </a:solidFill>
                          <a:latin typeface="Arial"/>
                          <a:ea typeface="+mn-ea"/>
                          <a:cs typeface="+mn-cs"/>
                        </a:rPr>
                        <a:t>Possibilidade</a:t>
                      </a:r>
                      <a:r>
                        <a:rPr lang="en-US" sz="1600" b="0" i="0" dirty="0">
                          <a:solidFill>
                            <a:srgbClr val="4D4D4D"/>
                          </a:solidFill>
                          <a:latin typeface="Arial"/>
                          <a:ea typeface="+mn-ea"/>
                          <a:cs typeface="+mn-cs"/>
                        </a:rPr>
                        <a:t> de quenching</a:t>
                      </a:r>
                    </a:p>
                  </a:txBody>
                  <a:tcPr marB="720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67375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085641"/>
            <a:ext cx="619067" cy="246221"/>
            <a:chOff x="1689099" y="6028267"/>
            <a:chExt cx="1087983" cy="246221"/>
          </a:xfrm>
        </p:grpSpPr>
        <p:sp>
          <p:nvSpPr>
            <p:cNvPr id="11" name="Action Button: Custom 10">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Chevron 11">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Chevron 12">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7" name="Rectangle 2"/>
          <p:cNvSpPr>
            <a:spLocks noGrp="1" noChangeArrowheads="1"/>
          </p:cNvSpPr>
          <p:nvPr>
            <p:ph type="title"/>
          </p:nvPr>
        </p:nvSpPr>
        <p:spPr>
          <a:xfrm>
            <a:off x="156592" y="344085"/>
            <a:ext cx="9167936" cy="996696"/>
          </a:xfrm>
        </p:spPr>
        <p:txBody>
          <a:bodyPr>
            <a:normAutofit fontScale="90000"/>
          </a:bodyPr>
          <a:lstStyle/>
          <a:p>
            <a:pPr algn="l" defTabSz="685800">
              <a:lnSpc>
                <a:spcPct val="100000"/>
              </a:lnSpc>
              <a:spcBef>
                <a:spcPts val="0"/>
              </a:spcBef>
              <a:spcAft>
                <a:spcPts val="300"/>
              </a:spcAft>
              <a:buNone/>
            </a:pPr>
            <a:r>
              <a:rPr lang="en-US" sz="3700" b="0" i="0" spc="-70" dirty="0" err="1">
                <a:solidFill>
                  <a:srgbClr val="000000"/>
                </a:solidFill>
                <a:latin typeface="Arial Narrow"/>
                <a:ea typeface="+mj-ea"/>
                <a:cs typeface="Arial Narrow"/>
              </a:rPr>
              <a:t>Espectroscopia</a:t>
            </a:r>
            <a:r>
              <a:rPr lang="en-US" sz="3700" b="0" i="0" spc="-70" dirty="0">
                <a:solidFill>
                  <a:srgbClr val="000000"/>
                </a:solidFill>
                <a:latin typeface="Arial Narrow"/>
                <a:ea typeface="+mj-ea"/>
                <a:cs typeface="Arial Narrow"/>
              </a:rPr>
              <a:t> no </a:t>
            </a:r>
            <a:r>
              <a:rPr lang="en-US" sz="3700" b="0" i="0" spc="-70" dirty="0" err="1">
                <a:solidFill>
                  <a:srgbClr val="000000"/>
                </a:solidFill>
                <a:latin typeface="Arial Narrow"/>
                <a:ea typeface="+mj-ea"/>
                <a:cs typeface="Arial Narrow"/>
              </a:rPr>
              <a:t>infravermelho</a:t>
            </a:r>
            <a:r>
              <a:rPr lang="en-US" sz="3700" b="0" i="0" spc="-70" dirty="0">
                <a:solidFill>
                  <a:srgbClr val="000000"/>
                </a:solidFill>
                <a:latin typeface="Arial Narrow"/>
                <a:ea typeface="+mj-ea"/>
                <a:cs typeface="Arial Narrow"/>
              </a:rPr>
              <a:t> </a:t>
            </a:r>
            <a:r>
              <a:rPr lang="en-US" sz="3700" b="0" i="0" spc="-70" dirty="0" err="1">
                <a:solidFill>
                  <a:srgbClr val="000000"/>
                </a:solidFill>
                <a:latin typeface="Arial Narrow"/>
                <a:ea typeface="+mj-ea"/>
                <a:cs typeface="Arial Narrow"/>
              </a:rPr>
              <a:t>por</a:t>
            </a:r>
            <a:r>
              <a:rPr lang="en-US" sz="3700" b="0" i="0" spc="-70" dirty="0">
                <a:solidFill>
                  <a:srgbClr val="000000"/>
                </a:solidFill>
                <a:latin typeface="Arial Narrow"/>
                <a:ea typeface="+mj-ea"/>
                <a:cs typeface="Arial Narrow"/>
              </a:rPr>
              <a:t> </a:t>
            </a:r>
            <a:r>
              <a:rPr lang="en-US" sz="3700" b="0" i="0" spc="-70" dirty="0" err="1">
                <a:solidFill>
                  <a:srgbClr val="000000"/>
                </a:solidFill>
                <a:latin typeface="Arial Narrow"/>
                <a:ea typeface="+mj-ea"/>
                <a:cs typeface="Arial Narrow"/>
              </a:rPr>
              <a:t>transformada</a:t>
            </a:r>
            <a:r>
              <a:rPr lang="en-US" sz="3700" b="0" i="0" spc="-70" dirty="0">
                <a:solidFill>
                  <a:srgbClr val="000000"/>
                </a:solidFill>
                <a:latin typeface="Arial Narrow"/>
                <a:ea typeface="+mj-ea"/>
                <a:cs typeface="Arial Narrow"/>
              </a:rPr>
              <a:t> de Fourier</a:t>
            </a:r>
            <a:br>
              <a:rPr lang="en-US" sz="36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Geral</a:t>
            </a:r>
            <a:endParaRPr lang="en-US" sz="3100" b="0" i="0" dirty="0">
              <a:solidFill>
                <a:srgbClr val="000000"/>
              </a:solidFill>
              <a:latin typeface="Arial Narrow"/>
              <a:ea typeface="+mj-ea"/>
              <a:cs typeface="Arial Narrow"/>
            </a:endParaRPr>
          </a:p>
        </p:txBody>
      </p:sp>
      <p:sp>
        <p:nvSpPr>
          <p:cNvPr id="19" name="Content Placeholder 2"/>
          <p:cNvSpPr>
            <a:spLocks noGrp="1"/>
          </p:cNvSpPr>
          <p:nvPr>
            <p:ph sz="half" idx="1"/>
          </p:nvPr>
        </p:nvSpPr>
        <p:spPr>
          <a:xfrm>
            <a:off x="179512" y="1499416"/>
            <a:ext cx="4270248" cy="4953920"/>
          </a:xfrm>
        </p:spPr>
        <p:txBody>
          <a:bodyPr wrap="square">
            <a:spAutoFit/>
          </a:bodyPr>
          <a:lstStyle/>
          <a:p>
            <a:pPr marL="0" indent="0" algn="l" defTabSz="685800">
              <a:lnSpc>
                <a:spcPct val="100000"/>
              </a:lnSpc>
              <a:spcBef>
                <a:spcPts val="600"/>
              </a:spcBef>
              <a:buNone/>
            </a:pPr>
            <a:r>
              <a:rPr lang="en-US" sz="1600" b="0" i="0" dirty="0">
                <a:solidFill>
                  <a:srgbClr val="000000"/>
                </a:solidFill>
                <a:latin typeface="Arial"/>
                <a:ea typeface="+mn-ea"/>
                <a:cs typeface="Arial"/>
              </a:rPr>
              <a:t>A </a:t>
            </a:r>
            <a:r>
              <a:rPr lang="en-US" sz="1600" b="0" i="0" dirty="0" err="1">
                <a:solidFill>
                  <a:srgbClr val="000000"/>
                </a:solidFill>
                <a:latin typeface="Arial"/>
                <a:ea typeface="+mn-ea"/>
                <a:cs typeface="Arial"/>
              </a:rPr>
              <a:t>radiação</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infravermelha</a:t>
            </a:r>
            <a:r>
              <a:rPr lang="en-US" sz="1600" b="0" i="0" dirty="0">
                <a:solidFill>
                  <a:srgbClr val="000000"/>
                </a:solidFill>
                <a:latin typeface="Arial"/>
                <a:ea typeface="+mn-ea"/>
                <a:cs typeface="Arial"/>
              </a:rPr>
              <a:t> tem um </a:t>
            </a:r>
            <a:r>
              <a:rPr lang="en-US" sz="1600" b="0" i="0" dirty="0" err="1">
                <a:solidFill>
                  <a:srgbClr val="000000"/>
                </a:solidFill>
                <a:latin typeface="Arial"/>
                <a:ea typeface="+mn-ea"/>
                <a:cs typeface="Arial"/>
              </a:rPr>
              <a:t>comprimento</a:t>
            </a:r>
            <a:r>
              <a:rPr lang="en-US" sz="1600" b="0" i="0" dirty="0">
                <a:solidFill>
                  <a:srgbClr val="000000"/>
                </a:solidFill>
                <a:latin typeface="Arial"/>
                <a:ea typeface="+mn-ea"/>
                <a:cs typeface="Arial"/>
              </a:rPr>
              <a:t> de </a:t>
            </a:r>
            <a:r>
              <a:rPr lang="en-US" sz="1600" b="0" i="0" dirty="0" err="1">
                <a:solidFill>
                  <a:srgbClr val="000000"/>
                </a:solidFill>
                <a:latin typeface="Arial"/>
                <a:ea typeface="+mn-ea"/>
                <a:cs typeface="Arial"/>
              </a:rPr>
              <a:t>onda</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maior</a:t>
            </a:r>
            <a:r>
              <a:rPr lang="en-US" sz="1600" b="0" i="0" dirty="0">
                <a:solidFill>
                  <a:srgbClr val="000000"/>
                </a:solidFill>
                <a:latin typeface="Arial"/>
                <a:ea typeface="+mn-ea"/>
                <a:cs typeface="Arial"/>
              </a:rPr>
              <a:t> e </a:t>
            </a:r>
            <a:br>
              <a:rPr lang="en-US" sz="1600" b="0" i="0" dirty="0">
                <a:solidFill>
                  <a:srgbClr val="000000"/>
                </a:solidFill>
                <a:latin typeface="Arial"/>
                <a:ea typeface="+mn-ea"/>
                <a:cs typeface="Arial"/>
              </a:rPr>
            </a:br>
            <a:r>
              <a:rPr lang="en-US" sz="1600" b="0" i="0" dirty="0" err="1">
                <a:solidFill>
                  <a:srgbClr val="000000"/>
                </a:solidFill>
                <a:latin typeface="Arial"/>
                <a:ea typeface="+mn-ea"/>
                <a:cs typeface="Arial"/>
              </a:rPr>
              <a:t>uma</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frequência</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menor</a:t>
            </a:r>
            <a:r>
              <a:rPr lang="en-US" sz="1600" b="0" i="0" dirty="0">
                <a:solidFill>
                  <a:srgbClr val="000000"/>
                </a:solidFill>
                <a:latin typeface="Arial"/>
                <a:ea typeface="+mn-ea"/>
                <a:cs typeface="Arial"/>
              </a:rPr>
              <a:t> do </a:t>
            </a:r>
            <a:r>
              <a:rPr lang="en-US" sz="1600" b="0" i="0" dirty="0" err="1">
                <a:solidFill>
                  <a:srgbClr val="000000"/>
                </a:solidFill>
                <a:latin typeface="Arial"/>
                <a:ea typeface="+mn-ea"/>
                <a:cs typeface="Arial"/>
              </a:rPr>
              <a:t>que</a:t>
            </a:r>
            <a:r>
              <a:rPr lang="en-US" sz="1600" b="0" i="0" dirty="0">
                <a:solidFill>
                  <a:srgbClr val="000000"/>
                </a:solidFill>
                <a:latin typeface="Arial"/>
                <a:ea typeface="+mn-ea"/>
                <a:cs typeface="Arial"/>
              </a:rPr>
              <a:t> a </a:t>
            </a:r>
            <a:r>
              <a:rPr lang="en-US" sz="1600" b="0" i="0" dirty="0" err="1">
                <a:solidFill>
                  <a:srgbClr val="000000"/>
                </a:solidFill>
                <a:latin typeface="Arial"/>
                <a:ea typeface="+mn-ea"/>
                <a:cs typeface="Arial"/>
              </a:rPr>
              <a:t>luz</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visível</a:t>
            </a:r>
            <a:r>
              <a:rPr lang="en-US" sz="1600" b="0" i="0" dirty="0">
                <a:solidFill>
                  <a:srgbClr val="000000"/>
                </a:solidFill>
                <a:latin typeface="Arial"/>
                <a:ea typeface="+mn-ea"/>
                <a:cs typeface="Arial"/>
              </a:rPr>
              <a:t>. </a:t>
            </a:r>
          </a:p>
          <a:p>
            <a:pPr marL="0" indent="0" algn="l" defTabSz="685800">
              <a:lnSpc>
                <a:spcPct val="100000"/>
              </a:lnSpc>
              <a:spcBef>
                <a:spcPts val="600"/>
              </a:spcBef>
              <a:buNone/>
            </a:pPr>
            <a:r>
              <a:rPr lang="en-US" sz="1600" b="0" i="0" dirty="0">
                <a:solidFill>
                  <a:srgbClr val="000000"/>
                </a:solidFill>
                <a:latin typeface="Arial"/>
                <a:ea typeface="+mn-ea"/>
                <a:cs typeface="Arial"/>
              </a:rPr>
              <a:t>O </a:t>
            </a:r>
            <a:r>
              <a:rPr lang="en-US" sz="1600" b="0" i="0" dirty="0" err="1">
                <a:solidFill>
                  <a:srgbClr val="000000"/>
                </a:solidFill>
                <a:latin typeface="Arial"/>
                <a:ea typeface="+mn-ea"/>
                <a:cs typeface="Arial"/>
              </a:rPr>
              <a:t>espectro</a:t>
            </a:r>
            <a:r>
              <a:rPr lang="en-US" sz="1600" b="0" i="0" dirty="0">
                <a:solidFill>
                  <a:srgbClr val="000000"/>
                </a:solidFill>
                <a:latin typeface="Arial"/>
                <a:ea typeface="+mn-ea"/>
                <a:cs typeface="Arial"/>
              </a:rPr>
              <a:t> no </a:t>
            </a:r>
            <a:r>
              <a:rPr lang="en-US" sz="1600" b="0" i="0" dirty="0" err="1">
                <a:solidFill>
                  <a:srgbClr val="000000"/>
                </a:solidFill>
                <a:latin typeface="Arial"/>
                <a:ea typeface="+mn-ea"/>
                <a:cs typeface="Arial"/>
              </a:rPr>
              <a:t>infravermelho</a:t>
            </a:r>
            <a:r>
              <a:rPr lang="en-US" sz="1600" b="0" i="0" dirty="0">
                <a:solidFill>
                  <a:srgbClr val="000000"/>
                </a:solidFill>
                <a:latin typeface="Arial"/>
                <a:ea typeface="+mn-ea"/>
                <a:cs typeface="Arial"/>
              </a:rPr>
              <a:t> é </a:t>
            </a:r>
            <a:r>
              <a:rPr lang="en-US" sz="1600" b="0" i="0" dirty="0" err="1">
                <a:solidFill>
                  <a:srgbClr val="000000"/>
                </a:solidFill>
                <a:latin typeface="Arial"/>
                <a:ea typeface="+mn-ea"/>
                <a:cs typeface="Arial"/>
              </a:rPr>
              <a:t>dividido</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em</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radiação</a:t>
            </a:r>
            <a:r>
              <a:rPr lang="en-US" sz="1600" b="0" i="0" dirty="0">
                <a:solidFill>
                  <a:srgbClr val="000000"/>
                </a:solidFill>
                <a:latin typeface="Arial"/>
                <a:ea typeface="+mn-ea"/>
                <a:cs typeface="Arial"/>
              </a:rPr>
              <a:t> no </a:t>
            </a:r>
            <a:r>
              <a:rPr lang="en-US" sz="1600" b="0" i="0" dirty="0" err="1">
                <a:solidFill>
                  <a:srgbClr val="000000"/>
                </a:solidFill>
                <a:latin typeface="Arial"/>
                <a:ea typeface="+mn-ea"/>
                <a:cs typeface="Arial"/>
              </a:rPr>
              <a:t>infravermelho</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próximo</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médio</a:t>
            </a:r>
            <a:r>
              <a:rPr lang="en-US" sz="1600" b="0" i="0" dirty="0">
                <a:solidFill>
                  <a:srgbClr val="000000"/>
                </a:solidFill>
                <a:latin typeface="Arial"/>
                <a:ea typeface="+mn-ea"/>
                <a:cs typeface="Arial"/>
              </a:rPr>
              <a:t> </a:t>
            </a:r>
            <a:br>
              <a:rPr lang="en-US" sz="1600" b="0" i="0" dirty="0">
                <a:solidFill>
                  <a:srgbClr val="000000"/>
                </a:solidFill>
                <a:latin typeface="Arial"/>
                <a:ea typeface="+mn-ea"/>
                <a:cs typeface="Arial"/>
              </a:rPr>
            </a:br>
            <a:r>
              <a:rPr lang="en-US" sz="1600" b="0" i="0" dirty="0">
                <a:solidFill>
                  <a:srgbClr val="000000"/>
                </a:solidFill>
                <a:latin typeface="Arial"/>
                <a:ea typeface="+mn-ea"/>
                <a:cs typeface="Arial"/>
              </a:rPr>
              <a:t>e </a:t>
            </a:r>
            <a:r>
              <a:rPr lang="en-US" sz="1600" b="0" i="0" dirty="0" err="1">
                <a:solidFill>
                  <a:srgbClr val="000000"/>
                </a:solidFill>
                <a:latin typeface="Arial"/>
                <a:ea typeface="+mn-ea"/>
                <a:cs typeface="Arial"/>
              </a:rPr>
              <a:t>distante</a:t>
            </a:r>
            <a:r>
              <a:rPr lang="en-US" sz="1600" b="0" i="0" dirty="0">
                <a:solidFill>
                  <a:srgbClr val="000000"/>
                </a:solidFill>
                <a:latin typeface="Arial"/>
                <a:ea typeface="+mn-ea"/>
                <a:cs typeface="Arial"/>
              </a:rPr>
              <a:t>. A </a:t>
            </a:r>
            <a:r>
              <a:rPr lang="en-US" sz="1600" b="0" i="0" dirty="0" err="1">
                <a:solidFill>
                  <a:srgbClr val="000000"/>
                </a:solidFill>
                <a:latin typeface="Arial"/>
                <a:ea typeface="+mn-ea"/>
                <a:cs typeface="Arial"/>
              </a:rPr>
              <a:t>região</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normalmente</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mais</a:t>
            </a:r>
            <a:r>
              <a:rPr lang="en-US" sz="1600" b="0" i="0" dirty="0">
                <a:solidFill>
                  <a:srgbClr val="000000"/>
                </a:solidFill>
                <a:latin typeface="Arial"/>
                <a:ea typeface="+mn-ea"/>
                <a:cs typeface="Arial"/>
              </a:rPr>
              <a:t> </a:t>
            </a:r>
            <a:br>
              <a:rPr lang="en-US" sz="1600" b="0" i="0" dirty="0">
                <a:solidFill>
                  <a:srgbClr val="000000"/>
                </a:solidFill>
                <a:latin typeface="Arial"/>
                <a:ea typeface="+mn-ea"/>
                <a:cs typeface="Arial"/>
              </a:rPr>
            </a:br>
            <a:r>
              <a:rPr lang="en-US" sz="1600" b="0" i="0" dirty="0" err="1">
                <a:solidFill>
                  <a:srgbClr val="000000"/>
                </a:solidFill>
                <a:latin typeface="Arial"/>
                <a:ea typeface="+mn-ea"/>
                <a:cs typeface="Arial"/>
              </a:rPr>
              <a:t>usada</a:t>
            </a:r>
            <a:r>
              <a:rPr lang="en-US" sz="1600" b="0" i="0" dirty="0">
                <a:solidFill>
                  <a:srgbClr val="000000"/>
                </a:solidFill>
                <a:latin typeface="Arial"/>
                <a:ea typeface="+mn-ea"/>
                <a:cs typeface="Arial"/>
              </a:rPr>
              <a:t> é o </a:t>
            </a:r>
            <a:r>
              <a:rPr lang="en-US" sz="1600" b="0" i="0" dirty="0" err="1">
                <a:solidFill>
                  <a:srgbClr val="000000"/>
                </a:solidFill>
                <a:latin typeface="Arial"/>
                <a:ea typeface="+mn-ea"/>
                <a:cs typeface="Arial"/>
              </a:rPr>
              <a:t>infravermelho</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médio</a:t>
            </a:r>
            <a:r>
              <a:rPr lang="en-US" sz="1600" b="0" i="0" dirty="0">
                <a:solidFill>
                  <a:srgbClr val="000000"/>
                </a:solidFill>
                <a:latin typeface="Arial"/>
                <a:ea typeface="+mn-ea"/>
                <a:cs typeface="Arial"/>
              </a:rPr>
              <a:t> </a:t>
            </a:r>
            <a:br>
              <a:rPr lang="en-US" sz="1600" b="0" i="0" dirty="0">
                <a:solidFill>
                  <a:srgbClr val="000000"/>
                </a:solidFill>
                <a:latin typeface="Arial"/>
                <a:ea typeface="+mn-ea"/>
                <a:cs typeface="Arial"/>
              </a:rPr>
            </a:br>
            <a:r>
              <a:rPr lang="en-US" sz="1600" b="0" i="0" dirty="0">
                <a:solidFill>
                  <a:srgbClr val="000000"/>
                </a:solidFill>
                <a:latin typeface="Arial"/>
                <a:ea typeface="+mn-ea"/>
                <a:cs typeface="Arial"/>
              </a:rPr>
              <a:t>(</a:t>
            </a:r>
            <a:r>
              <a:rPr lang="en-US" sz="1600" b="0" i="0" dirty="0" err="1">
                <a:solidFill>
                  <a:srgbClr val="000000"/>
                </a:solidFill>
                <a:latin typeface="Arial"/>
                <a:ea typeface="+mn-ea"/>
                <a:cs typeface="Arial"/>
              </a:rPr>
              <a:t>frequência</a:t>
            </a:r>
            <a:r>
              <a:rPr lang="en-US" sz="1600" b="0" i="0" dirty="0">
                <a:solidFill>
                  <a:srgbClr val="000000"/>
                </a:solidFill>
                <a:latin typeface="Arial"/>
                <a:ea typeface="+mn-ea"/>
                <a:cs typeface="Arial"/>
              </a:rPr>
              <a:t>: 4000 e 400 cm</a:t>
            </a:r>
            <a:r>
              <a:rPr lang="en-US" sz="1600" b="0" i="0" baseline="30000" dirty="0">
                <a:solidFill>
                  <a:srgbClr val="000000"/>
                </a:solidFill>
                <a:latin typeface="Arial"/>
                <a:ea typeface="+mn-ea"/>
                <a:cs typeface="Arial"/>
              </a:rPr>
              <a:t>-1</a:t>
            </a:r>
            <a:r>
              <a:rPr lang="en-US" sz="1600" b="0" i="0" dirty="0">
                <a:solidFill>
                  <a:srgbClr val="000000"/>
                </a:solidFill>
                <a:latin typeface="Arial"/>
                <a:ea typeface="+mn-ea"/>
                <a:cs typeface="Arial"/>
              </a:rPr>
              <a:t>).  </a:t>
            </a:r>
          </a:p>
          <a:p>
            <a:pPr marL="0" indent="0" algn="l" defTabSz="685800">
              <a:lnSpc>
                <a:spcPct val="100000"/>
              </a:lnSpc>
              <a:spcBef>
                <a:spcPts val="600"/>
              </a:spcBef>
              <a:buNone/>
            </a:pPr>
            <a:r>
              <a:rPr lang="en-US" sz="1600" b="0" i="0" dirty="0">
                <a:solidFill>
                  <a:srgbClr val="000000"/>
                </a:solidFill>
                <a:latin typeface="Arial"/>
                <a:ea typeface="+mn-ea"/>
                <a:cs typeface="Arial"/>
              </a:rPr>
              <a:t>A </a:t>
            </a:r>
            <a:r>
              <a:rPr lang="en-US" sz="1600" b="0" i="0" dirty="0" err="1">
                <a:solidFill>
                  <a:srgbClr val="000000"/>
                </a:solidFill>
                <a:latin typeface="Arial"/>
                <a:ea typeface="+mn-ea"/>
                <a:cs typeface="Arial"/>
              </a:rPr>
              <a:t>espectroscopia</a:t>
            </a:r>
            <a:r>
              <a:rPr lang="en-US" sz="1600" b="0" i="0" dirty="0">
                <a:solidFill>
                  <a:srgbClr val="000000"/>
                </a:solidFill>
                <a:latin typeface="Arial"/>
                <a:ea typeface="+mn-ea"/>
                <a:cs typeface="Arial"/>
              </a:rPr>
              <a:t> no </a:t>
            </a:r>
            <a:r>
              <a:rPr lang="en-US" sz="1600" b="0" i="0" dirty="0" err="1">
                <a:solidFill>
                  <a:srgbClr val="000000"/>
                </a:solidFill>
                <a:latin typeface="Arial"/>
                <a:ea typeface="+mn-ea"/>
                <a:cs typeface="Arial"/>
              </a:rPr>
              <a:t>infravermelho</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por</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transformada</a:t>
            </a:r>
            <a:r>
              <a:rPr lang="en-US" sz="1600" b="0" i="0" dirty="0">
                <a:solidFill>
                  <a:srgbClr val="000000"/>
                </a:solidFill>
                <a:latin typeface="Arial"/>
                <a:ea typeface="+mn-ea"/>
                <a:cs typeface="Arial"/>
              </a:rPr>
              <a:t> de Fourier (FTIR) é </a:t>
            </a:r>
            <a:r>
              <a:rPr lang="en-US" sz="1600" b="0" i="0" dirty="0" err="1">
                <a:solidFill>
                  <a:srgbClr val="000000"/>
                </a:solidFill>
                <a:latin typeface="Arial"/>
                <a:ea typeface="+mn-ea"/>
                <a:cs typeface="Arial"/>
              </a:rPr>
              <a:t>uma</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técnica</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que</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obtém</a:t>
            </a:r>
            <a:r>
              <a:rPr lang="en-US" sz="1600" b="0" i="0" dirty="0">
                <a:solidFill>
                  <a:srgbClr val="000000"/>
                </a:solidFill>
                <a:latin typeface="Arial"/>
                <a:ea typeface="+mn-ea"/>
                <a:cs typeface="Arial"/>
              </a:rPr>
              <a:t> um </a:t>
            </a:r>
            <a:r>
              <a:rPr lang="en-US" sz="1600" b="0" i="0" dirty="0" err="1">
                <a:solidFill>
                  <a:srgbClr val="000000"/>
                </a:solidFill>
                <a:latin typeface="Arial"/>
                <a:ea typeface="+mn-ea"/>
                <a:cs typeface="Arial"/>
              </a:rPr>
              <a:t>espectro</a:t>
            </a:r>
            <a:r>
              <a:rPr lang="en-US" sz="1600" b="0" i="0" dirty="0">
                <a:solidFill>
                  <a:srgbClr val="000000"/>
                </a:solidFill>
                <a:latin typeface="Arial"/>
                <a:ea typeface="+mn-ea"/>
                <a:cs typeface="Arial"/>
              </a:rPr>
              <a:t> no </a:t>
            </a:r>
            <a:r>
              <a:rPr lang="en-US" sz="1600" b="0" i="0" dirty="0" err="1">
                <a:solidFill>
                  <a:srgbClr val="000000"/>
                </a:solidFill>
                <a:latin typeface="Arial"/>
                <a:ea typeface="+mn-ea"/>
                <a:cs typeface="Arial"/>
              </a:rPr>
              <a:t>infravermelho</a:t>
            </a:r>
            <a:r>
              <a:rPr lang="en-US" sz="1600" b="0" i="0" dirty="0">
                <a:solidFill>
                  <a:srgbClr val="000000"/>
                </a:solidFill>
                <a:latin typeface="Arial"/>
                <a:ea typeface="+mn-ea"/>
                <a:cs typeface="Arial"/>
              </a:rPr>
              <a:t> </a:t>
            </a:r>
            <a:br>
              <a:rPr lang="en-US" sz="1600" b="0" i="0" dirty="0">
                <a:solidFill>
                  <a:srgbClr val="000000"/>
                </a:solidFill>
                <a:latin typeface="Arial"/>
                <a:ea typeface="+mn-ea"/>
                <a:cs typeface="Arial"/>
              </a:rPr>
            </a:br>
            <a:r>
              <a:rPr lang="en-US" sz="1600" b="0" i="0" dirty="0">
                <a:solidFill>
                  <a:srgbClr val="000000"/>
                </a:solidFill>
                <a:latin typeface="Arial"/>
                <a:ea typeface="+mn-ea"/>
                <a:cs typeface="Arial"/>
              </a:rPr>
              <a:t>de </a:t>
            </a:r>
            <a:r>
              <a:rPr lang="en-US" sz="1600" b="0" i="0" dirty="0" err="1">
                <a:solidFill>
                  <a:srgbClr val="000000"/>
                </a:solidFill>
                <a:latin typeface="Arial"/>
                <a:ea typeface="+mn-ea"/>
                <a:cs typeface="Arial"/>
              </a:rPr>
              <a:t>absorção</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emissão</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fotocondutividade</a:t>
            </a:r>
            <a:r>
              <a:rPr lang="en-US" sz="1600" b="0" i="0" dirty="0">
                <a:solidFill>
                  <a:srgbClr val="000000"/>
                </a:solidFill>
                <a:latin typeface="Arial"/>
                <a:ea typeface="+mn-ea"/>
                <a:cs typeface="Arial"/>
              </a:rPr>
              <a:t> </a:t>
            </a:r>
            <a:br>
              <a:rPr lang="en-US" sz="1600" b="0" i="0" dirty="0">
                <a:solidFill>
                  <a:srgbClr val="000000"/>
                </a:solidFill>
                <a:latin typeface="Arial"/>
                <a:ea typeface="+mn-ea"/>
                <a:cs typeface="Arial"/>
              </a:rPr>
            </a:br>
            <a:r>
              <a:rPr lang="en-US" sz="1600" b="0" i="0" dirty="0" err="1">
                <a:solidFill>
                  <a:srgbClr val="000000"/>
                </a:solidFill>
                <a:latin typeface="Arial"/>
                <a:ea typeface="+mn-ea"/>
                <a:cs typeface="Arial"/>
              </a:rPr>
              <a:t>ou</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espalhamento</a:t>
            </a:r>
            <a:r>
              <a:rPr lang="en-US" sz="1600" b="0" i="0" dirty="0">
                <a:solidFill>
                  <a:srgbClr val="000000"/>
                </a:solidFill>
                <a:latin typeface="Arial"/>
                <a:ea typeface="+mn-ea"/>
                <a:cs typeface="Arial"/>
              </a:rPr>
              <a:t> Raman de um </a:t>
            </a:r>
            <a:r>
              <a:rPr lang="en-US" sz="1600" b="0" i="0" dirty="0" err="1">
                <a:solidFill>
                  <a:srgbClr val="000000"/>
                </a:solidFill>
                <a:latin typeface="Arial"/>
                <a:ea typeface="+mn-ea"/>
                <a:cs typeface="Arial"/>
              </a:rPr>
              <a:t>sólido</a:t>
            </a:r>
            <a:r>
              <a:rPr lang="en-US" sz="1600" b="0" i="0" dirty="0">
                <a:solidFill>
                  <a:srgbClr val="000000"/>
                </a:solidFill>
                <a:latin typeface="Arial"/>
                <a:ea typeface="+mn-ea"/>
                <a:cs typeface="Arial"/>
              </a:rPr>
              <a:t>, </a:t>
            </a:r>
            <a:br>
              <a:rPr lang="en-US" sz="1600" b="0" i="0" dirty="0">
                <a:solidFill>
                  <a:srgbClr val="000000"/>
                </a:solidFill>
                <a:latin typeface="Arial"/>
                <a:ea typeface="+mn-ea"/>
                <a:cs typeface="Arial"/>
              </a:rPr>
            </a:br>
            <a:r>
              <a:rPr lang="en-US" sz="1600" b="0" i="0" dirty="0">
                <a:solidFill>
                  <a:srgbClr val="000000"/>
                </a:solidFill>
                <a:latin typeface="Arial"/>
                <a:ea typeface="+mn-ea"/>
                <a:cs typeface="Arial"/>
              </a:rPr>
              <a:t>um </a:t>
            </a:r>
            <a:r>
              <a:rPr lang="en-US" sz="1600" b="0" i="0" dirty="0" err="1">
                <a:solidFill>
                  <a:srgbClr val="000000"/>
                </a:solidFill>
                <a:latin typeface="Arial"/>
                <a:ea typeface="+mn-ea"/>
                <a:cs typeface="Arial"/>
              </a:rPr>
              <a:t>líquido</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ou</a:t>
            </a:r>
            <a:r>
              <a:rPr lang="en-US" sz="1600" b="0" i="0" dirty="0">
                <a:solidFill>
                  <a:srgbClr val="000000"/>
                </a:solidFill>
                <a:latin typeface="Arial"/>
                <a:ea typeface="+mn-ea"/>
                <a:cs typeface="Arial"/>
              </a:rPr>
              <a:t> um </a:t>
            </a:r>
            <a:r>
              <a:rPr lang="en-US" sz="1600" b="0" i="0" dirty="0" err="1">
                <a:solidFill>
                  <a:srgbClr val="000000"/>
                </a:solidFill>
                <a:latin typeface="Arial"/>
                <a:ea typeface="+mn-ea"/>
                <a:cs typeface="Arial"/>
              </a:rPr>
              <a:t>gás</a:t>
            </a:r>
            <a:r>
              <a:rPr lang="en-US" sz="1600" b="0" i="0" dirty="0">
                <a:solidFill>
                  <a:srgbClr val="000000"/>
                </a:solidFill>
                <a:latin typeface="Arial"/>
                <a:ea typeface="+mn-ea"/>
                <a:cs typeface="Arial"/>
              </a:rPr>
              <a:t>. </a:t>
            </a:r>
          </a:p>
          <a:p>
            <a:pPr marL="0" indent="0" algn="l" defTabSz="685800">
              <a:lnSpc>
                <a:spcPct val="100000"/>
              </a:lnSpc>
              <a:spcBef>
                <a:spcPts val="600"/>
              </a:spcBef>
              <a:buNone/>
            </a:pPr>
            <a:r>
              <a:rPr lang="en-US" sz="1600" b="0" i="0" dirty="0">
                <a:solidFill>
                  <a:srgbClr val="000000"/>
                </a:solidFill>
                <a:latin typeface="Arial"/>
                <a:ea typeface="+mn-ea"/>
                <a:cs typeface="Arial"/>
              </a:rPr>
              <a:t>Um </a:t>
            </a:r>
            <a:r>
              <a:rPr lang="en-US" sz="1600" b="0" i="0" dirty="0" err="1">
                <a:solidFill>
                  <a:srgbClr val="000000"/>
                </a:solidFill>
                <a:latin typeface="Arial"/>
                <a:ea typeface="+mn-ea"/>
                <a:cs typeface="Arial"/>
              </a:rPr>
              <a:t>espectrômetro</a:t>
            </a:r>
            <a:r>
              <a:rPr lang="en-US" sz="1600" b="0" i="0" dirty="0">
                <a:solidFill>
                  <a:srgbClr val="000000"/>
                </a:solidFill>
                <a:latin typeface="Arial"/>
                <a:ea typeface="+mn-ea"/>
                <a:cs typeface="Arial"/>
              </a:rPr>
              <a:t> FTIR </a:t>
            </a:r>
            <a:r>
              <a:rPr lang="en-US" sz="1600" b="0" i="0" dirty="0" err="1">
                <a:solidFill>
                  <a:srgbClr val="000000"/>
                </a:solidFill>
                <a:latin typeface="Arial"/>
                <a:ea typeface="+mn-ea"/>
                <a:cs typeface="Arial"/>
              </a:rPr>
              <a:t>coleta</a:t>
            </a:r>
            <a:r>
              <a:rPr lang="en-US" sz="1600" b="0" i="0" dirty="0">
                <a:solidFill>
                  <a:srgbClr val="000000"/>
                </a:solidFill>
                <a:latin typeface="Arial"/>
                <a:ea typeface="+mn-ea"/>
                <a:cs typeface="Arial"/>
              </a:rPr>
              <a:t> </a:t>
            </a:r>
            <a:br>
              <a:rPr lang="en-US" sz="1600" b="0" i="0" dirty="0">
                <a:solidFill>
                  <a:srgbClr val="000000"/>
                </a:solidFill>
                <a:latin typeface="Arial"/>
                <a:ea typeface="+mn-ea"/>
                <a:cs typeface="Arial"/>
              </a:rPr>
            </a:br>
            <a:r>
              <a:rPr lang="en-US" sz="1600" b="0" i="0" dirty="0" err="1">
                <a:solidFill>
                  <a:srgbClr val="000000"/>
                </a:solidFill>
                <a:latin typeface="Arial"/>
                <a:ea typeface="+mn-ea"/>
                <a:cs typeface="Arial"/>
              </a:rPr>
              <a:t>simultaneamente</a:t>
            </a:r>
            <a:r>
              <a:rPr lang="en-US" sz="1600" b="0" i="0" dirty="0">
                <a:solidFill>
                  <a:srgbClr val="000000"/>
                </a:solidFill>
                <a:latin typeface="Arial"/>
                <a:ea typeface="+mn-ea"/>
                <a:cs typeface="Arial"/>
              </a:rPr>
              <a:t> dados de </a:t>
            </a:r>
            <a:r>
              <a:rPr lang="en-US" sz="1600" b="0" i="0" dirty="0" err="1">
                <a:solidFill>
                  <a:srgbClr val="000000"/>
                </a:solidFill>
                <a:latin typeface="Arial"/>
                <a:ea typeface="+mn-ea"/>
                <a:cs typeface="Arial"/>
              </a:rPr>
              <a:t>alta</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resolução</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espectral</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em</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uma</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ampla</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faixa</a:t>
            </a:r>
            <a:r>
              <a:rPr lang="en-US" sz="1600" b="0" i="0" dirty="0">
                <a:solidFill>
                  <a:srgbClr val="000000"/>
                </a:solidFill>
                <a:latin typeface="Arial"/>
                <a:ea typeface="+mn-ea"/>
                <a:cs typeface="Arial"/>
              </a:rPr>
              <a:t> </a:t>
            </a:r>
            <a:r>
              <a:rPr lang="en-US" sz="1600" b="0" i="0" dirty="0" err="1">
                <a:solidFill>
                  <a:srgbClr val="000000"/>
                </a:solidFill>
                <a:latin typeface="Arial"/>
                <a:ea typeface="+mn-ea"/>
                <a:cs typeface="Arial"/>
              </a:rPr>
              <a:t>espectral</a:t>
            </a:r>
            <a:r>
              <a:rPr lang="en-US" sz="1600" b="0" i="0" dirty="0">
                <a:solidFill>
                  <a:srgbClr val="000000"/>
                </a:solidFill>
                <a:latin typeface="Arial"/>
                <a:ea typeface="+mn-ea"/>
                <a:cs typeface="Arial"/>
              </a:rPr>
              <a:t>.</a:t>
            </a:r>
          </a:p>
          <a:p>
            <a:pPr marL="0" indent="0" algn="l" defTabSz="685800">
              <a:lnSpc>
                <a:spcPct val="110000"/>
              </a:lnSpc>
              <a:spcBef>
                <a:spcPts val="1400"/>
              </a:spcBef>
              <a:buNone/>
            </a:pPr>
            <a:endParaRPr lang="en-US" sz="170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00" y="1512000"/>
            <a:ext cx="3813303" cy="3645024"/>
          </a:xfrm>
          <a:prstGeom prst="rect">
            <a:avLst/>
          </a:prstGeom>
        </p:spPr>
      </p:pic>
    </p:spTree>
    <p:extLst>
      <p:ext uri="{BB962C8B-B14F-4D97-AF65-F5344CB8AC3E}">
        <p14:creationId xmlns:p14="http://schemas.microsoft.com/office/powerpoint/2010/main" val="1454016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344085"/>
            <a:ext cx="9311952" cy="996696"/>
          </a:xfrm>
        </p:spPr>
        <p:txBody>
          <a:bodyPr>
            <a:normAutofit fontScale="90000"/>
          </a:bodyPr>
          <a:lstStyle/>
          <a:p>
            <a:pPr algn="l" defTabSz="685800">
              <a:lnSpc>
                <a:spcPct val="100000"/>
              </a:lnSpc>
              <a:spcBef>
                <a:spcPts val="0"/>
              </a:spcBef>
              <a:spcAft>
                <a:spcPts val="300"/>
              </a:spcAft>
              <a:buNone/>
            </a:pPr>
            <a:r>
              <a:rPr lang="en-US" sz="3700" b="0" i="0" spc="-70" dirty="0" err="1">
                <a:solidFill>
                  <a:srgbClr val="000000"/>
                </a:solidFill>
                <a:latin typeface="Arial Narrow"/>
                <a:ea typeface="+mj-ea"/>
                <a:cs typeface="Arial Narrow"/>
              </a:rPr>
              <a:t>Espectroscopia</a:t>
            </a:r>
            <a:r>
              <a:rPr lang="en-US" sz="3700" b="0" i="0" spc="-70" dirty="0">
                <a:solidFill>
                  <a:srgbClr val="000000"/>
                </a:solidFill>
                <a:latin typeface="Arial Narrow"/>
                <a:ea typeface="+mj-ea"/>
                <a:cs typeface="Arial Narrow"/>
              </a:rPr>
              <a:t> no </a:t>
            </a:r>
            <a:r>
              <a:rPr lang="en-US" sz="3700" b="0" i="0" spc="-70" dirty="0" err="1">
                <a:solidFill>
                  <a:srgbClr val="000000"/>
                </a:solidFill>
                <a:latin typeface="Arial Narrow"/>
                <a:ea typeface="+mj-ea"/>
                <a:cs typeface="Arial Narrow"/>
              </a:rPr>
              <a:t>infravermelho</a:t>
            </a:r>
            <a:r>
              <a:rPr lang="en-US" sz="3700" b="0" i="0" spc="-70" dirty="0">
                <a:solidFill>
                  <a:srgbClr val="000000"/>
                </a:solidFill>
                <a:latin typeface="Arial Narrow"/>
                <a:ea typeface="+mj-ea"/>
                <a:cs typeface="Arial Narrow"/>
              </a:rPr>
              <a:t> </a:t>
            </a:r>
            <a:r>
              <a:rPr lang="en-US" sz="3700" b="0" i="0" spc="-70" dirty="0" err="1">
                <a:solidFill>
                  <a:srgbClr val="000000"/>
                </a:solidFill>
                <a:latin typeface="Arial Narrow"/>
                <a:ea typeface="+mj-ea"/>
                <a:cs typeface="Arial Narrow"/>
              </a:rPr>
              <a:t>por</a:t>
            </a:r>
            <a:r>
              <a:rPr lang="en-US" sz="3700" b="0" i="0" spc="-70" dirty="0">
                <a:solidFill>
                  <a:srgbClr val="000000"/>
                </a:solidFill>
                <a:latin typeface="Arial Narrow"/>
                <a:ea typeface="+mj-ea"/>
                <a:cs typeface="Arial Narrow"/>
              </a:rPr>
              <a:t> </a:t>
            </a:r>
            <a:r>
              <a:rPr lang="en-US" sz="3700" b="0" i="0" spc="-70" dirty="0" err="1">
                <a:solidFill>
                  <a:srgbClr val="000000"/>
                </a:solidFill>
                <a:latin typeface="Arial Narrow"/>
                <a:ea typeface="+mj-ea"/>
                <a:cs typeface="Arial Narrow"/>
              </a:rPr>
              <a:t>transformada</a:t>
            </a:r>
            <a:r>
              <a:rPr lang="en-US" sz="3700" b="0" i="0" spc="-70" dirty="0">
                <a:solidFill>
                  <a:srgbClr val="000000"/>
                </a:solidFill>
                <a:latin typeface="Arial Narrow"/>
                <a:ea typeface="+mj-ea"/>
                <a:cs typeface="Arial Narrow"/>
              </a:rPr>
              <a:t> de Fourier</a:t>
            </a:r>
            <a:br>
              <a:rPr lang="en-US" sz="36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Geral</a:t>
            </a:r>
            <a:endParaRPr lang="en-US" sz="3100" b="0" i="0" dirty="0">
              <a:solidFill>
                <a:srgbClr val="000000"/>
              </a:solidFill>
              <a:latin typeface="Arial Narrow"/>
              <a:ea typeface="+mj-ea"/>
              <a:cs typeface="Arial Narrow"/>
            </a:endParaRPr>
          </a:p>
        </p:txBody>
      </p:sp>
      <p:sp>
        <p:nvSpPr>
          <p:cNvPr id="3" name="Content Placeholder 2"/>
          <p:cNvSpPr>
            <a:spLocks noGrp="1"/>
          </p:cNvSpPr>
          <p:nvPr>
            <p:ph idx="1"/>
          </p:nvPr>
        </p:nvSpPr>
        <p:spPr>
          <a:xfrm>
            <a:off x="230400" y="1620000"/>
            <a:ext cx="8331640" cy="741417"/>
          </a:xfrm>
        </p:spPr>
        <p:txBody>
          <a:bodyPr>
            <a:noAutofit/>
          </a:bodyPr>
          <a:lstStyle/>
          <a:p>
            <a:pPr marL="0" indent="0" algn="l" defTabSz="685800">
              <a:lnSpc>
                <a:spcPct val="100000"/>
              </a:lnSpc>
              <a:spcBef>
                <a:spcPts val="1400"/>
              </a:spcBef>
              <a:buNone/>
            </a:pPr>
            <a:r>
              <a:rPr lang="en-US" sz="2000" b="0" i="0" dirty="0">
                <a:solidFill>
                  <a:srgbClr val="000000"/>
                </a:solidFill>
                <a:latin typeface="Arial"/>
                <a:ea typeface="+mn-ea"/>
                <a:cs typeface="Arial"/>
              </a:rPr>
              <a:t>A </a:t>
            </a:r>
            <a:r>
              <a:rPr lang="en-US" sz="2000" b="0" i="0" dirty="0" err="1">
                <a:solidFill>
                  <a:srgbClr val="000000"/>
                </a:solidFill>
                <a:latin typeface="Arial"/>
                <a:ea typeface="+mn-ea"/>
                <a:cs typeface="Arial"/>
              </a:rPr>
              <a:t>luz</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infravermelha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absorvida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pode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causar</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vibrações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moleculares</a:t>
            </a:r>
            <a:r>
              <a:rPr lang="en-US" sz="2000" b="0" i="0" dirty="0">
                <a:solidFill>
                  <a:srgbClr val="000000"/>
                </a:solidFill>
                <a:latin typeface="Arial"/>
                <a:ea typeface="+mn-ea"/>
                <a:cs typeface="Arial"/>
              </a:rPr>
              <a:t>. </a:t>
            </a:r>
            <a:br>
              <a:rPr lang="en-US" sz="2000" b="0" i="0" dirty="0">
                <a:solidFill>
                  <a:srgbClr val="000000"/>
                </a:solidFill>
                <a:latin typeface="Arial"/>
                <a:ea typeface="+mn-ea"/>
                <a:cs typeface="Arial"/>
              </a:rPr>
            </a:br>
            <a:r>
              <a:rPr lang="en-US" sz="2000" b="0" i="0" dirty="0">
                <a:solidFill>
                  <a:srgbClr val="000000"/>
                </a:solidFill>
                <a:latin typeface="Arial"/>
                <a:ea typeface="+mn-ea"/>
                <a:cs typeface="Arial"/>
              </a:rPr>
              <a:t>A </a:t>
            </a:r>
            <a:r>
              <a:rPr lang="en-US" sz="2000" b="0" i="0" dirty="0" err="1">
                <a:solidFill>
                  <a:srgbClr val="000000"/>
                </a:solidFill>
                <a:latin typeface="Arial"/>
                <a:ea typeface="+mn-ea"/>
                <a:cs typeface="Arial"/>
              </a:rPr>
              <a:t>espectroscopia</a:t>
            </a:r>
            <a:r>
              <a:rPr lang="en-US" sz="2000" b="0" i="0" dirty="0">
                <a:solidFill>
                  <a:srgbClr val="000000"/>
                </a:solidFill>
                <a:latin typeface="Arial"/>
                <a:ea typeface="+mn-ea"/>
                <a:cs typeface="Arial"/>
              </a:rPr>
              <a:t> no </a:t>
            </a:r>
            <a:r>
              <a:rPr lang="en-US" sz="2000" b="0" i="0" dirty="0" err="1">
                <a:solidFill>
                  <a:srgbClr val="000000"/>
                </a:solidFill>
                <a:latin typeface="Arial"/>
                <a:ea typeface="+mn-ea"/>
                <a:cs typeface="Arial"/>
              </a:rPr>
              <a:t>infravermelho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mede</a:t>
            </a:r>
            <a:r>
              <a:rPr lang="en-US" sz="2000" b="0" i="0" dirty="0">
                <a:solidFill>
                  <a:srgbClr val="000000"/>
                </a:solidFill>
                <a:latin typeface="Arial"/>
                <a:ea typeface="+mn-ea"/>
                <a:cs typeface="Arial"/>
              </a:rPr>
              <a:t> a </a:t>
            </a:r>
            <a:r>
              <a:rPr lang="en-US" sz="2000" b="0" i="0" dirty="0" err="1">
                <a:solidFill>
                  <a:srgbClr val="000000"/>
                </a:solidFill>
                <a:latin typeface="Arial"/>
                <a:ea typeface="+mn-ea"/>
                <a:cs typeface="Arial"/>
              </a:rPr>
              <a:t>mudança</a:t>
            </a:r>
            <a:r>
              <a:rPr lang="en-US" sz="2000" b="0" i="0" dirty="0">
                <a:solidFill>
                  <a:srgbClr val="000000"/>
                </a:solidFill>
                <a:latin typeface="Arial"/>
                <a:ea typeface="+mn-ea"/>
                <a:cs typeface="Arial"/>
              </a:rPr>
              <a:t> da amplitude.</a:t>
            </a:r>
          </a:p>
          <a:p>
            <a:pPr marL="0" indent="0" algn="l" defTabSz="685800">
              <a:lnSpc>
                <a:spcPct val="100000"/>
              </a:lnSpc>
              <a:spcBef>
                <a:spcPts val="600"/>
              </a:spcBef>
              <a:buNone/>
            </a:pPr>
            <a:endParaRPr lang="en-US" sz="2000" dirty="0"/>
          </a:p>
        </p:txBody>
      </p:sp>
      <p:grpSp>
        <p:nvGrpSpPr>
          <p:cNvPr id="14" name="Group 13"/>
          <p:cNvGrpSpPr/>
          <p:nvPr/>
        </p:nvGrpSpPr>
        <p:grpSpPr>
          <a:xfrm>
            <a:off x="0" y="6085641"/>
            <a:ext cx="619067" cy="246221"/>
            <a:chOff x="1689099" y="6028267"/>
            <a:chExt cx="1087983" cy="246221"/>
          </a:xfrm>
        </p:grpSpPr>
        <p:sp>
          <p:nvSpPr>
            <p:cNvPr id="15" name="Action Button: Custom 14">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Chevron 15">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Chevron 16">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graphicFrame>
        <p:nvGraphicFramePr>
          <p:cNvPr id="13" name="Object 7"/>
          <p:cNvGraphicFramePr>
            <a:graphicFrameLocks noChangeAspect="1"/>
          </p:cNvGraphicFramePr>
          <p:nvPr>
            <p:extLst>
              <p:ext uri="{D42A27DB-BD31-4B8C-83A1-F6EECF244321}">
                <p14:modId xmlns:p14="http://schemas.microsoft.com/office/powerpoint/2010/main" val="2643144716"/>
              </p:ext>
            </p:extLst>
          </p:nvPr>
        </p:nvGraphicFramePr>
        <p:xfrm>
          <a:off x="4667105" y="4923947"/>
          <a:ext cx="1062432" cy="581746"/>
        </p:xfrm>
        <a:graphic>
          <a:graphicData uri="http://schemas.openxmlformats.org/presentationml/2006/ole">
            <mc:AlternateContent xmlns:mc="http://schemas.openxmlformats.org/markup-compatibility/2006">
              <mc:Choice xmlns:v="urn:schemas-microsoft-com:vml" Requires="v">
                <p:oleObj spid="_x0000_s7390" name="Equation" r:id="rId5" imgW="787320" imgH="431640" progId="Equation.3">
                  <p:embed/>
                </p:oleObj>
              </mc:Choice>
              <mc:Fallback>
                <p:oleObj name="Equation" r:id="rId5" imgW="78732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105" y="4923947"/>
                        <a:ext cx="1062432" cy="581746"/>
                      </a:xfrm>
                      <a:prstGeom prst="rect">
                        <a:avLst/>
                      </a:prstGeom>
                      <a:noFill/>
                      <a:ln>
                        <a:noFill/>
                      </a:ln>
                      <a:effectLst/>
                      <a:extLst/>
                    </p:spPr>
                  </p:pic>
                </p:oleObj>
              </mc:Fallback>
            </mc:AlternateContent>
          </a:graphicData>
        </a:graphic>
      </p:graphicFrame>
      <p:grpSp>
        <p:nvGrpSpPr>
          <p:cNvPr id="4" name="Gruppieren 3"/>
          <p:cNvGrpSpPr/>
          <p:nvPr/>
        </p:nvGrpSpPr>
        <p:grpSpPr>
          <a:xfrm>
            <a:off x="468749" y="3367578"/>
            <a:ext cx="525462" cy="1276350"/>
            <a:chOff x="468749" y="3367578"/>
            <a:chExt cx="525462" cy="1276350"/>
          </a:xfrm>
        </p:grpSpPr>
        <p:sp>
          <p:nvSpPr>
            <p:cNvPr id="19" name="Freeform 9"/>
            <p:cNvSpPr>
              <a:spLocks/>
            </p:cNvSpPr>
            <p:nvPr/>
          </p:nvSpPr>
          <p:spPr bwMode="auto">
            <a:xfrm>
              <a:off x="562411" y="3710478"/>
              <a:ext cx="360363" cy="611188"/>
            </a:xfrm>
            <a:custGeom>
              <a:avLst/>
              <a:gdLst>
                <a:gd name="T0" fmla="*/ 2147483647 w 127"/>
                <a:gd name="T1" fmla="*/ 0 h 210"/>
                <a:gd name="T2" fmla="*/ 2147483647 w 127"/>
                <a:gd name="T3" fmla="*/ 2147483647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0 w 127"/>
                <a:gd name="T17" fmla="*/ 2147483647 h 210"/>
                <a:gd name="T18" fmla="*/ 2147483647 w 127"/>
                <a:gd name="T19" fmla="*/ 2147483647 h 210"/>
                <a:gd name="T20" fmla="*/ 0 w 127"/>
                <a:gd name="T21" fmla="*/ 2147483647 h 210"/>
                <a:gd name="T22" fmla="*/ 2147483647 w 127"/>
                <a:gd name="T23" fmla="*/ 2147483647 h 210"/>
                <a:gd name="T24" fmla="*/ 2147483647 w 127"/>
                <a:gd name="T25" fmla="*/ 2147483647 h 210"/>
                <a:gd name="T26" fmla="*/ 2147483647 w 127"/>
                <a:gd name="T27" fmla="*/ 2147483647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
                <a:gd name="T43" fmla="*/ 0 h 210"/>
                <a:gd name="T44" fmla="*/ 127 w 127"/>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 h="210">
                  <a:moveTo>
                    <a:pt x="3" y="0"/>
                  </a:moveTo>
                  <a:cubicBezTo>
                    <a:pt x="23" y="1"/>
                    <a:pt x="126" y="4"/>
                    <a:pt x="126" y="9"/>
                  </a:cubicBezTo>
                  <a:cubicBezTo>
                    <a:pt x="126" y="14"/>
                    <a:pt x="3" y="23"/>
                    <a:pt x="3" y="30"/>
                  </a:cubicBezTo>
                  <a:cubicBezTo>
                    <a:pt x="3" y="37"/>
                    <a:pt x="126" y="45"/>
                    <a:pt x="126" y="51"/>
                  </a:cubicBezTo>
                  <a:cubicBezTo>
                    <a:pt x="126" y="57"/>
                    <a:pt x="3" y="61"/>
                    <a:pt x="3" y="66"/>
                  </a:cubicBezTo>
                  <a:cubicBezTo>
                    <a:pt x="3" y="71"/>
                    <a:pt x="126" y="76"/>
                    <a:pt x="126" y="81"/>
                  </a:cubicBezTo>
                  <a:cubicBezTo>
                    <a:pt x="126" y="86"/>
                    <a:pt x="3" y="94"/>
                    <a:pt x="3" y="99"/>
                  </a:cubicBezTo>
                  <a:cubicBezTo>
                    <a:pt x="3" y="104"/>
                    <a:pt x="127" y="109"/>
                    <a:pt x="126" y="114"/>
                  </a:cubicBezTo>
                  <a:cubicBezTo>
                    <a:pt x="125" y="119"/>
                    <a:pt x="0" y="124"/>
                    <a:pt x="0" y="129"/>
                  </a:cubicBezTo>
                  <a:cubicBezTo>
                    <a:pt x="0" y="134"/>
                    <a:pt x="123" y="142"/>
                    <a:pt x="123" y="147"/>
                  </a:cubicBezTo>
                  <a:cubicBezTo>
                    <a:pt x="123" y="152"/>
                    <a:pt x="0" y="157"/>
                    <a:pt x="0" y="162"/>
                  </a:cubicBezTo>
                  <a:cubicBezTo>
                    <a:pt x="0" y="167"/>
                    <a:pt x="122" y="172"/>
                    <a:pt x="123" y="177"/>
                  </a:cubicBezTo>
                  <a:cubicBezTo>
                    <a:pt x="124" y="182"/>
                    <a:pt x="7" y="187"/>
                    <a:pt x="6" y="192"/>
                  </a:cubicBezTo>
                  <a:cubicBezTo>
                    <a:pt x="5" y="197"/>
                    <a:pt x="94" y="206"/>
                    <a:pt x="117" y="210"/>
                  </a:cubicBezTo>
                </a:path>
              </a:pathLst>
            </a:custGeom>
            <a:noFill/>
            <a:ln w="25400" cap="flat" cmpd="sng">
              <a:solidFill>
                <a:schemeClr val="tx1"/>
              </a:solidFill>
              <a:prstDash val="solid"/>
              <a:round/>
              <a:headEnd type="none" w="sm" len="sm"/>
              <a:tailEnd type="none" w="sm" len="sm"/>
            </a:ln>
          </p:spPr>
          <p:txBody>
            <a:bodyPr wrap="none" anchor="ctr"/>
            <a:lstStyle/>
            <a:p>
              <a:endParaRPr lang="en-US">
                <a:solidFill>
                  <a:srgbClr val="4D4D4D"/>
                </a:solidFill>
              </a:endParaRPr>
            </a:p>
          </p:txBody>
        </p:sp>
        <p:sp>
          <p:nvSpPr>
            <p:cNvPr id="23" name="Oval 12"/>
            <p:cNvSpPr>
              <a:spLocks noChangeArrowheads="1"/>
            </p:cNvSpPr>
            <p:nvPr/>
          </p:nvSpPr>
          <p:spPr bwMode="auto">
            <a:xfrm>
              <a:off x="468749" y="3367578"/>
              <a:ext cx="496887" cy="477838"/>
            </a:xfrm>
            <a:prstGeom prst="ellipse">
              <a:avLst/>
            </a:prstGeom>
            <a:gradFill rotWithShape="0">
              <a:gsLst>
                <a:gs pos="0">
                  <a:srgbClr val="FF0000"/>
                </a:gs>
                <a:gs pos="100000">
                  <a:srgbClr val="760000"/>
                </a:gs>
              </a:gsLst>
              <a:path path="rect">
                <a:fillToRect l="100000" b="100000"/>
              </a:path>
            </a:gradFill>
            <a:ln w="12700">
              <a:noFill/>
              <a:round/>
              <a:headEnd type="none" w="sm" len="sm"/>
              <a:tailEnd type="none" w="sm" len="sm"/>
            </a:ln>
          </p:spPr>
          <p:txBody>
            <a:bodyPr wrap="none" anchor="ctr"/>
            <a:lstStyle/>
            <a:p>
              <a:endParaRPr lang="de-DE">
                <a:solidFill>
                  <a:srgbClr val="4D4D4D"/>
                </a:solidFill>
              </a:endParaRPr>
            </a:p>
          </p:txBody>
        </p:sp>
        <p:sp>
          <p:nvSpPr>
            <p:cNvPr id="25" name="Oval 13"/>
            <p:cNvSpPr>
              <a:spLocks noChangeArrowheads="1"/>
            </p:cNvSpPr>
            <p:nvPr/>
          </p:nvSpPr>
          <p:spPr bwMode="auto">
            <a:xfrm>
              <a:off x="497324" y="4166091"/>
              <a:ext cx="496887" cy="477837"/>
            </a:xfrm>
            <a:prstGeom prst="ellipse">
              <a:avLst/>
            </a:prstGeom>
            <a:gradFill rotWithShape="0">
              <a:gsLst>
                <a:gs pos="0">
                  <a:schemeClr val="accent1"/>
                </a:gs>
                <a:gs pos="100000">
                  <a:srgbClr val="002060"/>
                </a:gs>
              </a:gsLst>
              <a:path path="rect">
                <a:fillToRect l="100000" b="100000"/>
              </a:path>
            </a:gradFill>
            <a:ln w="12700">
              <a:noFill/>
              <a:round/>
              <a:headEnd type="none" w="sm" len="sm"/>
              <a:tailEnd type="none" w="sm" len="sm"/>
            </a:ln>
          </p:spPr>
          <p:txBody>
            <a:bodyPr wrap="none" anchor="ctr"/>
            <a:lstStyle/>
            <a:p>
              <a:endParaRPr lang="de-DE">
                <a:solidFill>
                  <a:srgbClr val="4D4D4D"/>
                </a:solidFill>
              </a:endParaRPr>
            </a:p>
          </p:txBody>
        </p:sp>
      </p:grpSp>
      <p:sp>
        <p:nvSpPr>
          <p:cNvPr id="27" name="Line 15"/>
          <p:cNvSpPr>
            <a:spLocks noChangeShapeType="1"/>
          </p:cNvSpPr>
          <p:nvPr/>
        </p:nvSpPr>
        <p:spPr bwMode="auto">
          <a:xfrm>
            <a:off x="1262261" y="3532070"/>
            <a:ext cx="0" cy="866775"/>
          </a:xfrm>
          <a:prstGeom prst="line">
            <a:avLst/>
          </a:prstGeom>
          <a:noFill/>
          <a:ln w="12700">
            <a:solidFill>
              <a:schemeClr val="tx1"/>
            </a:solidFill>
            <a:round/>
            <a:headEnd type="arrow" w="lg" len="med"/>
            <a:tailEnd type="arrow" w="lg" len="med"/>
          </a:ln>
        </p:spPr>
        <p:txBody>
          <a:bodyPr wrap="none" anchor="ctr"/>
          <a:lstStyle/>
          <a:p>
            <a:endParaRPr lang="en-US">
              <a:solidFill>
                <a:srgbClr val="4D4D4D"/>
              </a:solidFill>
            </a:endParaRPr>
          </a:p>
        </p:txBody>
      </p:sp>
      <p:sp>
        <p:nvSpPr>
          <p:cNvPr id="28" name="Freeform 25"/>
          <p:cNvSpPr>
            <a:spLocks/>
          </p:cNvSpPr>
          <p:nvPr/>
        </p:nvSpPr>
        <p:spPr bwMode="auto">
          <a:xfrm rot="3059256">
            <a:off x="7010837" y="3462828"/>
            <a:ext cx="360362" cy="611187"/>
          </a:xfrm>
          <a:custGeom>
            <a:avLst/>
            <a:gdLst>
              <a:gd name="T0" fmla="*/ 2147483647 w 127"/>
              <a:gd name="T1" fmla="*/ 0 h 210"/>
              <a:gd name="T2" fmla="*/ 2147483647 w 127"/>
              <a:gd name="T3" fmla="*/ 2147483647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0 w 127"/>
              <a:gd name="T17" fmla="*/ 2147483647 h 210"/>
              <a:gd name="T18" fmla="*/ 2147483647 w 127"/>
              <a:gd name="T19" fmla="*/ 2147483647 h 210"/>
              <a:gd name="T20" fmla="*/ 0 w 127"/>
              <a:gd name="T21" fmla="*/ 2147483647 h 210"/>
              <a:gd name="T22" fmla="*/ 2147483647 w 127"/>
              <a:gd name="T23" fmla="*/ 2147483647 h 210"/>
              <a:gd name="T24" fmla="*/ 2147483647 w 127"/>
              <a:gd name="T25" fmla="*/ 2147483647 h 210"/>
              <a:gd name="T26" fmla="*/ 2147483647 w 127"/>
              <a:gd name="T27" fmla="*/ 2147483647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
              <a:gd name="T43" fmla="*/ 0 h 210"/>
              <a:gd name="T44" fmla="*/ 127 w 127"/>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 h="210">
                <a:moveTo>
                  <a:pt x="3" y="0"/>
                </a:moveTo>
                <a:cubicBezTo>
                  <a:pt x="23" y="1"/>
                  <a:pt x="126" y="4"/>
                  <a:pt x="126" y="9"/>
                </a:cubicBezTo>
                <a:cubicBezTo>
                  <a:pt x="126" y="14"/>
                  <a:pt x="3" y="23"/>
                  <a:pt x="3" y="30"/>
                </a:cubicBezTo>
                <a:cubicBezTo>
                  <a:pt x="3" y="37"/>
                  <a:pt x="126" y="45"/>
                  <a:pt x="126" y="51"/>
                </a:cubicBezTo>
                <a:cubicBezTo>
                  <a:pt x="126" y="57"/>
                  <a:pt x="3" y="61"/>
                  <a:pt x="3" y="66"/>
                </a:cubicBezTo>
                <a:cubicBezTo>
                  <a:pt x="3" y="71"/>
                  <a:pt x="126" y="76"/>
                  <a:pt x="126" y="81"/>
                </a:cubicBezTo>
                <a:cubicBezTo>
                  <a:pt x="126" y="86"/>
                  <a:pt x="3" y="94"/>
                  <a:pt x="3" y="99"/>
                </a:cubicBezTo>
                <a:cubicBezTo>
                  <a:pt x="3" y="104"/>
                  <a:pt x="127" y="109"/>
                  <a:pt x="126" y="114"/>
                </a:cubicBezTo>
                <a:cubicBezTo>
                  <a:pt x="125" y="119"/>
                  <a:pt x="0" y="124"/>
                  <a:pt x="0" y="129"/>
                </a:cubicBezTo>
                <a:cubicBezTo>
                  <a:pt x="0" y="134"/>
                  <a:pt x="123" y="142"/>
                  <a:pt x="123" y="147"/>
                </a:cubicBezTo>
                <a:cubicBezTo>
                  <a:pt x="123" y="152"/>
                  <a:pt x="0" y="157"/>
                  <a:pt x="0" y="162"/>
                </a:cubicBezTo>
                <a:cubicBezTo>
                  <a:pt x="0" y="167"/>
                  <a:pt x="122" y="172"/>
                  <a:pt x="123" y="177"/>
                </a:cubicBezTo>
                <a:cubicBezTo>
                  <a:pt x="124" y="182"/>
                  <a:pt x="7" y="187"/>
                  <a:pt x="6" y="192"/>
                </a:cubicBezTo>
                <a:cubicBezTo>
                  <a:pt x="5" y="197"/>
                  <a:pt x="94" y="206"/>
                  <a:pt x="117" y="210"/>
                </a:cubicBezTo>
              </a:path>
            </a:pathLst>
          </a:custGeom>
          <a:noFill/>
          <a:ln w="25400" cap="flat" cmpd="sng">
            <a:solidFill>
              <a:schemeClr val="bg2"/>
            </a:solidFill>
            <a:prstDash val="solid"/>
            <a:round/>
            <a:headEnd type="none" w="sm" len="sm"/>
            <a:tailEnd type="none" w="sm" len="sm"/>
          </a:ln>
        </p:spPr>
        <p:txBody>
          <a:bodyPr wrap="none" anchor="ctr"/>
          <a:lstStyle/>
          <a:p>
            <a:endParaRPr lang="en-US">
              <a:solidFill>
                <a:srgbClr val="4D4D4D"/>
              </a:solidFill>
            </a:endParaRPr>
          </a:p>
        </p:txBody>
      </p:sp>
      <p:grpSp>
        <p:nvGrpSpPr>
          <p:cNvPr id="2" name="Gruppieren 1"/>
          <p:cNvGrpSpPr/>
          <p:nvPr/>
        </p:nvGrpSpPr>
        <p:grpSpPr>
          <a:xfrm>
            <a:off x="1495861" y="3296141"/>
            <a:ext cx="509588" cy="1422400"/>
            <a:chOff x="1495861" y="3296141"/>
            <a:chExt cx="509588" cy="1422400"/>
          </a:xfrm>
        </p:grpSpPr>
        <p:grpSp>
          <p:nvGrpSpPr>
            <p:cNvPr id="7" name="Group 6"/>
            <p:cNvGrpSpPr/>
            <p:nvPr/>
          </p:nvGrpSpPr>
          <p:grpSpPr>
            <a:xfrm>
              <a:off x="1508561" y="3681903"/>
              <a:ext cx="496888" cy="1036638"/>
              <a:chOff x="1908175" y="2777547"/>
              <a:chExt cx="496888" cy="1036638"/>
            </a:xfrm>
          </p:grpSpPr>
          <p:sp>
            <p:nvSpPr>
              <p:cNvPr id="30" name="Freeform 9"/>
              <p:cNvSpPr>
                <a:spLocks/>
              </p:cNvSpPr>
              <p:nvPr/>
            </p:nvSpPr>
            <p:spPr bwMode="auto">
              <a:xfrm>
                <a:off x="1984375" y="2777547"/>
                <a:ext cx="360363" cy="611188"/>
              </a:xfrm>
              <a:custGeom>
                <a:avLst/>
                <a:gdLst>
                  <a:gd name="T0" fmla="*/ 2147483647 w 127"/>
                  <a:gd name="T1" fmla="*/ 0 h 210"/>
                  <a:gd name="T2" fmla="*/ 2147483647 w 127"/>
                  <a:gd name="T3" fmla="*/ 2147483647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0 w 127"/>
                  <a:gd name="T17" fmla="*/ 2147483647 h 210"/>
                  <a:gd name="T18" fmla="*/ 2147483647 w 127"/>
                  <a:gd name="T19" fmla="*/ 2147483647 h 210"/>
                  <a:gd name="T20" fmla="*/ 0 w 127"/>
                  <a:gd name="T21" fmla="*/ 2147483647 h 210"/>
                  <a:gd name="T22" fmla="*/ 2147483647 w 127"/>
                  <a:gd name="T23" fmla="*/ 2147483647 h 210"/>
                  <a:gd name="T24" fmla="*/ 2147483647 w 127"/>
                  <a:gd name="T25" fmla="*/ 2147483647 h 210"/>
                  <a:gd name="T26" fmla="*/ 2147483647 w 127"/>
                  <a:gd name="T27" fmla="*/ 2147483647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
                  <a:gd name="T43" fmla="*/ 0 h 210"/>
                  <a:gd name="T44" fmla="*/ 127 w 127"/>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 h="210">
                    <a:moveTo>
                      <a:pt x="3" y="0"/>
                    </a:moveTo>
                    <a:cubicBezTo>
                      <a:pt x="23" y="1"/>
                      <a:pt x="126" y="4"/>
                      <a:pt x="126" y="9"/>
                    </a:cubicBezTo>
                    <a:cubicBezTo>
                      <a:pt x="126" y="14"/>
                      <a:pt x="3" y="23"/>
                      <a:pt x="3" y="30"/>
                    </a:cubicBezTo>
                    <a:cubicBezTo>
                      <a:pt x="3" y="37"/>
                      <a:pt x="126" y="45"/>
                      <a:pt x="126" y="51"/>
                    </a:cubicBezTo>
                    <a:cubicBezTo>
                      <a:pt x="126" y="57"/>
                      <a:pt x="3" y="61"/>
                      <a:pt x="3" y="66"/>
                    </a:cubicBezTo>
                    <a:cubicBezTo>
                      <a:pt x="3" y="71"/>
                      <a:pt x="126" y="76"/>
                      <a:pt x="126" y="81"/>
                    </a:cubicBezTo>
                    <a:cubicBezTo>
                      <a:pt x="126" y="86"/>
                      <a:pt x="3" y="94"/>
                      <a:pt x="3" y="99"/>
                    </a:cubicBezTo>
                    <a:cubicBezTo>
                      <a:pt x="3" y="104"/>
                      <a:pt x="127" y="109"/>
                      <a:pt x="126" y="114"/>
                    </a:cubicBezTo>
                    <a:cubicBezTo>
                      <a:pt x="125" y="119"/>
                      <a:pt x="0" y="124"/>
                      <a:pt x="0" y="129"/>
                    </a:cubicBezTo>
                    <a:cubicBezTo>
                      <a:pt x="0" y="134"/>
                      <a:pt x="123" y="142"/>
                      <a:pt x="123" y="147"/>
                    </a:cubicBezTo>
                    <a:cubicBezTo>
                      <a:pt x="123" y="152"/>
                      <a:pt x="0" y="157"/>
                      <a:pt x="0" y="162"/>
                    </a:cubicBezTo>
                    <a:cubicBezTo>
                      <a:pt x="0" y="167"/>
                      <a:pt x="122" y="172"/>
                      <a:pt x="123" y="177"/>
                    </a:cubicBezTo>
                    <a:cubicBezTo>
                      <a:pt x="124" y="182"/>
                      <a:pt x="7" y="187"/>
                      <a:pt x="6" y="192"/>
                    </a:cubicBezTo>
                    <a:cubicBezTo>
                      <a:pt x="5" y="197"/>
                      <a:pt x="94" y="206"/>
                      <a:pt x="117" y="210"/>
                    </a:cubicBezTo>
                  </a:path>
                </a:pathLst>
              </a:custGeom>
              <a:noFill/>
              <a:ln w="25400" cap="flat" cmpd="sng">
                <a:solidFill>
                  <a:schemeClr val="tx1"/>
                </a:solidFill>
                <a:prstDash val="solid"/>
                <a:round/>
                <a:headEnd type="none" w="sm" len="sm"/>
                <a:tailEnd type="none" w="sm" len="sm"/>
              </a:ln>
            </p:spPr>
            <p:txBody>
              <a:bodyPr wrap="none" anchor="ctr"/>
              <a:lstStyle/>
              <a:p>
                <a:endParaRPr lang="en-US">
                  <a:solidFill>
                    <a:srgbClr val="4D4D4D"/>
                  </a:solidFill>
                </a:endParaRPr>
              </a:p>
            </p:txBody>
          </p:sp>
          <p:sp>
            <p:nvSpPr>
              <p:cNvPr id="26" name="Oval 14"/>
              <p:cNvSpPr>
                <a:spLocks noChangeArrowheads="1"/>
              </p:cNvSpPr>
              <p:nvPr/>
            </p:nvSpPr>
            <p:spPr bwMode="auto">
              <a:xfrm>
                <a:off x="1908175" y="3336347"/>
                <a:ext cx="496888" cy="477838"/>
              </a:xfrm>
              <a:prstGeom prst="ellipse">
                <a:avLst/>
              </a:prstGeom>
              <a:gradFill rotWithShape="0">
                <a:gsLst>
                  <a:gs pos="0">
                    <a:schemeClr val="accent1"/>
                  </a:gs>
                  <a:gs pos="100000">
                    <a:srgbClr val="002060"/>
                  </a:gs>
                </a:gsLst>
                <a:path path="rect">
                  <a:fillToRect l="100000" b="100000"/>
                </a:path>
              </a:gradFill>
              <a:ln w="12700">
                <a:noFill/>
                <a:round/>
                <a:headEnd type="none" w="sm" len="sm"/>
                <a:tailEnd type="none" w="sm" len="sm"/>
              </a:ln>
            </p:spPr>
            <p:txBody>
              <a:bodyPr wrap="none" anchor="ctr"/>
              <a:lstStyle/>
              <a:p>
                <a:endParaRPr lang="de-DE">
                  <a:solidFill>
                    <a:srgbClr val="4D4D4D"/>
                  </a:solidFill>
                </a:endParaRPr>
              </a:p>
            </p:txBody>
          </p:sp>
        </p:grpSp>
        <p:sp>
          <p:nvSpPr>
            <p:cNvPr id="42" name="Oval 30"/>
            <p:cNvSpPr>
              <a:spLocks noChangeArrowheads="1"/>
            </p:cNvSpPr>
            <p:nvPr/>
          </p:nvSpPr>
          <p:spPr bwMode="auto">
            <a:xfrm>
              <a:off x="1495861" y="3296141"/>
              <a:ext cx="496888" cy="477837"/>
            </a:xfrm>
            <a:prstGeom prst="ellipse">
              <a:avLst/>
            </a:prstGeom>
            <a:gradFill rotWithShape="0">
              <a:gsLst>
                <a:gs pos="0">
                  <a:srgbClr val="FF0000"/>
                </a:gs>
                <a:gs pos="100000">
                  <a:srgbClr val="760000"/>
                </a:gs>
              </a:gsLst>
              <a:path path="rect">
                <a:fillToRect l="100000" b="100000"/>
              </a:path>
            </a:gradFill>
            <a:ln w="12700">
              <a:noFill/>
              <a:round/>
              <a:headEnd type="none" w="sm" len="sm"/>
              <a:tailEnd type="none" w="sm" len="sm"/>
            </a:ln>
          </p:spPr>
          <p:txBody>
            <a:bodyPr wrap="none" anchor="ctr"/>
            <a:lstStyle/>
            <a:p>
              <a:endParaRPr lang="de-DE">
                <a:solidFill>
                  <a:srgbClr val="4D4D4D"/>
                </a:solidFill>
              </a:endParaRPr>
            </a:p>
          </p:txBody>
        </p:sp>
      </p:grpSp>
      <p:graphicFrame>
        <p:nvGraphicFramePr>
          <p:cNvPr id="43" name="Object 6"/>
          <p:cNvGraphicFramePr>
            <a:graphicFrameLocks/>
          </p:cNvGraphicFramePr>
          <p:nvPr>
            <p:extLst>
              <p:ext uri="{D42A27DB-BD31-4B8C-83A1-F6EECF244321}">
                <p14:modId xmlns:p14="http://schemas.microsoft.com/office/powerpoint/2010/main" val="102163602"/>
              </p:ext>
            </p:extLst>
          </p:nvPr>
        </p:nvGraphicFramePr>
        <p:xfrm>
          <a:off x="2584886" y="3558078"/>
          <a:ext cx="2460625" cy="960438"/>
        </p:xfrm>
        <a:graphic>
          <a:graphicData uri="http://schemas.openxmlformats.org/presentationml/2006/ole">
            <mc:AlternateContent xmlns:mc="http://schemas.openxmlformats.org/markup-compatibility/2006">
              <mc:Choice xmlns:v="urn:schemas-microsoft-com:vml" Requires="v">
                <p:oleObj spid="_x0000_s7391" name="Equation" r:id="rId7" imgW="1155600" imgH="647640" progId="Equation.3">
                  <p:embed/>
                </p:oleObj>
              </mc:Choice>
              <mc:Fallback>
                <p:oleObj name="Equation" r:id="rId7" imgW="1155600" imgH="647640"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4886" y="3558078"/>
                        <a:ext cx="2460625"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5" name="Group 1"/>
          <p:cNvGrpSpPr/>
          <p:nvPr/>
        </p:nvGrpSpPr>
        <p:grpSpPr>
          <a:xfrm>
            <a:off x="5659656" y="3306645"/>
            <a:ext cx="1354138" cy="1092200"/>
            <a:chOff x="5975350" y="2360035"/>
            <a:chExt cx="1354138" cy="1092200"/>
          </a:xfrm>
        </p:grpSpPr>
        <p:sp>
          <p:nvSpPr>
            <p:cNvPr id="46" name="Freeform 10"/>
            <p:cNvSpPr>
              <a:spLocks/>
            </p:cNvSpPr>
            <p:nvPr/>
          </p:nvSpPr>
          <p:spPr bwMode="auto">
            <a:xfrm rot="2185142">
              <a:off x="6275388" y="2563235"/>
              <a:ext cx="360362" cy="611187"/>
            </a:xfrm>
            <a:custGeom>
              <a:avLst/>
              <a:gdLst>
                <a:gd name="T0" fmla="*/ 2147483647 w 127"/>
                <a:gd name="T1" fmla="*/ 0 h 210"/>
                <a:gd name="T2" fmla="*/ 2147483647 w 127"/>
                <a:gd name="T3" fmla="*/ 2147483647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0 w 127"/>
                <a:gd name="T17" fmla="*/ 2147483647 h 210"/>
                <a:gd name="T18" fmla="*/ 2147483647 w 127"/>
                <a:gd name="T19" fmla="*/ 2147483647 h 210"/>
                <a:gd name="T20" fmla="*/ 0 w 127"/>
                <a:gd name="T21" fmla="*/ 2147483647 h 210"/>
                <a:gd name="T22" fmla="*/ 2147483647 w 127"/>
                <a:gd name="T23" fmla="*/ 2147483647 h 210"/>
                <a:gd name="T24" fmla="*/ 2147483647 w 127"/>
                <a:gd name="T25" fmla="*/ 2147483647 h 210"/>
                <a:gd name="T26" fmla="*/ 2147483647 w 127"/>
                <a:gd name="T27" fmla="*/ 2147483647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
                <a:gd name="T43" fmla="*/ 0 h 210"/>
                <a:gd name="T44" fmla="*/ 127 w 127"/>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 h="210">
                  <a:moveTo>
                    <a:pt x="3" y="0"/>
                  </a:moveTo>
                  <a:cubicBezTo>
                    <a:pt x="23" y="1"/>
                    <a:pt x="126" y="4"/>
                    <a:pt x="126" y="9"/>
                  </a:cubicBezTo>
                  <a:cubicBezTo>
                    <a:pt x="126" y="14"/>
                    <a:pt x="3" y="23"/>
                    <a:pt x="3" y="30"/>
                  </a:cubicBezTo>
                  <a:cubicBezTo>
                    <a:pt x="3" y="37"/>
                    <a:pt x="126" y="45"/>
                    <a:pt x="126" y="51"/>
                  </a:cubicBezTo>
                  <a:cubicBezTo>
                    <a:pt x="126" y="57"/>
                    <a:pt x="3" y="61"/>
                    <a:pt x="3" y="66"/>
                  </a:cubicBezTo>
                  <a:cubicBezTo>
                    <a:pt x="3" y="71"/>
                    <a:pt x="126" y="76"/>
                    <a:pt x="126" y="81"/>
                  </a:cubicBezTo>
                  <a:cubicBezTo>
                    <a:pt x="126" y="86"/>
                    <a:pt x="3" y="94"/>
                    <a:pt x="3" y="99"/>
                  </a:cubicBezTo>
                  <a:cubicBezTo>
                    <a:pt x="3" y="104"/>
                    <a:pt x="127" y="109"/>
                    <a:pt x="126" y="114"/>
                  </a:cubicBezTo>
                  <a:cubicBezTo>
                    <a:pt x="125" y="119"/>
                    <a:pt x="0" y="124"/>
                    <a:pt x="0" y="129"/>
                  </a:cubicBezTo>
                  <a:cubicBezTo>
                    <a:pt x="0" y="134"/>
                    <a:pt x="123" y="142"/>
                    <a:pt x="123" y="147"/>
                  </a:cubicBezTo>
                  <a:cubicBezTo>
                    <a:pt x="123" y="152"/>
                    <a:pt x="0" y="157"/>
                    <a:pt x="0" y="162"/>
                  </a:cubicBezTo>
                  <a:cubicBezTo>
                    <a:pt x="0" y="167"/>
                    <a:pt x="122" y="172"/>
                    <a:pt x="123" y="177"/>
                  </a:cubicBezTo>
                  <a:cubicBezTo>
                    <a:pt x="124" y="182"/>
                    <a:pt x="7" y="187"/>
                    <a:pt x="6" y="192"/>
                  </a:cubicBezTo>
                  <a:cubicBezTo>
                    <a:pt x="5" y="197"/>
                    <a:pt x="94" y="206"/>
                    <a:pt x="117" y="210"/>
                  </a:cubicBezTo>
                </a:path>
              </a:pathLst>
            </a:custGeom>
            <a:noFill/>
            <a:ln w="25400" cap="flat" cmpd="sng">
              <a:solidFill>
                <a:schemeClr val="tx1"/>
              </a:solidFill>
              <a:prstDash val="solid"/>
              <a:round/>
              <a:headEnd type="none" w="sm" len="sm"/>
              <a:tailEnd type="none" w="sm" len="sm"/>
            </a:ln>
          </p:spPr>
          <p:txBody>
            <a:bodyPr wrap="none" anchor="ctr"/>
            <a:lstStyle/>
            <a:p>
              <a:endParaRPr lang="en-US">
                <a:solidFill>
                  <a:srgbClr val="4D4D4D"/>
                </a:solidFill>
              </a:endParaRPr>
            </a:p>
          </p:txBody>
        </p:sp>
        <p:sp>
          <p:nvSpPr>
            <p:cNvPr id="47" name="Freeform 11"/>
            <p:cNvSpPr>
              <a:spLocks/>
            </p:cNvSpPr>
            <p:nvPr/>
          </p:nvSpPr>
          <p:spPr bwMode="auto">
            <a:xfrm rot="19650286">
              <a:off x="6673850" y="2552122"/>
              <a:ext cx="360363" cy="611188"/>
            </a:xfrm>
            <a:custGeom>
              <a:avLst/>
              <a:gdLst>
                <a:gd name="T0" fmla="*/ 2147483647 w 127"/>
                <a:gd name="T1" fmla="*/ 0 h 210"/>
                <a:gd name="T2" fmla="*/ 2147483647 w 127"/>
                <a:gd name="T3" fmla="*/ 2147483647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0 w 127"/>
                <a:gd name="T17" fmla="*/ 2147483647 h 210"/>
                <a:gd name="T18" fmla="*/ 2147483647 w 127"/>
                <a:gd name="T19" fmla="*/ 2147483647 h 210"/>
                <a:gd name="T20" fmla="*/ 0 w 127"/>
                <a:gd name="T21" fmla="*/ 2147483647 h 210"/>
                <a:gd name="T22" fmla="*/ 2147483647 w 127"/>
                <a:gd name="T23" fmla="*/ 2147483647 h 210"/>
                <a:gd name="T24" fmla="*/ 2147483647 w 127"/>
                <a:gd name="T25" fmla="*/ 2147483647 h 210"/>
                <a:gd name="T26" fmla="*/ 2147483647 w 127"/>
                <a:gd name="T27" fmla="*/ 2147483647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
                <a:gd name="T43" fmla="*/ 0 h 210"/>
                <a:gd name="T44" fmla="*/ 127 w 127"/>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 h="210">
                  <a:moveTo>
                    <a:pt x="3" y="0"/>
                  </a:moveTo>
                  <a:cubicBezTo>
                    <a:pt x="23" y="1"/>
                    <a:pt x="126" y="4"/>
                    <a:pt x="126" y="9"/>
                  </a:cubicBezTo>
                  <a:cubicBezTo>
                    <a:pt x="126" y="14"/>
                    <a:pt x="3" y="23"/>
                    <a:pt x="3" y="30"/>
                  </a:cubicBezTo>
                  <a:cubicBezTo>
                    <a:pt x="3" y="37"/>
                    <a:pt x="126" y="45"/>
                    <a:pt x="126" y="51"/>
                  </a:cubicBezTo>
                  <a:cubicBezTo>
                    <a:pt x="126" y="57"/>
                    <a:pt x="3" y="61"/>
                    <a:pt x="3" y="66"/>
                  </a:cubicBezTo>
                  <a:cubicBezTo>
                    <a:pt x="3" y="71"/>
                    <a:pt x="126" y="76"/>
                    <a:pt x="126" y="81"/>
                  </a:cubicBezTo>
                  <a:cubicBezTo>
                    <a:pt x="126" y="86"/>
                    <a:pt x="3" y="94"/>
                    <a:pt x="3" y="99"/>
                  </a:cubicBezTo>
                  <a:cubicBezTo>
                    <a:pt x="3" y="104"/>
                    <a:pt x="127" y="109"/>
                    <a:pt x="126" y="114"/>
                  </a:cubicBezTo>
                  <a:cubicBezTo>
                    <a:pt x="125" y="119"/>
                    <a:pt x="0" y="124"/>
                    <a:pt x="0" y="129"/>
                  </a:cubicBezTo>
                  <a:cubicBezTo>
                    <a:pt x="0" y="134"/>
                    <a:pt x="123" y="142"/>
                    <a:pt x="123" y="147"/>
                  </a:cubicBezTo>
                  <a:cubicBezTo>
                    <a:pt x="123" y="152"/>
                    <a:pt x="0" y="157"/>
                    <a:pt x="0" y="162"/>
                  </a:cubicBezTo>
                  <a:cubicBezTo>
                    <a:pt x="0" y="167"/>
                    <a:pt x="122" y="172"/>
                    <a:pt x="123" y="177"/>
                  </a:cubicBezTo>
                  <a:cubicBezTo>
                    <a:pt x="124" y="182"/>
                    <a:pt x="7" y="187"/>
                    <a:pt x="6" y="192"/>
                  </a:cubicBezTo>
                  <a:cubicBezTo>
                    <a:pt x="5" y="197"/>
                    <a:pt x="94" y="206"/>
                    <a:pt x="117" y="210"/>
                  </a:cubicBezTo>
                </a:path>
              </a:pathLst>
            </a:custGeom>
            <a:noFill/>
            <a:ln w="25400" cap="flat" cmpd="sng">
              <a:solidFill>
                <a:schemeClr val="tx1"/>
              </a:solidFill>
              <a:prstDash val="solid"/>
              <a:round/>
              <a:headEnd type="none" w="sm" len="sm"/>
              <a:tailEnd type="none" w="sm" len="sm"/>
            </a:ln>
          </p:spPr>
          <p:txBody>
            <a:bodyPr wrap="none" anchor="ctr"/>
            <a:lstStyle/>
            <a:p>
              <a:endParaRPr lang="en-US">
                <a:solidFill>
                  <a:srgbClr val="4D4D4D"/>
                </a:solidFill>
              </a:endParaRPr>
            </a:p>
          </p:txBody>
        </p:sp>
        <p:sp>
          <p:nvSpPr>
            <p:cNvPr id="48" name="Oval 16"/>
            <p:cNvSpPr>
              <a:spLocks noChangeArrowheads="1"/>
            </p:cNvSpPr>
            <p:nvPr/>
          </p:nvSpPr>
          <p:spPr bwMode="auto">
            <a:xfrm>
              <a:off x="6438900" y="2360035"/>
              <a:ext cx="496888" cy="477837"/>
            </a:xfrm>
            <a:prstGeom prst="ellipse">
              <a:avLst/>
            </a:prstGeom>
            <a:gradFill rotWithShape="0">
              <a:gsLst>
                <a:gs pos="0">
                  <a:srgbClr val="FF0000"/>
                </a:gs>
                <a:gs pos="100000">
                  <a:srgbClr val="760000"/>
                </a:gs>
              </a:gsLst>
              <a:path path="rect">
                <a:fillToRect l="100000" b="100000"/>
              </a:path>
            </a:gradFill>
            <a:ln w="12700">
              <a:noFill/>
              <a:round/>
              <a:headEnd type="none" w="sm" len="sm"/>
              <a:tailEnd type="none" w="sm" len="sm"/>
            </a:ln>
          </p:spPr>
          <p:txBody>
            <a:bodyPr wrap="none" anchor="ctr"/>
            <a:lstStyle/>
            <a:p>
              <a:endParaRPr lang="de-DE">
                <a:solidFill>
                  <a:srgbClr val="4D4D4D"/>
                </a:solidFill>
              </a:endParaRPr>
            </a:p>
          </p:txBody>
        </p:sp>
        <p:sp>
          <p:nvSpPr>
            <p:cNvPr id="49" name="Oval 17"/>
            <p:cNvSpPr>
              <a:spLocks noChangeArrowheads="1"/>
            </p:cNvSpPr>
            <p:nvPr/>
          </p:nvSpPr>
          <p:spPr bwMode="auto">
            <a:xfrm>
              <a:off x="5975350" y="2945822"/>
              <a:ext cx="496888" cy="477838"/>
            </a:xfrm>
            <a:prstGeom prst="ellipse">
              <a:avLst/>
            </a:prstGeom>
            <a:gradFill rotWithShape="0">
              <a:gsLst>
                <a:gs pos="0">
                  <a:schemeClr val="accent1"/>
                </a:gs>
                <a:gs pos="100000">
                  <a:srgbClr val="002060"/>
                </a:gs>
              </a:gsLst>
              <a:path path="rect">
                <a:fillToRect l="100000" b="100000"/>
              </a:path>
            </a:gradFill>
            <a:ln w="12700">
              <a:noFill/>
              <a:round/>
              <a:headEnd type="none" w="sm" len="sm"/>
              <a:tailEnd type="none" w="sm" len="sm"/>
            </a:ln>
          </p:spPr>
          <p:txBody>
            <a:bodyPr wrap="none" anchor="ctr"/>
            <a:lstStyle/>
            <a:p>
              <a:endParaRPr lang="de-DE">
                <a:solidFill>
                  <a:srgbClr val="4D4D4D"/>
                </a:solidFill>
              </a:endParaRPr>
            </a:p>
          </p:txBody>
        </p:sp>
        <p:sp>
          <p:nvSpPr>
            <p:cNvPr id="50" name="Oval 18"/>
            <p:cNvSpPr>
              <a:spLocks noChangeArrowheads="1"/>
            </p:cNvSpPr>
            <p:nvPr/>
          </p:nvSpPr>
          <p:spPr bwMode="auto">
            <a:xfrm>
              <a:off x="6832600" y="2974397"/>
              <a:ext cx="496888" cy="477838"/>
            </a:xfrm>
            <a:prstGeom prst="ellipse">
              <a:avLst/>
            </a:prstGeom>
            <a:gradFill rotWithShape="0">
              <a:gsLst>
                <a:gs pos="0">
                  <a:schemeClr val="accent1"/>
                </a:gs>
                <a:gs pos="100000">
                  <a:srgbClr val="002060"/>
                </a:gs>
              </a:gsLst>
              <a:path path="rect">
                <a:fillToRect l="100000" b="100000"/>
              </a:path>
            </a:gradFill>
            <a:ln w="12700">
              <a:noFill/>
              <a:round/>
              <a:headEnd type="none" w="sm" len="sm"/>
              <a:tailEnd type="none" w="sm" len="sm"/>
            </a:ln>
          </p:spPr>
          <p:txBody>
            <a:bodyPr wrap="none" anchor="ctr"/>
            <a:lstStyle/>
            <a:p>
              <a:endParaRPr lang="de-DE">
                <a:solidFill>
                  <a:srgbClr val="4D4D4D"/>
                </a:solidFill>
              </a:endParaRPr>
            </a:p>
          </p:txBody>
        </p:sp>
      </p:grpSp>
      <p:sp>
        <p:nvSpPr>
          <p:cNvPr id="51" name="Freeform 19"/>
          <p:cNvSpPr>
            <a:spLocks/>
          </p:cNvSpPr>
          <p:nvPr/>
        </p:nvSpPr>
        <p:spPr bwMode="auto">
          <a:xfrm>
            <a:off x="5800944" y="4530607"/>
            <a:ext cx="1008062" cy="249238"/>
          </a:xfrm>
          <a:custGeom>
            <a:avLst/>
            <a:gdLst>
              <a:gd name="T0" fmla="*/ 0 w 987"/>
              <a:gd name="T1" fmla="*/ 0 h 252"/>
              <a:gd name="T2" fmla="*/ 2147483647 w 987"/>
              <a:gd name="T3" fmla="*/ 2147483647 h 252"/>
              <a:gd name="T4" fmla="*/ 2147483647 w 987"/>
              <a:gd name="T5" fmla="*/ 2147483647 h 252"/>
              <a:gd name="T6" fmla="*/ 0 60000 65536"/>
              <a:gd name="T7" fmla="*/ 0 60000 65536"/>
              <a:gd name="T8" fmla="*/ 0 60000 65536"/>
              <a:gd name="T9" fmla="*/ 0 w 987"/>
              <a:gd name="T10" fmla="*/ 0 h 252"/>
              <a:gd name="T11" fmla="*/ 987 w 987"/>
              <a:gd name="T12" fmla="*/ 252 h 252"/>
            </a:gdLst>
            <a:ahLst/>
            <a:cxnLst>
              <a:cxn ang="T6">
                <a:pos x="T0" y="T1"/>
              </a:cxn>
              <a:cxn ang="T7">
                <a:pos x="T2" y="T3"/>
              </a:cxn>
              <a:cxn ang="T8">
                <a:pos x="T4" y="T5"/>
              </a:cxn>
            </a:cxnLst>
            <a:rect l="T9" t="T10" r="T11" b="T12"/>
            <a:pathLst>
              <a:path w="987" h="252">
                <a:moveTo>
                  <a:pt x="0" y="0"/>
                </a:moveTo>
                <a:cubicBezTo>
                  <a:pt x="164" y="126"/>
                  <a:pt x="328" y="252"/>
                  <a:pt x="492" y="252"/>
                </a:cubicBezTo>
                <a:cubicBezTo>
                  <a:pt x="656" y="252"/>
                  <a:pt x="821" y="127"/>
                  <a:pt x="987" y="3"/>
                </a:cubicBezTo>
              </a:path>
            </a:pathLst>
          </a:custGeom>
          <a:noFill/>
          <a:ln w="9525" cap="flat" cmpd="sng">
            <a:solidFill>
              <a:schemeClr val="tx1"/>
            </a:solidFill>
            <a:prstDash val="solid"/>
            <a:round/>
            <a:headEnd type="arrow" w="lg" len="med"/>
            <a:tailEnd type="arrow" w="lg" len="med"/>
          </a:ln>
        </p:spPr>
        <p:txBody>
          <a:bodyPr wrap="none" anchor="ctr"/>
          <a:lstStyle/>
          <a:p>
            <a:endParaRPr lang="en-US">
              <a:solidFill>
                <a:srgbClr val="4D4D4D"/>
              </a:solidFill>
            </a:endParaRPr>
          </a:p>
        </p:txBody>
      </p:sp>
      <p:grpSp>
        <p:nvGrpSpPr>
          <p:cNvPr id="52" name="Group 3"/>
          <p:cNvGrpSpPr/>
          <p:nvPr/>
        </p:nvGrpSpPr>
        <p:grpSpPr>
          <a:xfrm>
            <a:off x="7417019" y="3306645"/>
            <a:ext cx="1130300" cy="1111250"/>
            <a:chOff x="7732713" y="2374322"/>
            <a:chExt cx="1130300" cy="1111250"/>
          </a:xfrm>
        </p:grpSpPr>
        <p:sp>
          <p:nvSpPr>
            <p:cNvPr id="53" name="Freeform 26"/>
            <p:cNvSpPr>
              <a:spLocks/>
            </p:cNvSpPr>
            <p:nvPr/>
          </p:nvSpPr>
          <p:spPr bwMode="auto">
            <a:xfrm rot="18954022">
              <a:off x="7961313" y="2533072"/>
              <a:ext cx="360362" cy="611188"/>
            </a:xfrm>
            <a:custGeom>
              <a:avLst/>
              <a:gdLst>
                <a:gd name="T0" fmla="*/ 2147483647 w 127"/>
                <a:gd name="T1" fmla="*/ 0 h 210"/>
                <a:gd name="T2" fmla="*/ 2147483647 w 127"/>
                <a:gd name="T3" fmla="*/ 2147483647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0 w 127"/>
                <a:gd name="T17" fmla="*/ 2147483647 h 210"/>
                <a:gd name="T18" fmla="*/ 2147483647 w 127"/>
                <a:gd name="T19" fmla="*/ 2147483647 h 210"/>
                <a:gd name="T20" fmla="*/ 0 w 127"/>
                <a:gd name="T21" fmla="*/ 2147483647 h 210"/>
                <a:gd name="T22" fmla="*/ 2147483647 w 127"/>
                <a:gd name="T23" fmla="*/ 2147483647 h 210"/>
                <a:gd name="T24" fmla="*/ 2147483647 w 127"/>
                <a:gd name="T25" fmla="*/ 2147483647 h 210"/>
                <a:gd name="T26" fmla="*/ 2147483647 w 127"/>
                <a:gd name="T27" fmla="*/ 2147483647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
                <a:gd name="T43" fmla="*/ 0 h 210"/>
                <a:gd name="T44" fmla="*/ 127 w 127"/>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 h="210">
                  <a:moveTo>
                    <a:pt x="3" y="0"/>
                  </a:moveTo>
                  <a:cubicBezTo>
                    <a:pt x="23" y="1"/>
                    <a:pt x="126" y="4"/>
                    <a:pt x="126" y="9"/>
                  </a:cubicBezTo>
                  <a:cubicBezTo>
                    <a:pt x="126" y="14"/>
                    <a:pt x="3" y="23"/>
                    <a:pt x="3" y="30"/>
                  </a:cubicBezTo>
                  <a:cubicBezTo>
                    <a:pt x="3" y="37"/>
                    <a:pt x="126" y="45"/>
                    <a:pt x="126" y="51"/>
                  </a:cubicBezTo>
                  <a:cubicBezTo>
                    <a:pt x="126" y="57"/>
                    <a:pt x="3" y="61"/>
                    <a:pt x="3" y="66"/>
                  </a:cubicBezTo>
                  <a:cubicBezTo>
                    <a:pt x="3" y="71"/>
                    <a:pt x="126" y="76"/>
                    <a:pt x="126" y="81"/>
                  </a:cubicBezTo>
                  <a:cubicBezTo>
                    <a:pt x="126" y="86"/>
                    <a:pt x="3" y="94"/>
                    <a:pt x="3" y="99"/>
                  </a:cubicBezTo>
                  <a:cubicBezTo>
                    <a:pt x="3" y="104"/>
                    <a:pt x="127" y="109"/>
                    <a:pt x="126" y="114"/>
                  </a:cubicBezTo>
                  <a:cubicBezTo>
                    <a:pt x="125" y="119"/>
                    <a:pt x="0" y="124"/>
                    <a:pt x="0" y="129"/>
                  </a:cubicBezTo>
                  <a:cubicBezTo>
                    <a:pt x="0" y="134"/>
                    <a:pt x="123" y="142"/>
                    <a:pt x="123" y="147"/>
                  </a:cubicBezTo>
                  <a:cubicBezTo>
                    <a:pt x="123" y="152"/>
                    <a:pt x="0" y="157"/>
                    <a:pt x="0" y="162"/>
                  </a:cubicBezTo>
                  <a:cubicBezTo>
                    <a:pt x="0" y="167"/>
                    <a:pt x="122" y="172"/>
                    <a:pt x="123" y="177"/>
                  </a:cubicBezTo>
                  <a:cubicBezTo>
                    <a:pt x="124" y="182"/>
                    <a:pt x="7" y="187"/>
                    <a:pt x="6" y="192"/>
                  </a:cubicBezTo>
                  <a:cubicBezTo>
                    <a:pt x="5" y="197"/>
                    <a:pt x="94" y="206"/>
                    <a:pt x="117" y="210"/>
                  </a:cubicBezTo>
                </a:path>
              </a:pathLst>
            </a:custGeom>
            <a:noFill/>
            <a:ln w="25400" cap="flat" cmpd="sng">
              <a:solidFill>
                <a:schemeClr val="bg2"/>
              </a:solidFill>
              <a:prstDash val="solid"/>
              <a:round/>
              <a:headEnd type="none" w="sm" len="sm"/>
              <a:tailEnd type="none" w="sm" len="sm"/>
            </a:ln>
          </p:spPr>
          <p:txBody>
            <a:bodyPr wrap="none" anchor="ctr"/>
            <a:lstStyle/>
            <a:p>
              <a:endParaRPr lang="en-US">
                <a:solidFill>
                  <a:srgbClr val="4D4D4D"/>
                </a:solidFill>
              </a:endParaRPr>
            </a:p>
          </p:txBody>
        </p:sp>
        <p:sp>
          <p:nvSpPr>
            <p:cNvPr id="54" name="Freeform 20"/>
            <p:cNvSpPr>
              <a:spLocks/>
            </p:cNvSpPr>
            <p:nvPr/>
          </p:nvSpPr>
          <p:spPr bwMode="auto">
            <a:xfrm rot="1510711">
              <a:off x="7989888" y="2606097"/>
              <a:ext cx="360362" cy="611188"/>
            </a:xfrm>
            <a:custGeom>
              <a:avLst/>
              <a:gdLst>
                <a:gd name="T0" fmla="*/ 2147483647 w 127"/>
                <a:gd name="T1" fmla="*/ 0 h 210"/>
                <a:gd name="T2" fmla="*/ 2147483647 w 127"/>
                <a:gd name="T3" fmla="*/ 2147483647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0 w 127"/>
                <a:gd name="T17" fmla="*/ 2147483647 h 210"/>
                <a:gd name="T18" fmla="*/ 2147483647 w 127"/>
                <a:gd name="T19" fmla="*/ 2147483647 h 210"/>
                <a:gd name="T20" fmla="*/ 0 w 127"/>
                <a:gd name="T21" fmla="*/ 2147483647 h 210"/>
                <a:gd name="T22" fmla="*/ 2147483647 w 127"/>
                <a:gd name="T23" fmla="*/ 2147483647 h 210"/>
                <a:gd name="T24" fmla="*/ 2147483647 w 127"/>
                <a:gd name="T25" fmla="*/ 2147483647 h 210"/>
                <a:gd name="T26" fmla="*/ 2147483647 w 127"/>
                <a:gd name="T27" fmla="*/ 2147483647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
                <a:gd name="T43" fmla="*/ 0 h 210"/>
                <a:gd name="T44" fmla="*/ 127 w 127"/>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 h="210">
                  <a:moveTo>
                    <a:pt x="3" y="0"/>
                  </a:moveTo>
                  <a:cubicBezTo>
                    <a:pt x="23" y="1"/>
                    <a:pt x="126" y="4"/>
                    <a:pt x="126" y="9"/>
                  </a:cubicBezTo>
                  <a:cubicBezTo>
                    <a:pt x="126" y="14"/>
                    <a:pt x="3" y="23"/>
                    <a:pt x="3" y="30"/>
                  </a:cubicBezTo>
                  <a:cubicBezTo>
                    <a:pt x="3" y="37"/>
                    <a:pt x="126" y="45"/>
                    <a:pt x="126" y="51"/>
                  </a:cubicBezTo>
                  <a:cubicBezTo>
                    <a:pt x="126" y="57"/>
                    <a:pt x="3" y="61"/>
                    <a:pt x="3" y="66"/>
                  </a:cubicBezTo>
                  <a:cubicBezTo>
                    <a:pt x="3" y="71"/>
                    <a:pt x="126" y="76"/>
                    <a:pt x="126" y="81"/>
                  </a:cubicBezTo>
                  <a:cubicBezTo>
                    <a:pt x="126" y="86"/>
                    <a:pt x="3" y="94"/>
                    <a:pt x="3" y="99"/>
                  </a:cubicBezTo>
                  <a:cubicBezTo>
                    <a:pt x="3" y="104"/>
                    <a:pt x="127" y="109"/>
                    <a:pt x="126" y="114"/>
                  </a:cubicBezTo>
                  <a:cubicBezTo>
                    <a:pt x="125" y="119"/>
                    <a:pt x="0" y="124"/>
                    <a:pt x="0" y="129"/>
                  </a:cubicBezTo>
                  <a:cubicBezTo>
                    <a:pt x="0" y="134"/>
                    <a:pt x="123" y="142"/>
                    <a:pt x="123" y="147"/>
                  </a:cubicBezTo>
                  <a:cubicBezTo>
                    <a:pt x="123" y="152"/>
                    <a:pt x="0" y="157"/>
                    <a:pt x="0" y="162"/>
                  </a:cubicBezTo>
                  <a:cubicBezTo>
                    <a:pt x="0" y="167"/>
                    <a:pt x="122" y="172"/>
                    <a:pt x="123" y="177"/>
                  </a:cubicBezTo>
                  <a:cubicBezTo>
                    <a:pt x="124" y="182"/>
                    <a:pt x="7" y="187"/>
                    <a:pt x="6" y="192"/>
                  </a:cubicBezTo>
                  <a:cubicBezTo>
                    <a:pt x="5" y="197"/>
                    <a:pt x="94" y="206"/>
                    <a:pt x="117" y="210"/>
                  </a:cubicBezTo>
                </a:path>
              </a:pathLst>
            </a:custGeom>
            <a:noFill/>
            <a:ln w="25400" cap="flat" cmpd="sng">
              <a:solidFill>
                <a:schemeClr val="tx1"/>
              </a:solidFill>
              <a:prstDash val="solid"/>
              <a:round/>
              <a:headEnd type="none" w="sm" len="sm"/>
              <a:tailEnd type="none" w="sm" len="sm"/>
            </a:ln>
          </p:spPr>
          <p:txBody>
            <a:bodyPr wrap="none" anchor="ctr"/>
            <a:lstStyle/>
            <a:p>
              <a:endParaRPr lang="en-US">
                <a:solidFill>
                  <a:srgbClr val="4D4D4D"/>
                </a:solidFill>
              </a:endParaRPr>
            </a:p>
          </p:txBody>
        </p:sp>
        <p:sp>
          <p:nvSpPr>
            <p:cNvPr id="55" name="Freeform 21"/>
            <p:cNvSpPr>
              <a:spLocks/>
            </p:cNvSpPr>
            <p:nvPr/>
          </p:nvSpPr>
          <p:spPr bwMode="auto">
            <a:xfrm rot="20093192">
              <a:off x="8278813" y="2599747"/>
              <a:ext cx="360362" cy="611188"/>
            </a:xfrm>
            <a:custGeom>
              <a:avLst/>
              <a:gdLst>
                <a:gd name="T0" fmla="*/ 2147483647 w 127"/>
                <a:gd name="T1" fmla="*/ 0 h 210"/>
                <a:gd name="T2" fmla="*/ 2147483647 w 127"/>
                <a:gd name="T3" fmla="*/ 2147483647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0 w 127"/>
                <a:gd name="T17" fmla="*/ 2147483647 h 210"/>
                <a:gd name="T18" fmla="*/ 2147483647 w 127"/>
                <a:gd name="T19" fmla="*/ 2147483647 h 210"/>
                <a:gd name="T20" fmla="*/ 0 w 127"/>
                <a:gd name="T21" fmla="*/ 2147483647 h 210"/>
                <a:gd name="T22" fmla="*/ 2147483647 w 127"/>
                <a:gd name="T23" fmla="*/ 2147483647 h 210"/>
                <a:gd name="T24" fmla="*/ 2147483647 w 127"/>
                <a:gd name="T25" fmla="*/ 2147483647 h 210"/>
                <a:gd name="T26" fmla="*/ 2147483647 w 127"/>
                <a:gd name="T27" fmla="*/ 2147483647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
                <a:gd name="T43" fmla="*/ 0 h 210"/>
                <a:gd name="T44" fmla="*/ 127 w 127"/>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 h="210">
                  <a:moveTo>
                    <a:pt x="3" y="0"/>
                  </a:moveTo>
                  <a:cubicBezTo>
                    <a:pt x="23" y="1"/>
                    <a:pt x="126" y="4"/>
                    <a:pt x="126" y="9"/>
                  </a:cubicBezTo>
                  <a:cubicBezTo>
                    <a:pt x="126" y="14"/>
                    <a:pt x="3" y="23"/>
                    <a:pt x="3" y="30"/>
                  </a:cubicBezTo>
                  <a:cubicBezTo>
                    <a:pt x="3" y="37"/>
                    <a:pt x="126" y="45"/>
                    <a:pt x="126" y="51"/>
                  </a:cubicBezTo>
                  <a:cubicBezTo>
                    <a:pt x="126" y="57"/>
                    <a:pt x="3" y="61"/>
                    <a:pt x="3" y="66"/>
                  </a:cubicBezTo>
                  <a:cubicBezTo>
                    <a:pt x="3" y="71"/>
                    <a:pt x="126" y="76"/>
                    <a:pt x="126" y="81"/>
                  </a:cubicBezTo>
                  <a:cubicBezTo>
                    <a:pt x="126" y="86"/>
                    <a:pt x="3" y="94"/>
                    <a:pt x="3" y="99"/>
                  </a:cubicBezTo>
                  <a:cubicBezTo>
                    <a:pt x="3" y="104"/>
                    <a:pt x="127" y="109"/>
                    <a:pt x="126" y="114"/>
                  </a:cubicBezTo>
                  <a:cubicBezTo>
                    <a:pt x="125" y="119"/>
                    <a:pt x="0" y="124"/>
                    <a:pt x="0" y="129"/>
                  </a:cubicBezTo>
                  <a:cubicBezTo>
                    <a:pt x="0" y="134"/>
                    <a:pt x="123" y="142"/>
                    <a:pt x="123" y="147"/>
                  </a:cubicBezTo>
                  <a:cubicBezTo>
                    <a:pt x="123" y="152"/>
                    <a:pt x="0" y="157"/>
                    <a:pt x="0" y="162"/>
                  </a:cubicBezTo>
                  <a:cubicBezTo>
                    <a:pt x="0" y="167"/>
                    <a:pt x="122" y="172"/>
                    <a:pt x="123" y="177"/>
                  </a:cubicBezTo>
                  <a:cubicBezTo>
                    <a:pt x="124" y="182"/>
                    <a:pt x="7" y="187"/>
                    <a:pt x="6" y="192"/>
                  </a:cubicBezTo>
                  <a:cubicBezTo>
                    <a:pt x="5" y="197"/>
                    <a:pt x="94" y="206"/>
                    <a:pt x="117" y="210"/>
                  </a:cubicBezTo>
                </a:path>
              </a:pathLst>
            </a:custGeom>
            <a:noFill/>
            <a:ln w="25400" cap="flat" cmpd="sng">
              <a:solidFill>
                <a:schemeClr val="tx1"/>
              </a:solidFill>
              <a:prstDash val="solid"/>
              <a:round/>
              <a:headEnd type="none" w="sm" len="sm"/>
              <a:tailEnd type="none" w="sm" len="sm"/>
            </a:ln>
          </p:spPr>
          <p:txBody>
            <a:bodyPr wrap="none" anchor="ctr"/>
            <a:lstStyle/>
            <a:p>
              <a:endParaRPr lang="en-US">
                <a:solidFill>
                  <a:srgbClr val="4D4D4D"/>
                </a:solidFill>
              </a:endParaRPr>
            </a:p>
          </p:txBody>
        </p:sp>
        <p:sp>
          <p:nvSpPr>
            <p:cNvPr id="56" name="Oval 22"/>
            <p:cNvSpPr>
              <a:spLocks noChangeArrowheads="1"/>
            </p:cNvSpPr>
            <p:nvPr/>
          </p:nvSpPr>
          <p:spPr bwMode="auto">
            <a:xfrm>
              <a:off x="8096250" y="2374322"/>
              <a:ext cx="496888" cy="477838"/>
            </a:xfrm>
            <a:prstGeom prst="ellipse">
              <a:avLst/>
            </a:prstGeom>
            <a:gradFill rotWithShape="0">
              <a:gsLst>
                <a:gs pos="0">
                  <a:srgbClr val="FF0000"/>
                </a:gs>
                <a:gs pos="100000">
                  <a:srgbClr val="760000"/>
                </a:gs>
              </a:gsLst>
              <a:path path="rect">
                <a:fillToRect l="100000" b="100000"/>
              </a:path>
            </a:gradFill>
            <a:ln w="12700">
              <a:noFill/>
              <a:round/>
              <a:headEnd type="none" w="sm" len="sm"/>
              <a:tailEnd type="none" w="sm" len="sm"/>
            </a:ln>
          </p:spPr>
          <p:txBody>
            <a:bodyPr wrap="none" anchor="ctr"/>
            <a:lstStyle/>
            <a:p>
              <a:endParaRPr lang="de-DE">
                <a:solidFill>
                  <a:srgbClr val="4D4D4D"/>
                </a:solidFill>
              </a:endParaRPr>
            </a:p>
          </p:txBody>
        </p:sp>
        <p:sp>
          <p:nvSpPr>
            <p:cNvPr id="57" name="Oval 23"/>
            <p:cNvSpPr>
              <a:spLocks noChangeArrowheads="1"/>
            </p:cNvSpPr>
            <p:nvPr/>
          </p:nvSpPr>
          <p:spPr bwMode="auto">
            <a:xfrm>
              <a:off x="7732713" y="2993447"/>
              <a:ext cx="496887" cy="477838"/>
            </a:xfrm>
            <a:prstGeom prst="ellipse">
              <a:avLst/>
            </a:prstGeom>
            <a:gradFill rotWithShape="0">
              <a:gsLst>
                <a:gs pos="0">
                  <a:schemeClr val="accent1"/>
                </a:gs>
                <a:gs pos="100000">
                  <a:srgbClr val="002060"/>
                </a:gs>
              </a:gsLst>
              <a:path path="rect">
                <a:fillToRect l="100000" b="100000"/>
              </a:path>
            </a:gradFill>
            <a:ln w="12700">
              <a:noFill/>
              <a:round/>
              <a:headEnd type="none" w="sm" len="sm"/>
              <a:tailEnd type="none" w="sm" len="sm"/>
            </a:ln>
          </p:spPr>
          <p:txBody>
            <a:bodyPr wrap="none" anchor="ctr"/>
            <a:lstStyle/>
            <a:p>
              <a:endParaRPr lang="de-DE">
                <a:solidFill>
                  <a:srgbClr val="4D4D4D"/>
                </a:solidFill>
              </a:endParaRPr>
            </a:p>
          </p:txBody>
        </p:sp>
        <p:sp>
          <p:nvSpPr>
            <p:cNvPr id="58" name="Oval 24"/>
            <p:cNvSpPr>
              <a:spLocks noChangeArrowheads="1"/>
            </p:cNvSpPr>
            <p:nvPr/>
          </p:nvSpPr>
          <p:spPr bwMode="auto">
            <a:xfrm>
              <a:off x="8366125" y="3007735"/>
              <a:ext cx="496888" cy="477837"/>
            </a:xfrm>
            <a:prstGeom prst="ellipse">
              <a:avLst/>
            </a:prstGeom>
            <a:gradFill rotWithShape="0">
              <a:gsLst>
                <a:gs pos="0">
                  <a:schemeClr val="accent1"/>
                </a:gs>
                <a:gs pos="100000">
                  <a:srgbClr val="002060"/>
                </a:gs>
              </a:gsLst>
              <a:path path="rect">
                <a:fillToRect l="100000" b="100000"/>
              </a:path>
            </a:gradFill>
            <a:ln w="12700">
              <a:noFill/>
              <a:round/>
              <a:headEnd type="none" w="sm" len="sm"/>
              <a:tailEnd type="none" w="sm" len="sm"/>
            </a:ln>
          </p:spPr>
          <p:txBody>
            <a:bodyPr wrap="none" anchor="ctr"/>
            <a:lstStyle/>
            <a:p>
              <a:endParaRPr lang="de-DE">
                <a:solidFill>
                  <a:srgbClr val="4D4D4D"/>
                </a:solidFill>
              </a:endParaRPr>
            </a:p>
          </p:txBody>
        </p:sp>
      </p:grpSp>
      <p:sp>
        <p:nvSpPr>
          <p:cNvPr id="59" name="Freeform 19"/>
          <p:cNvSpPr>
            <a:spLocks/>
          </p:cNvSpPr>
          <p:nvPr/>
        </p:nvSpPr>
        <p:spPr bwMode="auto">
          <a:xfrm>
            <a:off x="7548324" y="4546483"/>
            <a:ext cx="889000" cy="233362"/>
          </a:xfrm>
          <a:custGeom>
            <a:avLst/>
            <a:gdLst>
              <a:gd name="T0" fmla="*/ 0 w 987"/>
              <a:gd name="T1" fmla="*/ 0 h 252"/>
              <a:gd name="T2" fmla="*/ 2147483647 w 987"/>
              <a:gd name="T3" fmla="*/ 2147483647 h 252"/>
              <a:gd name="T4" fmla="*/ 2147483647 w 987"/>
              <a:gd name="T5" fmla="*/ 2147483647 h 252"/>
              <a:gd name="T6" fmla="*/ 0 60000 65536"/>
              <a:gd name="T7" fmla="*/ 0 60000 65536"/>
              <a:gd name="T8" fmla="*/ 0 60000 65536"/>
              <a:gd name="T9" fmla="*/ 0 w 987"/>
              <a:gd name="T10" fmla="*/ 0 h 252"/>
              <a:gd name="T11" fmla="*/ 987 w 987"/>
              <a:gd name="T12" fmla="*/ 252 h 252"/>
            </a:gdLst>
            <a:ahLst/>
            <a:cxnLst>
              <a:cxn ang="T6">
                <a:pos x="T0" y="T1"/>
              </a:cxn>
              <a:cxn ang="T7">
                <a:pos x="T2" y="T3"/>
              </a:cxn>
              <a:cxn ang="T8">
                <a:pos x="T4" y="T5"/>
              </a:cxn>
            </a:cxnLst>
            <a:rect l="T9" t="T10" r="T11" b="T12"/>
            <a:pathLst>
              <a:path w="987" h="252">
                <a:moveTo>
                  <a:pt x="0" y="0"/>
                </a:moveTo>
                <a:cubicBezTo>
                  <a:pt x="164" y="126"/>
                  <a:pt x="328" y="252"/>
                  <a:pt x="492" y="252"/>
                </a:cubicBezTo>
                <a:cubicBezTo>
                  <a:pt x="656" y="252"/>
                  <a:pt x="821" y="127"/>
                  <a:pt x="987" y="3"/>
                </a:cubicBezTo>
              </a:path>
            </a:pathLst>
          </a:custGeom>
          <a:noFill/>
          <a:ln w="9525" cap="flat" cmpd="sng">
            <a:solidFill>
              <a:schemeClr val="tx1"/>
            </a:solidFill>
            <a:prstDash val="solid"/>
            <a:round/>
            <a:headEnd type="arrow" w="lg" len="med"/>
            <a:tailEnd type="arrow" w="lg" len="med"/>
          </a:ln>
        </p:spPr>
        <p:txBody>
          <a:bodyPr wrap="none" anchor="ctr"/>
          <a:lstStyle/>
          <a:p>
            <a:endParaRPr lang="en-US">
              <a:solidFill>
                <a:srgbClr val="4D4D4D"/>
              </a:solidFill>
            </a:endParaRPr>
          </a:p>
        </p:txBody>
      </p:sp>
    </p:spTree>
    <p:extLst>
      <p:ext uri="{BB962C8B-B14F-4D97-AF65-F5344CB8AC3E}">
        <p14:creationId xmlns:p14="http://schemas.microsoft.com/office/powerpoint/2010/main" val="1157744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repeatCount="2000" fill="hold" grpId="0" nodeType="clickEffect">
                                  <p:stCondLst>
                                    <p:cond delay="0"/>
                                  </p:stCondLst>
                                  <p:childTnLst>
                                    <p:anim calcmode="lin" valueType="num">
                                      <p:cBhvr>
                                        <p:cTn id="6" dur="2000"/>
                                        <p:tgtEl>
                                          <p:spTgt spid="27"/>
                                        </p:tgtEl>
                                        <p:attrNameLst>
                                          <p:attrName>ppt_w</p:attrName>
                                        </p:attrNameLst>
                                      </p:cBhvr>
                                      <p:tavLst>
                                        <p:tav tm="0">
                                          <p:val>
                                            <p:strVal val="ppt_w"/>
                                          </p:val>
                                        </p:tav>
                                        <p:tav tm="100000">
                                          <p:val>
                                            <p:fltVal val="0"/>
                                          </p:val>
                                        </p:tav>
                                      </p:tavLst>
                                    </p:anim>
                                    <p:anim calcmode="lin" valueType="num">
                                      <p:cBhvr>
                                        <p:cTn id="7" dur="2000"/>
                                        <p:tgtEl>
                                          <p:spTgt spid="27"/>
                                        </p:tgtEl>
                                        <p:attrNameLst>
                                          <p:attrName>ppt_h</p:attrName>
                                        </p:attrNameLst>
                                      </p:cBhvr>
                                      <p:tavLst>
                                        <p:tav tm="0">
                                          <p:val>
                                            <p:strVal val="ppt_h"/>
                                          </p:val>
                                        </p:tav>
                                        <p:tav tm="100000">
                                          <p:val>
                                            <p:fltVal val="0"/>
                                          </p:val>
                                        </p:tav>
                                      </p:tavLst>
                                    </p:anim>
                                    <p:animEffect transition="out" filter="fade">
                                      <p:cBhvr>
                                        <p:cTn id="8" dur="2000"/>
                                        <p:tgtEl>
                                          <p:spTgt spid="27"/>
                                        </p:tgtEl>
                                      </p:cBhvr>
                                    </p:animEffect>
                                    <p:set>
                                      <p:cBhvr>
                                        <p:cTn id="9" dur="1" fill="hold">
                                          <p:stCondLst>
                                            <p:cond delay="1999"/>
                                          </p:stCondLst>
                                        </p:cTn>
                                        <p:tgtEl>
                                          <p:spTgt spid="2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remove" nodeType="clickEffect">
                                  <p:stCondLst>
                                    <p:cond delay="0"/>
                                  </p:stCondLst>
                                  <p:childTnLst>
                                    <p:animEffect transition="out" filter="fade">
                                      <p:cBhvr>
                                        <p:cTn id="13" dur="2400"/>
                                        <p:tgtEl>
                                          <p:spTgt spid="45"/>
                                        </p:tgtEl>
                                      </p:cBhvr>
                                    </p:animEffect>
                                    <p:anim calcmode="lin" valueType="num">
                                      <p:cBhvr>
                                        <p:cTn id="14" dur="2400"/>
                                        <p:tgtEl>
                                          <p:spTgt spid="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400"/>
                                        <p:tgtEl>
                                          <p:spTgt spid="45"/>
                                        </p:tgtEl>
                                        <p:attrNameLst>
                                          <p:attrName>ppt_h</p:attrName>
                                        </p:attrNameLst>
                                      </p:cBhvr>
                                      <p:tavLst>
                                        <p:tav tm="0">
                                          <p:val>
                                            <p:strVal val="ppt_h"/>
                                          </p:val>
                                        </p:tav>
                                        <p:tav tm="100000">
                                          <p:val>
                                            <p:strVal val="ppt_h"/>
                                          </p:val>
                                        </p:tav>
                                      </p:tavLst>
                                    </p:anim>
                                    <p:set>
                                      <p:cBhvr>
                                        <p:cTn id="16" dur="1" fill="hold">
                                          <p:stCondLst>
                                            <p:cond delay="2399"/>
                                          </p:stCondLst>
                                        </p:cTn>
                                        <p:tgtEl>
                                          <p:spTgt spid="45"/>
                                        </p:tgtEl>
                                        <p:attrNameLst>
                                          <p:attrName>style.visibility</p:attrName>
                                        </p:attrNameLst>
                                      </p:cBhvr>
                                      <p:to>
                                        <p:strVal val="hidden"/>
                                      </p:to>
                                    </p:set>
                                  </p:childTnLst>
                                </p:cTn>
                              </p:par>
                              <p:par>
                                <p:cTn id="17" presetID="45"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2000"/>
                                        <p:tgtEl>
                                          <p:spTgt spid="51"/>
                                        </p:tgtEl>
                                      </p:cBhvr>
                                    </p:animEffect>
                                    <p:anim calcmode="lin" valueType="num">
                                      <p:cBhvr>
                                        <p:cTn id="20" dur="2000" fill="hold"/>
                                        <p:tgtEl>
                                          <p:spTgt spid="51"/>
                                        </p:tgtEl>
                                        <p:attrNameLst>
                                          <p:attrName>ppt_w</p:attrName>
                                        </p:attrNameLst>
                                      </p:cBhvr>
                                      <p:tavLst>
                                        <p:tav tm="0" fmla="#ppt_w*sin(2.5*pi*$)">
                                          <p:val>
                                            <p:fltVal val="0"/>
                                          </p:val>
                                        </p:tav>
                                        <p:tav tm="100000">
                                          <p:val>
                                            <p:fltVal val="1"/>
                                          </p:val>
                                        </p:tav>
                                      </p:tavLst>
                                    </p:anim>
                                    <p:anim calcmode="lin" valueType="num">
                                      <p:cBhvr>
                                        <p:cTn id="21" dur="20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xit" presetSubtype="0" fill="remove" nodeType="clickEffect">
                                  <p:stCondLst>
                                    <p:cond delay="0"/>
                                  </p:stCondLst>
                                  <p:childTnLst>
                                    <p:animEffect transition="out" filter="fade">
                                      <p:cBhvr>
                                        <p:cTn id="25" dur="2400"/>
                                        <p:tgtEl>
                                          <p:spTgt spid="52"/>
                                        </p:tgtEl>
                                      </p:cBhvr>
                                    </p:animEffect>
                                    <p:anim calcmode="lin" valueType="num">
                                      <p:cBhvr>
                                        <p:cTn id="26" dur="2400"/>
                                        <p:tgtEl>
                                          <p:spTgt spid="5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 dur="2400"/>
                                        <p:tgtEl>
                                          <p:spTgt spid="52"/>
                                        </p:tgtEl>
                                        <p:attrNameLst>
                                          <p:attrName>ppt_h</p:attrName>
                                        </p:attrNameLst>
                                      </p:cBhvr>
                                      <p:tavLst>
                                        <p:tav tm="0">
                                          <p:val>
                                            <p:strVal val="ppt_h"/>
                                          </p:val>
                                        </p:tav>
                                        <p:tav tm="100000">
                                          <p:val>
                                            <p:strVal val="ppt_h"/>
                                          </p:val>
                                        </p:tav>
                                      </p:tavLst>
                                    </p:anim>
                                    <p:set>
                                      <p:cBhvr>
                                        <p:cTn id="28" dur="1" fill="hold">
                                          <p:stCondLst>
                                            <p:cond delay="2399"/>
                                          </p:stCondLst>
                                        </p:cTn>
                                        <p:tgtEl>
                                          <p:spTgt spid="52"/>
                                        </p:tgtEl>
                                        <p:attrNameLst>
                                          <p:attrName>style.visibility</p:attrName>
                                        </p:attrNameLst>
                                      </p:cBhvr>
                                      <p:to>
                                        <p:strVal val="hidden"/>
                                      </p:to>
                                    </p:set>
                                  </p:childTnLst>
                                </p:cTn>
                              </p:par>
                              <p:par>
                                <p:cTn id="29" presetID="45"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2000"/>
                                        <p:tgtEl>
                                          <p:spTgt spid="59"/>
                                        </p:tgtEl>
                                      </p:cBhvr>
                                    </p:animEffect>
                                    <p:anim calcmode="lin" valueType="num">
                                      <p:cBhvr>
                                        <p:cTn id="32" dur="2000" fill="hold"/>
                                        <p:tgtEl>
                                          <p:spTgt spid="59"/>
                                        </p:tgtEl>
                                        <p:attrNameLst>
                                          <p:attrName>ppt_w</p:attrName>
                                        </p:attrNameLst>
                                      </p:cBhvr>
                                      <p:tavLst>
                                        <p:tav tm="0" fmla="#ppt_w*sin(2.5*pi*$)">
                                          <p:val>
                                            <p:fltVal val="0"/>
                                          </p:val>
                                        </p:tav>
                                        <p:tav tm="100000">
                                          <p:val>
                                            <p:fltVal val="1"/>
                                          </p:val>
                                        </p:tav>
                                      </p:tavLst>
                                    </p:anim>
                                    <p:anim calcmode="lin" valueType="num">
                                      <p:cBhvr>
                                        <p:cTn id="33" dur="2000" fill="hold"/>
                                        <p:tgtEl>
                                          <p:spTgt spid="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1" grpId="0" animBg="1"/>
      <p:bldP spid="5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200056"/>
            <a:ext cx="8686800" cy="996696"/>
          </a:xfrm>
        </p:spPr>
        <p:txBody>
          <a:bodyPr>
            <a:normAutofit fontScale="90000"/>
          </a:bodyPr>
          <a:lstStyle/>
          <a:p>
            <a:pPr algn="l" defTabSz="685800">
              <a:lnSpc>
                <a:spcPts val="3500"/>
              </a:lnSpc>
              <a:spcBef>
                <a:spcPts val="0"/>
              </a:spcBef>
              <a:spcAft>
                <a:spcPts val="0"/>
              </a:spcAft>
              <a:buNone/>
            </a:pPr>
            <a:r>
              <a:rPr lang="en-US" sz="3700" b="0" i="0" dirty="0" err="1">
                <a:solidFill>
                  <a:srgbClr val="000000"/>
                </a:solidFill>
                <a:latin typeface="Arial Narrow"/>
                <a:ea typeface="+mj-ea"/>
                <a:cs typeface="Arial Narrow"/>
              </a:rPr>
              <a:t>Espectroscopia</a:t>
            </a:r>
            <a:r>
              <a:rPr lang="en-US" sz="3700" b="0" i="0" dirty="0">
                <a:solidFill>
                  <a:srgbClr val="000000"/>
                </a:solidFill>
                <a:latin typeface="Arial Narrow"/>
                <a:ea typeface="+mj-ea"/>
                <a:cs typeface="Arial Narrow"/>
              </a:rPr>
              <a:t> no </a:t>
            </a:r>
            <a:r>
              <a:rPr lang="en-US" sz="3700" b="0" i="0" dirty="0" err="1">
                <a:solidFill>
                  <a:srgbClr val="000000"/>
                </a:solidFill>
                <a:latin typeface="Arial Narrow"/>
                <a:ea typeface="+mj-ea"/>
                <a:cs typeface="Arial Narrow"/>
              </a:rPr>
              <a:t>infravermelho</a:t>
            </a:r>
            <a:r>
              <a:rPr lang="en-US" sz="3700" b="0" i="0" dirty="0">
                <a:solidFill>
                  <a:srgbClr val="000000"/>
                </a:solidFill>
                <a:latin typeface="Arial Narrow"/>
                <a:ea typeface="+mj-ea"/>
                <a:cs typeface="Arial Narrow"/>
              </a:rPr>
              <a:t> </a:t>
            </a:r>
            <a:r>
              <a:rPr lang="en-US" sz="3700" b="0" i="0" dirty="0" err="1">
                <a:solidFill>
                  <a:srgbClr val="000000"/>
                </a:solidFill>
                <a:latin typeface="Arial Narrow"/>
                <a:ea typeface="+mj-ea"/>
                <a:cs typeface="Arial Narrow"/>
              </a:rPr>
              <a:t>por</a:t>
            </a:r>
            <a:r>
              <a:rPr lang="en-US" sz="3700" b="0" i="0" dirty="0">
                <a:solidFill>
                  <a:srgbClr val="000000"/>
                </a:solidFill>
                <a:latin typeface="Arial Narrow"/>
                <a:ea typeface="+mj-ea"/>
                <a:cs typeface="Arial Narrow"/>
              </a:rPr>
              <a:t> </a:t>
            </a:r>
            <a:r>
              <a:rPr lang="en-US" sz="3700" b="0" i="0" dirty="0" err="1">
                <a:solidFill>
                  <a:srgbClr val="000000"/>
                </a:solidFill>
                <a:latin typeface="Arial Narrow"/>
                <a:ea typeface="+mj-ea"/>
                <a:cs typeface="Arial Narrow"/>
              </a:rPr>
              <a:t>transformada</a:t>
            </a:r>
            <a:r>
              <a:rPr lang="en-US" sz="3700" b="0" i="0" dirty="0">
                <a:solidFill>
                  <a:srgbClr val="000000"/>
                </a:solidFill>
                <a:latin typeface="Arial Narrow"/>
                <a:ea typeface="+mj-ea"/>
                <a:cs typeface="Arial Narrow"/>
              </a:rPr>
              <a:t> </a:t>
            </a:r>
            <a:br>
              <a:rPr lang="en-US" sz="3700" b="0" i="0" dirty="0">
                <a:solidFill>
                  <a:srgbClr val="000000"/>
                </a:solidFill>
                <a:latin typeface="Arial Narrow"/>
                <a:ea typeface="+mj-ea"/>
                <a:cs typeface="Arial Narrow"/>
              </a:rPr>
            </a:br>
            <a:r>
              <a:rPr lang="en-US" sz="3700" b="0" i="0" dirty="0">
                <a:solidFill>
                  <a:srgbClr val="000000"/>
                </a:solidFill>
                <a:latin typeface="Arial Narrow"/>
                <a:ea typeface="+mj-ea"/>
                <a:cs typeface="Arial Narrow"/>
              </a:rPr>
              <a:t>de Fourier</a:t>
            </a:r>
            <a:br>
              <a:rPr lang="en-US" sz="37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Geral</a:t>
            </a:r>
            <a:endParaRPr lang="en-US" sz="3100" b="0" i="0" dirty="0">
              <a:solidFill>
                <a:srgbClr val="000000"/>
              </a:solidFill>
              <a:latin typeface="Arial Narrow"/>
              <a:ea typeface="+mj-ea"/>
              <a:cs typeface="Arial Narrow"/>
            </a:endParaRPr>
          </a:p>
        </p:txBody>
      </p:sp>
      <p:sp>
        <p:nvSpPr>
          <p:cNvPr id="5" name="Content Placeholder 4"/>
          <p:cNvSpPr>
            <a:spLocks noGrp="1"/>
          </p:cNvSpPr>
          <p:nvPr>
            <p:ph idx="1"/>
          </p:nvPr>
        </p:nvSpPr>
        <p:spPr>
          <a:xfrm>
            <a:off x="228600" y="1674456"/>
            <a:ext cx="8686800" cy="4562856"/>
          </a:xfrm>
        </p:spPr>
        <p:txBody>
          <a:bodyPr>
            <a:normAutofit/>
          </a:bodyPr>
          <a:lstStyle/>
          <a:p>
            <a:pPr marL="228600" indent="-228600" algn="l" defTabSz="685800">
              <a:lnSpc>
                <a:spcPts val="1900"/>
              </a:lnSpc>
              <a:spcBef>
                <a:spcPts val="700"/>
              </a:spcBef>
              <a:buClr>
                <a:srgbClr val="000000"/>
              </a:buClr>
              <a:buFont typeface="Arial"/>
              <a:buChar char="•"/>
            </a:pPr>
            <a:r>
              <a:rPr lang="en-US" sz="1900" b="0" i="0" dirty="0" err="1">
                <a:solidFill>
                  <a:srgbClr val="000000"/>
                </a:solidFill>
                <a:latin typeface="Arial"/>
                <a:ea typeface="+mn-ea"/>
                <a:cs typeface="Arial"/>
              </a:rPr>
              <a:t>Ligações</a:t>
            </a:r>
            <a:r>
              <a:rPr lang="en-US" sz="1900" b="0" i="0" dirty="0">
                <a:solidFill>
                  <a:srgbClr val="000000"/>
                </a:solidFill>
                <a:latin typeface="Arial"/>
                <a:ea typeface="+mn-ea"/>
                <a:cs typeface="Arial"/>
              </a:rPr>
              <a:t> </a:t>
            </a:r>
            <a:r>
              <a:rPr lang="en-US" sz="1900" b="0" i="0" dirty="0" err="1">
                <a:solidFill>
                  <a:srgbClr val="000000"/>
                </a:solidFill>
                <a:latin typeface="Arial"/>
                <a:ea typeface="+mn-ea"/>
                <a:cs typeface="Arial"/>
              </a:rPr>
              <a:t>ativas</a:t>
            </a:r>
            <a:r>
              <a:rPr lang="en-US" sz="1900" b="0" i="0" dirty="0">
                <a:solidFill>
                  <a:srgbClr val="000000"/>
                </a:solidFill>
                <a:latin typeface="Arial"/>
                <a:ea typeface="+mn-ea"/>
                <a:cs typeface="Arial"/>
              </a:rPr>
              <a:t> no IV </a:t>
            </a:r>
            <a:r>
              <a:rPr lang="en-US" sz="1900" b="0" i="0" dirty="0" err="1">
                <a:solidFill>
                  <a:srgbClr val="000000"/>
                </a:solidFill>
                <a:latin typeface="Arial"/>
                <a:ea typeface="+mn-ea"/>
                <a:cs typeface="Arial"/>
              </a:rPr>
              <a:t>produzem</a:t>
            </a:r>
            <a:r>
              <a:rPr lang="en-US" sz="1900" b="0" i="0" dirty="0">
                <a:solidFill>
                  <a:srgbClr val="000000"/>
                </a:solidFill>
                <a:latin typeface="Arial"/>
                <a:ea typeface="+mn-ea"/>
                <a:cs typeface="Arial"/>
              </a:rPr>
              <a:t> </a:t>
            </a:r>
            <a:r>
              <a:rPr lang="en-US" sz="1900" b="0" i="0" dirty="0" err="1">
                <a:solidFill>
                  <a:srgbClr val="000000"/>
                </a:solidFill>
                <a:latin typeface="Arial"/>
                <a:ea typeface="+mn-ea"/>
                <a:cs typeface="Arial"/>
              </a:rPr>
              <a:t>bandas</a:t>
            </a:r>
            <a:endParaRPr lang="en-US" sz="1900" b="0" i="0" dirty="0">
              <a:solidFill>
                <a:srgbClr val="000000"/>
              </a:solidFill>
              <a:latin typeface="Arial"/>
              <a:ea typeface="+mn-ea"/>
              <a:cs typeface="Arial"/>
            </a:endParaRPr>
          </a:p>
          <a:p>
            <a:pPr marL="228600" indent="-228600" algn="l" defTabSz="685800">
              <a:lnSpc>
                <a:spcPts val="1900"/>
              </a:lnSpc>
              <a:spcBef>
                <a:spcPts val="700"/>
              </a:spcBef>
              <a:buClr>
                <a:srgbClr val="000000"/>
              </a:buClr>
              <a:buFont typeface="Arial"/>
              <a:buChar char="•"/>
            </a:pPr>
            <a:r>
              <a:rPr lang="en-US" sz="1900" b="0" i="0" dirty="0" err="1">
                <a:solidFill>
                  <a:srgbClr val="000000"/>
                </a:solidFill>
                <a:latin typeface="Arial"/>
                <a:ea typeface="+mn-ea"/>
                <a:cs typeface="Arial"/>
              </a:rPr>
              <a:t>Essas</a:t>
            </a:r>
            <a:r>
              <a:rPr lang="en-US" sz="1900" b="0" i="0" dirty="0">
                <a:solidFill>
                  <a:srgbClr val="000000"/>
                </a:solidFill>
                <a:latin typeface="Arial"/>
                <a:ea typeface="+mn-ea"/>
                <a:cs typeface="Arial"/>
              </a:rPr>
              <a:t> </a:t>
            </a:r>
            <a:r>
              <a:rPr lang="en-US" sz="1900" b="0" i="0" dirty="0" err="1">
                <a:solidFill>
                  <a:srgbClr val="000000"/>
                </a:solidFill>
                <a:latin typeface="Arial"/>
                <a:ea typeface="+mn-ea"/>
                <a:cs typeface="Arial"/>
              </a:rPr>
              <a:t>ligações</a:t>
            </a:r>
            <a:r>
              <a:rPr lang="en-US" sz="1900" b="0" i="0" dirty="0">
                <a:solidFill>
                  <a:srgbClr val="000000"/>
                </a:solidFill>
                <a:latin typeface="Arial"/>
                <a:ea typeface="+mn-ea"/>
                <a:cs typeface="Arial"/>
              </a:rPr>
              <a:t> </a:t>
            </a:r>
            <a:r>
              <a:rPr lang="en-US" sz="1900" b="0" i="0" dirty="0" err="1">
                <a:solidFill>
                  <a:srgbClr val="000000"/>
                </a:solidFill>
                <a:latin typeface="Arial"/>
                <a:ea typeface="+mn-ea"/>
                <a:cs typeface="Arial"/>
              </a:rPr>
              <a:t>vibram</a:t>
            </a:r>
            <a:r>
              <a:rPr lang="en-US" sz="1900" b="0" i="0" dirty="0">
                <a:solidFill>
                  <a:srgbClr val="000000"/>
                </a:solidFill>
                <a:latin typeface="Arial"/>
                <a:ea typeface="+mn-ea"/>
                <a:cs typeface="Arial"/>
              </a:rPr>
              <a:t> </a:t>
            </a:r>
            <a:r>
              <a:rPr lang="en-US" sz="1900" b="0" i="0" dirty="0" err="1">
                <a:solidFill>
                  <a:srgbClr val="000000"/>
                </a:solidFill>
                <a:latin typeface="Arial"/>
                <a:ea typeface="+mn-ea"/>
                <a:cs typeface="Arial"/>
              </a:rPr>
              <a:t>em</a:t>
            </a:r>
            <a:r>
              <a:rPr lang="en-US" sz="1900" b="0" i="0" dirty="0">
                <a:solidFill>
                  <a:srgbClr val="000000"/>
                </a:solidFill>
                <a:latin typeface="Arial"/>
                <a:ea typeface="+mn-ea"/>
                <a:cs typeface="Arial"/>
              </a:rPr>
              <a:t> </a:t>
            </a:r>
            <a:r>
              <a:rPr lang="en-US" sz="1900" b="0" i="0" dirty="0" err="1">
                <a:solidFill>
                  <a:srgbClr val="000000"/>
                </a:solidFill>
                <a:latin typeface="Arial"/>
                <a:ea typeface="+mn-ea"/>
                <a:cs typeface="Arial"/>
              </a:rPr>
              <a:t>frequências</a:t>
            </a:r>
            <a:r>
              <a:rPr lang="en-US" sz="1900" b="0" i="0" dirty="0">
                <a:solidFill>
                  <a:srgbClr val="000000"/>
                </a:solidFill>
                <a:latin typeface="Arial"/>
                <a:ea typeface="+mn-ea"/>
                <a:cs typeface="Arial"/>
              </a:rPr>
              <a:t> </a:t>
            </a:r>
            <a:r>
              <a:rPr lang="en-US" sz="1900" b="0" i="0" dirty="0" err="1">
                <a:solidFill>
                  <a:srgbClr val="000000"/>
                </a:solidFill>
                <a:latin typeface="Arial"/>
                <a:ea typeface="+mn-ea"/>
                <a:cs typeface="Arial"/>
              </a:rPr>
              <a:t>específicas</a:t>
            </a:r>
            <a:r>
              <a:rPr lang="en-US" sz="1900" b="0" i="0" dirty="0">
                <a:solidFill>
                  <a:srgbClr val="000000"/>
                </a:solidFill>
                <a:latin typeface="Arial"/>
                <a:ea typeface="+mn-ea"/>
                <a:cs typeface="Arial"/>
              </a:rPr>
              <a:t>  </a:t>
            </a:r>
          </a:p>
          <a:p>
            <a:pPr marL="228600" indent="-228600" algn="l" defTabSz="685800">
              <a:lnSpc>
                <a:spcPts val="1900"/>
              </a:lnSpc>
              <a:spcBef>
                <a:spcPts val="700"/>
              </a:spcBef>
              <a:buClr>
                <a:srgbClr val="000000"/>
              </a:buClr>
              <a:buFont typeface="Arial"/>
              <a:buChar char="•"/>
            </a:pPr>
            <a:r>
              <a:rPr lang="en-US" sz="1900" b="0" i="0" dirty="0" err="1">
                <a:solidFill>
                  <a:srgbClr val="000000"/>
                </a:solidFill>
                <a:latin typeface="Arial"/>
                <a:ea typeface="+mn-ea"/>
                <a:cs typeface="Arial"/>
              </a:rPr>
              <a:t>Pequenas</a:t>
            </a:r>
            <a:r>
              <a:rPr lang="en-US" sz="1900" b="0" i="0" dirty="0">
                <a:solidFill>
                  <a:srgbClr val="000000"/>
                </a:solidFill>
                <a:latin typeface="Arial"/>
                <a:ea typeface="+mn-ea"/>
                <a:cs typeface="Arial"/>
              </a:rPr>
              <a:t> </a:t>
            </a:r>
            <a:r>
              <a:rPr lang="en-US" sz="1900" b="0" i="0" dirty="0" err="1">
                <a:solidFill>
                  <a:srgbClr val="000000"/>
                </a:solidFill>
                <a:latin typeface="Arial"/>
                <a:ea typeface="+mn-ea"/>
                <a:cs typeface="Arial"/>
              </a:rPr>
              <a:t>variações</a:t>
            </a:r>
            <a:r>
              <a:rPr lang="en-US" sz="1900" b="0" i="0" dirty="0">
                <a:solidFill>
                  <a:srgbClr val="000000"/>
                </a:solidFill>
                <a:latin typeface="Arial"/>
                <a:ea typeface="+mn-ea"/>
                <a:cs typeface="Arial"/>
              </a:rPr>
              <a:t> </a:t>
            </a:r>
            <a:r>
              <a:rPr lang="en-US" sz="1900" b="0" i="0" dirty="0" err="1">
                <a:solidFill>
                  <a:srgbClr val="000000"/>
                </a:solidFill>
                <a:latin typeface="Arial"/>
                <a:ea typeface="+mn-ea"/>
                <a:cs typeface="Arial"/>
              </a:rPr>
              <a:t>na</a:t>
            </a:r>
            <a:r>
              <a:rPr lang="en-US" sz="1900" b="0" i="0" dirty="0">
                <a:solidFill>
                  <a:srgbClr val="000000"/>
                </a:solidFill>
                <a:latin typeface="Arial"/>
                <a:ea typeface="+mn-ea"/>
                <a:cs typeface="Arial"/>
              </a:rPr>
              <a:t> </a:t>
            </a:r>
            <a:r>
              <a:rPr lang="en-US" sz="1900" b="0" i="0" dirty="0" err="1">
                <a:solidFill>
                  <a:srgbClr val="000000"/>
                </a:solidFill>
                <a:latin typeface="Arial"/>
                <a:ea typeface="+mn-ea"/>
                <a:cs typeface="Arial"/>
              </a:rPr>
              <a:t>altura</a:t>
            </a:r>
            <a:r>
              <a:rPr lang="en-US" sz="1900" b="0" i="0" dirty="0">
                <a:solidFill>
                  <a:srgbClr val="000000"/>
                </a:solidFill>
                <a:latin typeface="Arial"/>
                <a:ea typeface="+mn-ea"/>
                <a:cs typeface="Arial"/>
              </a:rPr>
              <a:t> e </a:t>
            </a:r>
            <a:r>
              <a:rPr lang="en-US" sz="1900" b="0" i="0" dirty="0" err="1">
                <a:solidFill>
                  <a:srgbClr val="000000"/>
                </a:solidFill>
                <a:latin typeface="Arial"/>
                <a:ea typeface="+mn-ea"/>
                <a:cs typeface="Arial"/>
              </a:rPr>
              <a:t>na</a:t>
            </a:r>
            <a:r>
              <a:rPr lang="en-US" sz="1900" b="0" i="0" dirty="0">
                <a:solidFill>
                  <a:srgbClr val="000000"/>
                </a:solidFill>
                <a:latin typeface="Arial"/>
                <a:ea typeface="+mn-ea"/>
                <a:cs typeface="Arial"/>
              </a:rPr>
              <a:t> </a:t>
            </a:r>
            <a:r>
              <a:rPr lang="en-US" sz="1900" b="0" i="0" dirty="0" err="1">
                <a:solidFill>
                  <a:srgbClr val="000000"/>
                </a:solidFill>
                <a:latin typeface="Arial"/>
                <a:ea typeface="+mn-ea"/>
                <a:cs typeface="Arial"/>
              </a:rPr>
              <a:t>posição</a:t>
            </a:r>
            <a:r>
              <a:rPr lang="en-US" sz="1900" b="0" i="0" dirty="0">
                <a:solidFill>
                  <a:srgbClr val="000000"/>
                </a:solidFill>
                <a:latin typeface="Arial"/>
                <a:ea typeface="+mn-ea"/>
                <a:cs typeface="Arial"/>
              </a:rPr>
              <a:t> da </a:t>
            </a:r>
            <a:r>
              <a:rPr lang="en-US" sz="1900" b="0" i="0" dirty="0" err="1">
                <a:solidFill>
                  <a:srgbClr val="000000"/>
                </a:solidFill>
                <a:latin typeface="Arial"/>
                <a:ea typeface="+mn-ea"/>
                <a:cs typeface="Arial"/>
              </a:rPr>
              <a:t>banda</a:t>
            </a:r>
            <a:r>
              <a:rPr lang="en-US" sz="1900" b="0" i="0" dirty="0">
                <a:solidFill>
                  <a:srgbClr val="000000"/>
                </a:solidFill>
                <a:latin typeface="Arial"/>
                <a:ea typeface="+mn-ea"/>
                <a:cs typeface="Arial"/>
              </a:rPr>
              <a:t> </a:t>
            </a:r>
            <a:r>
              <a:rPr lang="en-US" sz="1900" b="0" i="0" dirty="0" err="1">
                <a:solidFill>
                  <a:srgbClr val="000000"/>
                </a:solidFill>
                <a:latin typeface="Arial"/>
                <a:ea typeface="+mn-ea"/>
                <a:cs typeface="Arial"/>
              </a:rPr>
              <a:t>permitem</a:t>
            </a:r>
            <a:r>
              <a:rPr lang="en-US" sz="1900" b="0" i="0" dirty="0">
                <a:solidFill>
                  <a:srgbClr val="000000"/>
                </a:solidFill>
                <a:latin typeface="Arial"/>
                <a:ea typeface="+mn-ea"/>
                <a:cs typeface="Arial"/>
              </a:rPr>
              <a:t> </a:t>
            </a:r>
            <a:br>
              <a:rPr lang="en-US" sz="1900" b="0" i="0" dirty="0">
                <a:solidFill>
                  <a:srgbClr val="000000"/>
                </a:solidFill>
                <a:latin typeface="Arial"/>
                <a:ea typeface="+mn-ea"/>
                <a:cs typeface="Arial"/>
              </a:rPr>
            </a:br>
            <a:r>
              <a:rPr lang="en-US" sz="1900" b="0" i="0" dirty="0">
                <a:solidFill>
                  <a:srgbClr val="000000"/>
                </a:solidFill>
                <a:latin typeface="Arial"/>
                <a:ea typeface="+mn-ea"/>
                <a:cs typeface="Arial"/>
              </a:rPr>
              <a:t>a </a:t>
            </a:r>
            <a:r>
              <a:rPr lang="en-US" sz="1900" b="0" i="0" dirty="0" err="1">
                <a:solidFill>
                  <a:srgbClr val="000000"/>
                </a:solidFill>
                <a:latin typeface="Arial"/>
                <a:ea typeface="+mn-ea"/>
                <a:cs typeface="Arial"/>
              </a:rPr>
              <a:t>diferenciação</a:t>
            </a:r>
            <a:endParaRPr lang="en-US" sz="1900" b="0" i="0" dirty="0">
              <a:solidFill>
                <a:srgbClr val="000000"/>
              </a:solidFill>
              <a:latin typeface="Arial"/>
              <a:ea typeface="+mn-ea"/>
              <a:cs typeface="Arial"/>
            </a:endParaRPr>
          </a:p>
          <a:p>
            <a:pPr marL="228600" indent="-228600" algn="l" defTabSz="685800">
              <a:lnSpc>
                <a:spcPts val="1900"/>
              </a:lnSpc>
              <a:spcBef>
                <a:spcPts val="700"/>
              </a:spcBef>
              <a:buClr>
                <a:srgbClr val="000000"/>
              </a:buClr>
              <a:buFont typeface="Arial"/>
              <a:buChar char="•"/>
            </a:pPr>
            <a:r>
              <a:rPr lang="en-US" sz="1900" b="0" i="0" dirty="0">
                <a:solidFill>
                  <a:srgbClr val="000000"/>
                </a:solidFill>
                <a:latin typeface="Arial"/>
                <a:ea typeface="+mn-ea"/>
                <a:cs typeface="Arial"/>
              </a:rPr>
              <a:t>O </a:t>
            </a:r>
            <a:r>
              <a:rPr lang="en-US" sz="1900" b="0" i="0" dirty="0" err="1">
                <a:solidFill>
                  <a:srgbClr val="000000"/>
                </a:solidFill>
                <a:latin typeface="Arial"/>
                <a:ea typeface="+mn-ea"/>
                <a:cs typeface="Arial"/>
              </a:rPr>
              <a:t>espectro</a:t>
            </a:r>
            <a:r>
              <a:rPr lang="en-US" sz="1900" b="0" i="0" dirty="0">
                <a:solidFill>
                  <a:srgbClr val="000000"/>
                </a:solidFill>
                <a:latin typeface="Arial"/>
                <a:ea typeface="+mn-ea"/>
                <a:cs typeface="Arial"/>
              </a:rPr>
              <a:t> IV </a:t>
            </a:r>
            <a:r>
              <a:rPr lang="en-US" sz="1900" b="0" i="0" dirty="0" err="1">
                <a:solidFill>
                  <a:srgbClr val="000000"/>
                </a:solidFill>
                <a:latin typeface="Arial"/>
                <a:ea typeface="+mn-ea"/>
                <a:cs typeface="Arial"/>
              </a:rPr>
              <a:t>pode</a:t>
            </a:r>
            <a:r>
              <a:rPr lang="en-US" sz="1900" b="0" i="0" dirty="0">
                <a:solidFill>
                  <a:srgbClr val="000000"/>
                </a:solidFill>
                <a:latin typeface="Arial"/>
                <a:ea typeface="+mn-ea"/>
                <a:cs typeface="Arial"/>
              </a:rPr>
              <a:t> </a:t>
            </a:r>
            <a:r>
              <a:rPr lang="en-US" sz="1900" b="0" i="0" dirty="0" err="1">
                <a:solidFill>
                  <a:srgbClr val="000000"/>
                </a:solidFill>
                <a:latin typeface="Arial"/>
                <a:ea typeface="+mn-ea"/>
                <a:cs typeface="Arial"/>
              </a:rPr>
              <a:t>servir</a:t>
            </a:r>
            <a:r>
              <a:rPr lang="en-US" sz="1900" b="0" i="0" dirty="0">
                <a:solidFill>
                  <a:srgbClr val="000000"/>
                </a:solidFill>
                <a:latin typeface="Arial"/>
                <a:ea typeface="+mn-ea"/>
                <a:cs typeface="Arial"/>
              </a:rPr>
              <a:t> </a:t>
            </a:r>
            <a:r>
              <a:rPr lang="en-US" sz="1900" b="0" i="0" dirty="0" err="1">
                <a:solidFill>
                  <a:srgbClr val="000000"/>
                </a:solidFill>
                <a:latin typeface="Arial"/>
                <a:ea typeface="+mn-ea"/>
                <a:cs typeface="Arial"/>
              </a:rPr>
              <a:t>como</a:t>
            </a:r>
            <a:r>
              <a:rPr lang="en-US" sz="1900" b="0" i="0" dirty="0">
                <a:solidFill>
                  <a:srgbClr val="000000"/>
                </a:solidFill>
                <a:latin typeface="Arial"/>
                <a:ea typeface="+mn-ea"/>
                <a:cs typeface="Arial"/>
              </a:rPr>
              <a:t> a </a:t>
            </a:r>
            <a:r>
              <a:rPr lang="en-US" sz="1900" b="0" i="0" dirty="0" err="1">
                <a:solidFill>
                  <a:srgbClr val="000000"/>
                </a:solidFill>
                <a:latin typeface="Arial"/>
                <a:ea typeface="+mn-ea"/>
                <a:cs typeface="Arial"/>
              </a:rPr>
              <a:t>impressão</a:t>
            </a:r>
            <a:r>
              <a:rPr lang="en-US" sz="1900" b="0" i="0" dirty="0">
                <a:solidFill>
                  <a:srgbClr val="000000"/>
                </a:solidFill>
                <a:latin typeface="Arial"/>
                <a:ea typeface="+mn-ea"/>
                <a:cs typeface="Arial"/>
              </a:rPr>
              <a:t> digital de um </a:t>
            </a:r>
            <a:r>
              <a:rPr lang="en-US" sz="1900" b="0" i="0" dirty="0" err="1">
                <a:solidFill>
                  <a:srgbClr val="000000"/>
                </a:solidFill>
                <a:latin typeface="Arial"/>
                <a:ea typeface="+mn-ea"/>
                <a:cs typeface="Arial"/>
              </a:rPr>
              <a:t>composto</a:t>
            </a:r>
            <a:endParaRPr lang="en-US" sz="1900" b="0" i="0" dirty="0">
              <a:solidFill>
                <a:srgbClr val="000000"/>
              </a:solidFill>
              <a:latin typeface="Arial"/>
              <a:ea typeface="+mn-ea"/>
              <a:cs typeface="Arial"/>
            </a:endParaRPr>
          </a:p>
        </p:txBody>
      </p:sp>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mc:AlternateContent xmlns:mc="http://schemas.openxmlformats.org/markup-compatibility/2006" xmlns:a14="http://schemas.microsoft.com/office/drawing/2010/main">
        <mc:Choice Requires="a14">
          <p:sp>
            <p:nvSpPr>
              <p:cNvPr id="13" name="TextBox 12"/>
              <p:cNvSpPr txBox="1"/>
              <p:nvPr/>
            </p:nvSpPr>
            <p:spPr>
              <a:xfrm>
                <a:off x="4709302" y="4300314"/>
                <a:ext cx="101482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smtClean="0">
                          <a:solidFill>
                            <a:schemeClr val="tx2"/>
                          </a:solidFill>
                          <a:latin typeface="Cambria Math"/>
                          <a:ea typeface="Cambria Math"/>
                        </a:rPr>
                        <m:t>≅</m:t>
                      </m:r>
                    </m:oMath>
                  </m:oMathPara>
                </a14:m>
                <a:endParaRPr lang="en-US" sz="4000" dirty="0">
                  <a:solidFill>
                    <a:schemeClr val="tx2"/>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709302" y="4300314"/>
                <a:ext cx="1014826" cy="707886"/>
              </a:xfrm>
              <a:prstGeom prst="rect">
                <a:avLst/>
              </a:prstGeom>
              <a:blipFill rotWithShape="1">
                <a:blip r:embed="rId4"/>
                <a:stretch>
                  <a:fillRect/>
                </a:stretch>
              </a:blipFill>
            </p:spPr>
            <p:txBody>
              <a:bodyPr/>
              <a:lstStyle/>
              <a:p>
                <a:r>
                  <a:rPr lang="es-AR">
                    <a:noFill/>
                  </a:rPr>
                  <a:t> </a:t>
                </a:r>
              </a:p>
            </p:txBody>
          </p:sp>
        </mc:Fallback>
      </mc:AlternateContent>
      <p:grpSp>
        <p:nvGrpSpPr>
          <p:cNvPr id="4" name="Gruppieren 3"/>
          <p:cNvGrpSpPr>
            <a:grpSpLocks noChangeAspect="1"/>
          </p:cNvGrpSpPr>
          <p:nvPr/>
        </p:nvGrpSpPr>
        <p:grpSpPr>
          <a:xfrm>
            <a:off x="395536" y="3358634"/>
            <a:ext cx="3743896" cy="2662654"/>
            <a:chOff x="155436" y="3356992"/>
            <a:chExt cx="3827954" cy="2722436"/>
          </a:xfrm>
        </p:grpSpPr>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96" y="3356992"/>
              <a:ext cx="3424494" cy="2448535"/>
            </a:xfrm>
            <a:prstGeom prst="rect">
              <a:avLst/>
            </a:prstGeom>
          </p:spPr>
        </p:pic>
        <p:sp>
          <p:nvSpPr>
            <p:cNvPr id="21" name="TextBox 7"/>
            <p:cNvSpPr txBox="1"/>
            <p:nvPr/>
          </p:nvSpPr>
          <p:spPr>
            <a:xfrm rot="16200000">
              <a:off x="-120951" y="4116502"/>
              <a:ext cx="944389" cy="251749"/>
            </a:xfrm>
            <a:prstGeom prst="rect">
              <a:avLst/>
            </a:prstGeom>
            <a:noFill/>
          </p:spPr>
          <p:txBody>
            <a:bodyPr wrap="none" rtlCol="0">
              <a:spAutoFit/>
            </a:bodyPr>
            <a:lstStyle/>
            <a:p>
              <a:pPr algn="l" defTabSz="914400">
                <a:buNone/>
              </a:pPr>
              <a:r>
                <a:rPr lang="en-US" sz="1000" b="1" i="0">
                  <a:solidFill>
                    <a:srgbClr val="000000">
                      <a:lumMod val="85000"/>
                      <a:lumOff val="15000"/>
                    </a:srgbClr>
                  </a:solidFill>
                  <a:latin typeface="Arial"/>
                  <a:ea typeface="+mn-ea"/>
                  <a:cs typeface="+mn-cs"/>
                </a:rPr>
                <a:t>Absorbância</a:t>
              </a:r>
            </a:p>
          </p:txBody>
        </p:sp>
        <p:sp>
          <p:nvSpPr>
            <p:cNvPr id="22" name="TextBox 9"/>
            <p:cNvSpPr txBox="1"/>
            <p:nvPr/>
          </p:nvSpPr>
          <p:spPr>
            <a:xfrm>
              <a:off x="155436" y="4924884"/>
              <a:ext cx="441217" cy="251749"/>
            </a:xfrm>
            <a:prstGeom prst="rect">
              <a:avLst/>
            </a:prstGeom>
            <a:noFill/>
          </p:spPr>
          <p:txBody>
            <a:bodyPr wrap="none" rtlCol="0">
              <a:spAutoFit/>
            </a:bodyPr>
            <a:lstStyle/>
            <a:p>
              <a:pPr algn="l" defTabSz="914400">
                <a:buNone/>
              </a:pPr>
              <a:r>
                <a:rPr lang="en-US" sz="1000" b="0" i="0">
                  <a:solidFill>
                    <a:srgbClr val="000000"/>
                  </a:solidFill>
                  <a:latin typeface="Arial"/>
                  <a:ea typeface="+mn-ea"/>
                  <a:cs typeface="+mn-cs"/>
                </a:rPr>
                <a:t>0.10</a:t>
              </a:r>
            </a:p>
          </p:txBody>
        </p:sp>
        <p:sp>
          <p:nvSpPr>
            <p:cNvPr id="23" name="TextBox 18"/>
            <p:cNvSpPr txBox="1"/>
            <p:nvPr/>
          </p:nvSpPr>
          <p:spPr>
            <a:xfrm>
              <a:off x="155436" y="3359725"/>
              <a:ext cx="441217" cy="251749"/>
            </a:xfrm>
            <a:prstGeom prst="rect">
              <a:avLst/>
            </a:prstGeom>
            <a:noFill/>
          </p:spPr>
          <p:txBody>
            <a:bodyPr wrap="none" rtlCol="0">
              <a:spAutoFit/>
            </a:bodyPr>
            <a:lstStyle/>
            <a:p>
              <a:pPr algn="l" defTabSz="914400">
                <a:buNone/>
              </a:pPr>
              <a:r>
                <a:rPr lang="en-US" sz="1000" b="0" i="0">
                  <a:solidFill>
                    <a:srgbClr val="000000"/>
                  </a:solidFill>
                  <a:latin typeface="Arial"/>
                  <a:ea typeface="+mn-ea"/>
                  <a:cs typeface="+mn-cs"/>
                </a:rPr>
                <a:t>0.30</a:t>
              </a:r>
            </a:p>
          </p:txBody>
        </p:sp>
        <p:sp>
          <p:nvSpPr>
            <p:cNvPr id="24" name="TextBox 19"/>
            <p:cNvSpPr txBox="1"/>
            <p:nvPr/>
          </p:nvSpPr>
          <p:spPr>
            <a:xfrm>
              <a:off x="1714682" y="5827679"/>
              <a:ext cx="1401667" cy="251749"/>
            </a:xfrm>
            <a:prstGeom prst="rect">
              <a:avLst/>
            </a:prstGeom>
            <a:noFill/>
          </p:spPr>
          <p:txBody>
            <a:bodyPr wrap="none" rtlCol="0">
              <a:spAutoFit/>
            </a:bodyPr>
            <a:lstStyle/>
            <a:p>
              <a:pPr algn="l" defTabSz="914400">
                <a:buNone/>
              </a:pPr>
              <a:r>
                <a:rPr lang="en-US" sz="1000" b="1" i="0">
                  <a:solidFill>
                    <a:srgbClr val="000000">
                      <a:lumMod val="85000"/>
                      <a:lumOff val="15000"/>
                    </a:srgbClr>
                  </a:solidFill>
                  <a:latin typeface="Arial"/>
                  <a:ea typeface="+mn-ea"/>
                  <a:cs typeface="+mn-cs"/>
                </a:rPr>
                <a:t>Número de onda (cm</a:t>
              </a:r>
              <a:r>
                <a:rPr lang="en-US" sz="1000" b="1" i="0" baseline="30000">
                  <a:solidFill>
                    <a:srgbClr val="000000">
                      <a:lumMod val="85000"/>
                      <a:lumOff val="15000"/>
                    </a:srgbClr>
                  </a:solidFill>
                  <a:latin typeface="Arial"/>
                  <a:ea typeface="+mn-ea"/>
                  <a:cs typeface="+mn-cs"/>
                </a:rPr>
                <a:t>-1</a:t>
              </a:r>
              <a:r>
                <a:rPr lang="en-US" sz="1000" b="1" i="0">
                  <a:solidFill>
                    <a:srgbClr val="000000">
                      <a:lumMod val="85000"/>
                      <a:lumOff val="15000"/>
                    </a:srgbClr>
                  </a:solidFill>
                  <a:latin typeface="Arial"/>
                  <a:ea typeface="+mn-ea"/>
                  <a:cs typeface="+mn-cs"/>
                </a:rPr>
                <a:t>)</a:t>
              </a:r>
            </a:p>
          </p:txBody>
        </p:sp>
      </p:grpSp>
      <p:sp>
        <p:nvSpPr>
          <p:cNvPr id="27" name="Rechteck 26"/>
          <p:cNvSpPr/>
          <p:nvPr/>
        </p:nvSpPr>
        <p:spPr>
          <a:xfrm>
            <a:off x="228600" y="3247992"/>
            <a:ext cx="4278105" cy="2772000"/>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51" y="3490577"/>
            <a:ext cx="1373899" cy="2060848"/>
          </a:xfrm>
          <a:prstGeom prst="rect">
            <a:avLst/>
          </a:prstGeom>
        </p:spPr>
      </p:pic>
    </p:spTree>
    <p:extLst>
      <p:ext uri="{BB962C8B-B14F-4D97-AF65-F5344CB8AC3E}">
        <p14:creationId xmlns:p14="http://schemas.microsoft.com/office/powerpoint/2010/main" val="1798985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9" name="Rectangle 2"/>
          <p:cNvSpPr>
            <a:spLocks noGrp="1" noChangeArrowheads="1"/>
          </p:cNvSpPr>
          <p:nvPr>
            <p:ph type="title"/>
          </p:nvPr>
        </p:nvSpPr>
        <p:spPr>
          <a:xfrm>
            <a:off x="84584" y="344085"/>
            <a:ext cx="9095928" cy="996696"/>
          </a:xfrm>
        </p:spPr>
        <p:txBody>
          <a:bodyPr>
            <a:normAutofit fontScale="90000"/>
          </a:bodyPr>
          <a:lstStyle/>
          <a:p>
            <a:pPr algn="l" defTabSz="685800">
              <a:lnSpc>
                <a:spcPct val="100000"/>
              </a:lnSpc>
              <a:spcBef>
                <a:spcPts val="0"/>
              </a:spcBef>
              <a:spcAft>
                <a:spcPts val="300"/>
              </a:spcAft>
              <a:buNone/>
            </a:pPr>
            <a:r>
              <a:rPr lang="en-US" sz="3700" b="0" i="0" spc="-50" dirty="0" err="1">
                <a:solidFill>
                  <a:srgbClr val="000000"/>
                </a:solidFill>
                <a:latin typeface="Arial Narrow"/>
                <a:ea typeface="+mj-ea"/>
                <a:cs typeface="Arial Narrow"/>
              </a:rPr>
              <a:t>Espectroscopia</a:t>
            </a:r>
            <a:r>
              <a:rPr lang="en-US" sz="3700" b="0" i="0" spc="-50" dirty="0">
                <a:solidFill>
                  <a:srgbClr val="000000"/>
                </a:solidFill>
                <a:latin typeface="Arial Narrow"/>
                <a:ea typeface="+mj-ea"/>
                <a:cs typeface="Arial Narrow"/>
              </a:rPr>
              <a:t> no </a:t>
            </a:r>
            <a:r>
              <a:rPr lang="en-US" sz="3700" b="0" i="0" spc="-50" dirty="0" err="1">
                <a:solidFill>
                  <a:srgbClr val="000000"/>
                </a:solidFill>
                <a:latin typeface="Arial Narrow"/>
                <a:ea typeface="+mj-ea"/>
                <a:cs typeface="Arial Narrow"/>
              </a:rPr>
              <a:t>infravermelho</a:t>
            </a:r>
            <a:r>
              <a:rPr lang="en-US" sz="3700" b="0" i="0" spc="-50" dirty="0">
                <a:solidFill>
                  <a:srgbClr val="000000"/>
                </a:solidFill>
                <a:latin typeface="Arial Narrow"/>
                <a:ea typeface="+mj-ea"/>
                <a:cs typeface="Arial Narrow"/>
              </a:rPr>
              <a:t> </a:t>
            </a:r>
            <a:r>
              <a:rPr lang="en-US" sz="3700" b="0" i="0" spc="-50" dirty="0" err="1">
                <a:solidFill>
                  <a:srgbClr val="000000"/>
                </a:solidFill>
                <a:latin typeface="Arial Narrow"/>
                <a:ea typeface="+mj-ea"/>
                <a:cs typeface="Arial Narrow"/>
              </a:rPr>
              <a:t>por</a:t>
            </a:r>
            <a:r>
              <a:rPr lang="en-US" sz="3700" b="0" i="0" spc="-50" dirty="0">
                <a:solidFill>
                  <a:srgbClr val="000000"/>
                </a:solidFill>
                <a:latin typeface="Arial Narrow"/>
                <a:ea typeface="+mj-ea"/>
                <a:cs typeface="Arial Narrow"/>
              </a:rPr>
              <a:t> </a:t>
            </a:r>
            <a:r>
              <a:rPr lang="en-US" sz="3700" b="0" i="0" spc="-50" dirty="0" err="1">
                <a:solidFill>
                  <a:srgbClr val="000000"/>
                </a:solidFill>
                <a:latin typeface="Arial Narrow"/>
                <a:ea typeface="+mj-ea"/>
                <a:cs typeface="Arial Narrow"/>
              </a:rPr>
              <a:t>transformada</a:t>
            </a:r>
            <a:r>
              <a:rPr lang="en-US" sz="3700" b="0" i="0" spc="-50" dirty="0">
                <a:solidFill>
                  <a:srgbClr val="000000"/>
                </a:solidFill>
                <a:latin typeface="Arial Narrow"/>
                <a:ea typeface="+mj-ea"/>
                <a:cs typeface="Arial Narrow"/>
              </a:rPr>
              <a:t> de Fourier</a:t>
            </a:r>
            <a:br>
              <a:rPr lang="en-US" sz="36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Geral</a:t>
            </a:r>
            <a:endParaRPr lang="en-US" sz="3100" b="0" i="0" dirty="0">
              <a:solidFill>
                <a:srgbClr val="000000"/>
              </a:solidFill>
              <a:latin typeface="Arial Narrow"/>
              <a:ea typeface="+mj-ea"/>
              <a:cs typeface="Arial Narrow"/>
            </a:endParaRPr>
          </a:p>
        </p:txBody>
      </p:sp>
      <p:sp>
        <p:nvSpPr>
          <p:cNvPr id="20" name="Content Placeholder 2"/>
          <p:cNvSpPr>
            <a:spLocks noGrp="1"/>
          </p:cNvSpPr>
          <p:nvPr>
            <p:ph idx="1"/>
          </p:nvPr>
        </p:nvSpPr>
        <p:spPr>
          <a:xfrm>
            <a:off x="179512" y="1512000"/>
            <a:ext cx="4270248" cy="4562856"/>
          </a:xfrm>
        </p:spPr>
        <p:txBody>
          <a:bodyPr>
            <a:noAutofit/>
          </a:bodyPr>
          <a:lstStyle/>
          <a:p>
            <a:pPr marL="0" indent="-228600" algn="l" defTabSz="685800">
              <a:lnSpc>
                <a:spcPct val="100000"/>
              </a:lnSpc>
              <a:spcBef>
                <a:spcPts val="1400"/>
              </a:spcBef>
              <a:buNone/>
            </a:pPr>
            <a:r>
              <a:rPr lang="en-US" sz="2000" b="0" i="0" dirty="0" err="1">
                <a:solidFill>
                  <a:srgbClr val="000000"/>
                </a:solidFill>
                <a:latin typeface="Arial"/>
                <a:ea typeface="+mn-ea"/>
                <a:cs typeface="Arial"/>
              </a:rPr>
              <a:t>Número</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onda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em</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que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diferentes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ligações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geralmente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conhecidas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como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grupos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funcionais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absorvem</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indicam</a:t>
            </a:r>
            <a:r>
              <a:rPr lang="en-US" sz="2000" b="0" i="0" dirty="0">
                <a:solidFill>
                  <a:srgbClr val="000000"/>
                </a:solidFill>
                <a:latin typeface="Arial"/>
                <a:ea typeface="+mn-ea"/>
                <a:cs typeface="Arial"/>
              </a:rPr>
              <a:t> a </a:t>
            </a:r>
            <a:r>
              <a:rPr lang="en-US" sz="2000" b="0" i="0" dirty="0" err="1">
                <a:solidFill>
                  <a:srgbClr val="000000"/>
                </a:solidFill>
                <a:latin typeface="Arial"/>
                <a:ea typeface="+mn-ea"/>
                <a:cs typeface="Arial"/>
              </a:rPr>
              <a:t>força</a:t>
            </a:r>
            <a:r>
              <a:rPr lang="en-US" sz="2000" b="0" i="0" dirty="0">
                <a:solidFill>
                  <a:srgbClr val="000000"/>
                </a:solidFill>
                <a:latin typeface="Arial"/>
                <a:ea typeface="+mn-ea"/>
                <a:cs typeface="Arial"/>
              </a:rPr>
              <a:t> da </a:t>
            </a:r>
            <a:r>
              <a:rPr lang="en-US" sz="2000" b="0" i="0" dirty="0" err="1">
                <a:solidFill>
                  <a:srgbClr val="000000"/>
                </a:solidFill>
                <a:latin typeface="Arial"/>
                <a:ea typeface="+mn-ea"/>
                <a:cs typeface="Arial"/>
              </a:rPr>
              <a:t>ligação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Ligações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mais</a:t>
            </a:r>
            <a:r>
              <a:rPr lang="en-US" sz="2000" b="0" i="0" dirty="0">
                <a:solidFill>
                  <a:srgbClr val="000000"/>
                </a:solidFill>
                <a:latin typeface="Arial"/>
                <a:ea typeface="+mn-ea"/>
                <a:cs typeface="Arial"/>
              </a:rPr>
              <a:t> fortes </a:t>
            </a:r>
            <a:r>
              <a:rPr lang="en-US" sz="2000" b="0" i="0" dirty="0" err="1">
                <a:solidFill>
                  <a:srgbClr val="000000"/>
                </a:solidFill>
                <a:latin typeface="Arial"/>
                <a:ea typeface="+mn-ea"/>
                <a:cs typeface="Arial"/>
              </a:rPr>
              <a:t>absorvem</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em</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maiores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números</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ondas</a:t>
            </a:r>
            <a:r>
              <a:rPr lang="en-US" sz="2000" b="0" i="0" dirty="0">
                <a:solidFill>
                  <a:srgbClr val="000000"/>
                </a:solidFill>
                <a:latin typeface="Arial"/>
                <a:ea typeface="+mn-ea"/>
                <a:cs typeface="Arial"/>
              </a:rPr>
              <a:t>.</a:t>
            </a:r>
          </a:p>
          <a:p>
            <a:pPr marL="0" indent="-228600" algn="l" defTabSz="685800">
              <a:lnSpc>
                <a:spcPct val="100000"/>
              </a:lnSpc>
              <a:spcBef>
                <a:spcPts val="1400"/>
              </a:spcBef>
              <a:buNone/>
            </a:pPr>
            <a:r>
              <a:rPr lang="en-US" sz="2000" b="0" i="0" dirty="0" err="1">
                <a:solidFill>
                  <a:srgbClr val="000000"/>
                </a:solidFill>
                <a:latin typeface="Arial"/>
                <a:ea typeface="+mn-ea"/>
                <a:cs typeface="Arial"/>
              </a:rPr>
              <a:t>Cada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grupo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funcional</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absorve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em</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sua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própria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frequência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característica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tornando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possível</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elucidar</a:t>
            </a:r>
            <a:r>
              <a:rPr lang="en-US" sz="2000" b="0" i="0" dirty="0">
                <a:solidFill>
                  <a:srgbClr val="000000"/>
                </a:solidFill>
                <a:latin typeface="Arial"/>
                <a:ea typeface="+mn-ea"/>
                <a:cs typeface="Arial"/>
              </a:rPr>
              <a:t> a </a:t>
            </a:r>
            <a:r>
              <a:rPr lang="en-US" sz="2000" b="0" i="0" dirty="0" err="1">
                <a:solidFill>
                  <a:srgbClr val="000000"/>
                </a:solidFill>
                <a:latin typeface="Arial"/>
                <a:ea typeface="+mn-ea"/>
                <a:cs typeface="Arial"/>
              </a:rPr>
              <a:t>estrutura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química</a:t>
            </a:r>
            <a:r>
              <a:rPr lang="en-US" sz="2000" b="0" i="0" dirty="0">
                <a:solidFill>
                  <a:srgbClr val="000000"/>
                </a:solidFill>
                <a:latin typeface="Arial"/>
                <a:ea typeface="+mn-ea"/>
                <a:cs typeface="Arial"/>
              </a:rPr>
              <a:t> de um material </a:t>
            </a:r>
            <a:br>
              <a:rPr lang="en-US" sz="2000" b="0" i="0" dirty="0">
                <a:solidFill>
                  <a:srgbClr val="000000"/>
                </a:solidFill>
                <a:latin typeface="Arial"/>
                <a:ea typeface="+mn-ea"/>
                <a:cs typeface="Arial"/>
              </a:rPr>
            </a:br>
            <a:r>
              <a:rPr lang="en-US" sz="2000" b="0" i="0" dirty="0">
                <a:solidFill>
                  <a:srgbClr val="000000"/>
                </a:solidFill>
                <a:latin typeface="Arial"/>
                <a:ea typeface="+mn-ea"/>
                <a:cs typeface="Arial"/>
              </a:rPr>
              <a:t>a </a:t>
            </a:r>
            <a:r>
              <a:rPr lang="en-US" sz="2000" b="0" i="0" dirty="0" err="1">
                <a:solidFill>
                  <a:srgbClr val="000000"/>
                </a:solidFill>
                <a:latin typeface="Arial"/>
                <a:ea typeface="+mn-ea"/>
                <a:cs typeface="Arial"/>
              </a:rPr>
              <a:t>partir</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seu</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espectro</a:t>
            </a:r>
            <a:r>
              <a:rPr lang="en-US" sz="2000" b="0" i="0" dirty="0">
                <a:solidFill>
                  <a:srgbClr val="000000"/>
                </a:solidFill>
                <a:latin typeface="Arial"/>
                <a:ea typeface="+mn-ea"/>
                <a:cs typeface="Arial"/>
              </a:rPr>
              <a:t> </a:t>
            </a:r>
            <a:br>
              <a:rPr lang="en-US" sz="2000" b="0" i="0" dirty="0">
                <a:solidFill>
                  <a:srgbClr val="000000"/>
                </a:solidFill>
                <a:latin typeface="Arial"/>
                <a:ea typeface="+mn-ea"/>
                <a:cs typeface="Arial"/>
              </a:rPr>
            </a:br>
            <a:r>
              <a:rPr lang="en-US" sz="2000" b="0" i="0" dirty="0">
                <a:solidFill>
                  <a:srgbClr val="000000"/>
                </a:solidFill>
                <a:latin typeface="Arial"/>
                <a:ea typeface="+mn-ea"/>
                <a:cs typeface="Arial"/>
              </a:rPr>
              <a:t>no </a:t>
            </a:r>
            <a:r>
              <a:rPr lang="en-US" sz="2000" b="0" i="0" dirty="0" err="1">
                <a:solidFill>
                  <a:srgbClr val="000000"/>
                </a:solidFill>
                <a:latin typeface="Arial"/>
                <a:ea typeface="+mn-ea"/>
                <a:cs typeface="Arial"/>
              </a:rPr>
              <a:t>infravermelho</a:t>
            </a:r>
            <a:r>
              <a:rPr lang="en-US" sz="2000" b="0" i="0" dirty="0">
                <a:solidFill>
                  <a:srgbClr val="000000"/>
                </a:solidFill>
                <a:latin typeface="Arial"/>
                <a:ea typeface="+mn-ea"/>
                <a:cs typeface="Arial"/>
              </a:rPr>
              <a:t>.	</a:t>
            </a:r>
          </a:p>
        </p:txBody>
      </p:sp>
      <p:grpSp>
        <p:nvGrpSpPr>
          <p:cNvPr id="13" name="Gruppieren 12"/>
          <p:cNvGrpSpPr/>
          <p:nvPr/>
        </p:nvGrpSpPr>
        <p:grpSpPr>
          <a:xfrm>
            <a:off x="4710510" y="2937839"/>
            <a:ext cx="4150324" cy="3018968"/>
            <a:chOff x="4499992" y="2808318"/>
            <a:chExt cx="4363752" cy="3174217"/>
          </a:xfrm>
        </p:grpSpPr>
        <p:grpSp>
          <p:nvGrpSpPr>
            <p:cNvPr id="22" name="Group 60"/>
            <p:cNvGrpSpPr>
              <a:grpSpLocks noChangeAspect="1"/>
            </p:cNvGrpSpPr>
            <p:nvPr/>
          </p:nvGrpSpPr>
          <p:grpSpPr>
            <a:xfrm>
              <a:off x="4499992" y="2808318"/>
              <a:ext cx="4363752" cy="3174217"/>
              <a:chOff x="491323" y="1510560"/>
              <a:chExt cx="8588316" cy="4879669"/>
            </a:xfrm>
          </p:grpSpPr>
          <p:sp>
            <p:nvSpPr>
              <p:cNvPr id="25" name="Freeform 5"/>
              <p:cNvSpPr>
                <a:spLocks/>
              </p:cNvSpPr>
              <p:nvPr/>
            </p:nvSpPr>
            <p:spPr bwMode="auto">
              <a:xfrm>
                <a:off x="1279458" y="2470246"/>
                <a:ext cx="7439025" cy="3040584"/>
              </a:xfrm>
              <a:custGeom>
                <a:avLst/>
                <a:gdLst/>
                <a:ahLst/>
                <a:cxnLst>
                  <a:cxn ang="0">
                    <a:pos x="73" y="2007"/>
                  </a:cxn>
                  <a:cxn ang="0">
                    <a:pos x="150" y="2036"/>
                  </a:cxn>
                  <a:cxn ang="0">
                    <a:pos x="222" y="2059"/>
                  </a:cxn>
                  <a:cxn ang="0">
                    <a:pos x="300" y="2064"/>
                  </a:cxn>
                  <a:cxn ang="0">
                    <a:pos x="377" y="2082"/>
                  </a:cxn>
                  <a:cxn ang="0">
                    <a:pos x="455" y="2076"/>
                  </a:cxn>
                  <a:cxn ang="0">
                    <a:pos x="532" y="2047"/>
                  </a:cxn>
                  <a:cxn ang="0">
                    <a:pos x="610" y="2041"/>
                  </a:cxn>
                  <a:cxn ang="0">
                    <a:pos x="682" y="1996"/>
                  </a:cxn>
                  <a:cxn ang="0">
                    <a:pos x="760" y="1967"/>
                  </a:cxn>
                  <a:cxn ang="0">
                    <a:pos x="837" y="1927"/>
                  </a:cxn>
                  <a:cxn ang="0">
                    <a:pos x="915" y="1829"/>
                  </a:cxn>
                  <a:cxn ang="0">
                    <a:pos x="992" y="1520"/>
                  </a:cxn>
                  <a:cxn ang="0">
                    <a:pos x="1070" y="1755"/>
                  </a:cxn>
                  <a:cxn ang="0">
                    <a:pos x="1142" y="1875"/>
                  </a:cxn>
                  <a:cxn ang="0">
                    <a:pos x="1219" y="1932"/>
                  </a:cxn>
                  <a:cxn ang="0">
                    <a:pos x="1297" y="1887"/>
                  </a:cxn>
                  <a:cxn ang="0">
                    <a:pos x="1374" y="1961"/>
                  </a:cxn>
                  <a:cxn ang="0">
                    <a:pos x="1452" y="1904"/>
                  </a:cxn>
                  <a:cxn ang="0">
                    <a:pos x="1529" y="1514"/>
                  </a:cxn>
                  <a:cxn ang="0">
                    <a:pos x="1602" y="1686"/>
                  </a:cxn>
                  <a:cxn ang="0">
                    <a:pos x="1679" y="1984"/>
                  </a:cxn>
                  <a:cxn ang="0">
                    <a:pos x="1757" y="1996"/>
                  </a:cxn>
                  <a:cxn ang="0">
                    <a:pos x="1834" y="2007"/>
                  </a:cxn>
                  <a:cxn ang="0">
                    <a:pos x="1912" y="2007"/>
                  </a:cxn>
                  <a:cxn ang="0">
                    <a:pos x="1989" y="1996"/>
                  </a:cxn>
                  <a:cxn ang="0">
                    <a:pos x="2061" y="1996"/>
                  </a:cxn>
                  <a:cxn ang="0">
                    <a:pos x="2139" y="2007"/>
                  </a:cxn>
                  <a:cxn ang="0">
                    <a:pos x="2216" y="2013"/>
                  </a:cxn>
                  <a:cxn ang="0">
                    <a:pos x="2294" y="2018"/>
                  </a:cxn>
                  <a:cxn ang="0">
                    <a:pos x="2371" y="2036"/>
                  </a:cxn>
                  <a:cxn ang="0">
                    <a:pos x="2449" y="2024"/>
                  </a:cxn>
                  <a:cxn ang="0">
                    <a:pos x="2521" y="2024"/>
                  </a:cxn>
                  <a:cxn ang="0">
                    <a:pos x="2599" y="2013"/>
                  </a:cxn>
                  <a:cxn ang="0">
                    <a:pos x="2676" y="2024"/>
                  </a:cxn>
                  <a:cxn ang="0">
                    <a:pos x="2754" y="2024"/>
                  </a:cxn>
                  <a:cxn ang="0">
                    <a:pos x="2831" y="1996"/>
                  </a:cxn>
                  <a:cxn ang="0">
                    <a:pos x="2909" y="1984"/>
                  </a:cxn>
                  <a:cxn ang="0">
                    <a:pos x="2981" y="1978"/>
                  </a:cxn>
                  <a:cxn ang="0">
                    <a:pos x="3058" y="1978"/>
                  </a:cxn>
                  <a:cxn ang="0">
                    <a:pos x="3136" y="1973"/>
                  </a:cxn>
                  <a:cxn ang="0">
                    <a:pos x="3213" y="1904"/>
                  </a:cxn>
                  <a:cxn ang="0">
                    <a:pos x="3291" y="1657"/>
                  </a:cxn>
                  <a:cxn ang="0">
                    <a:pos x="3368" y="407"/>
                  </a:cxn>
                  <a:cxn ang="0">
                    <a:pos x="3441" y="1525"/>
                  </a:cxn>
                  <a:cxn ang="0">
                    <a:pos x="3518" y="1164"/>
                  </a:cxn>
                  <a:cxn ang="0">
                    <a:pos x="3596" y="1462"/>
                  </a:cxn>
                  <a:cxn ang="0">
                    <a:pos x="3673" y="1703"/>
                  </a:cxn>
                  <a:cxn ang="0">
                    <a:pos x="3751" y="1715"/>
                  </a:cxn>
                  <a:cxn ang="0">
                    <a:pos x="3828" y="1726"/>
                  </a:cxn>
                  <a:cxn ang="0">
                    <a:pos x="3901" y="1611"/>
                  </a:cxn>
                  <a:cxn ang="0">
                    <a:pos x="3978" y="1726"/>
                  </a:cxn>
                  <a:cxn ang="0">
                    <a:pos x="4056" y="1973"/>
                  </a:cxn>
                  <a:cxn ang="0">
                    <a:pos x="4133" y="1938"/>
                  </a:cxn>
                  <a:cxn ang="0">
                    <a:pos x="4210" y="1978"/>
                  </a:cxn>
                  <a:cxn ang="0">
                    <a:pos x="4288" y="1967"/>
                  </a:cxn>
                  <a:cxn ang="0">
                    <a:pos x="4360" y="1990"/>
                  </a:cxn>
                  <a:cxn ang="0">
                    <a:pos x="4438" y="2007"/>
                  </a:cxn>
                  <a:cxn ang="0">
                    <a:pos x="4515" y="1996"/>
                  </a:cxn>
                  <a:cxn ang="0">
                    <a:pos x="4593" y="1858"/>
                  </a:cxn>
                  <a:cxn ang="0">
                    <a:pos x="4670" y="1520"/>
                  </a:cxn>
                </a:cxnLst>
                <a:rect l="0" t="0" r="r" b="b"/>
                <a:pathLst>
                  <a:path w="4686" h="2082">
                    <a:moveTo>
                      <a:pt x="0" y="2013"/>
                    </a:moveTo>
                    <a:lnTo>
                      <a:pt x="5" y="2013"/>
                    </a:lnTo>
                    <a:lnTo>
                      <a:pt x="11" y="2018"/>
                    </a:lnTo>
                    <a:lnTo>
                      <a:pt x="16" y="2018"/>
                    </a:lnTo>
                    <a:lnTo>
                      <a:pt x="21" y="2024"/>
                    </a:lnTo>
                    <a:lnTo>
                      <a:pt x="26" y="2018"/>
                    </a:lnTo>
                    <a:lnTo>
                      <a:pt x="31" y="2007"/>
                    </a:lnTo>
                    <a:lnTo>
                      <a:pt x="36" y="2007"/>
                    </a:lnTo>
                    <a:lnTo>
                      <a:pt x="42" y="2007"/>
                    </a:lnTo>
                    <a:lnTo>
                      <a:pt x="52" y="2007"/>
                    </a:lnTo>
                    <a:lnTo>
                      <a:pt x="57" y="2001"/>
                    </a:lnTo>
                    <a:lnTo>
                      <a:pt x="62" y="2013"/>
                    </a:lnTo>
                    <a:lnTo>
                      <a:pt x="67" y="2013"/>
                    </a:lnTo>
                    <a:lnTo>
                      <a:pt x="73" y="2007"/>
                    </a:lnTo>
                    <a:lnTo>
                      <a:pt x="78" y="2007"/>
                    </a:lnTo>
                    <a:lnTo>
                      <a:pt x="83" y="2018"/>
                    </a:lnTo>
                    <a:lnTo>
                      <a:pt x="88" y="2013"/>
                    </a:lnTo>
                    <a:lnTo>
                      <a:pt x="93" y="2013"/>
                    </a:lnTo>
                    <a:lnTo>
                      <a:pt x="98" y="2018"/>
                    </a:lnTo>
                    <a:lnTo>
                      <a:pt x="104" y="2013"/>
                    </a:lnTo>
                    <a:lnTo>
                      <a:pt x="109" y="2018"/>
                    </a:lnTo>
                    <a:lnTo>
                      <a:pt x="114" y="2024"/>
                    </a:lnTo>
                    <a:lnTo>
                      <a:pt x="119" y="2030"/>
                    </a:lnTo>
                    <a:lnTo>
                      <a:pt x="124" y="2036"/>
                    </a:lnTo>
                    <a:lnTo>
                      <a:pt x="129" y="2036"/>
                    </a:lnTo>
                    <a:lnTo>
                      <a:pt x="135" y="2036"/>
                    </a:lnTo>
                    <a:lnTo>
                      <a:pt x="145" y="2030"/>
                    </a:lnTo>
                    <a:lnTo>
                      <a:pt x="150" y="2036"/>
                    </a:lnTo>
                    <a:lnTo>
                      <a:pt x="155" y="2041"/>
                    </a:lnTo>
                    <a:lnTo>
                      <a:pt x="160" y="2036"/>
                    </a:lnTo>
                    <a:lnTo>
                      <a:pt x="166" y="2024"/>
                    </a:lnTo>
                    <a:lnTo>
                      <a:pt x="171" y="2030"/>
                    </a:lnTo>
                    <a:lnTo>
                      <a:pt x="176" y="2030"/>
                    </a:lnTo>
                    <a:lnTo>
                      <a:pt x="181" y="2036"/>
                    </a:lnTo>
                    <a:lnTo>
                      <a:pt x="186" y="2047"/>
                    </a:lnTo>
                    <a:lnTo>
                      <a:pt x="191" y="2047"/>
                    </a:lnTo>
                    <a:lnTo>
                      <a:pt x="197" y="2041"/>
                    </a:lnTo>
                    <a:lnTo>
                      <a:pt x="202" y="2047"/>
                    </a:lnTo>
                    <a:lnTo>
                      <a:pt x="207" y="2059"/>
                    </a:lnTo>
                    <a:lnTo>
                      <a:pt x="212" y="2053"/>
                    </a:lnTo>
                    <a:lnTo>
                      <a:pt x="217" y="2053"/>
                    </a:lnTo>
                    <a:lnTo>
                      <a:pt x="222" y="2059"/>
                    </a:lnTo>
                    <a:lnTo>
                      <a:pt x="233" y="2053"/>
                    </a:lnTo>
                    <a:lnTo>
                      <a:pt x="238" y="2047"/>
                    </a:lnTo>
                    <a:lnTo>
                      <a:pt x="243" y="2047"/>
                    </a:lnTo>
                    <a:lnTo>
                      <a:pt x="248" y="2059"/>
                    </a:lnTo>
                    <a:lnTo>
                      <a:pt x="253" y="2064"/>
                    </a:lnTo>
                    <a:lnTo>
                      <a:pt x="259" y="2059"/>
                    </a:lnTo>
                    <a:lnTo>
                      <a:pt x="264" y="2047"/>
                    </a:lnTo>
                    <a:lnTo>
                      <a:pt x="269" y="2047"/>
                    </a:lnTo>
                    <a:lnTo>
                      <a:pt x="274" y="2053"/>
                    </a:lnTo>
                    <a:lnTo>
                      <a:pt x="279" y="2053"/>
                    </a:lnTo>
                    <a:lnTo>
                      <a:pt x="284" y="2059"/>
                    </a:lnTo>
                    <a:lnTo>
                      <a:pt x="290" y="2053"/>
                    </a:lnTo>
                    <a:lnTo>
                      <a:pt x="295" y="2053"/>
                    </a:lnTo>
                    <a:lnTo>
                      <a:pt x="300" y="2064"/>
                    </a:lnTo>
                    <a:lnTo>
                      <a:pt x="305" y="2070"/>
                    </a:lnTo>
                    <a:lnTo>
                      <a:pt x="310" y="2070"/>
                    </a:lnTo>
                    <a:lnTo>
                      <a:pt x="315" y="2064"/>
                    </a:lnTo>
                    <a:lnTo>
                      <a:pt x="326" y="2064"/>
                    </a:lnTo>
                    <a:lnTo>
                      <a:pt x="331" y="2064"/>
                    </a:lnTo>
                    <a:lnTo>
                      <a:pt x="336" y="2059"/>
                    </a:lnTo>
                    <a:lnTo>
                      <a:pt x="341" y="2064"/>
                    </a:lnTo>
                    <a:lnTo>
                      <a:pt x="346" y="2076"/>
                    </a:lnTo>
                    <a:lnTo>
                      <a:pt x="352" y="2082"/>
                    </a:lnTo>
                    <a:lnTo>
                      <a:pt x="357" y="2076"/>
                    </a:lnTo>
                    <a:lnTo>
                      <a:pt x="362" y="2082"/>
                    </a:lnTo>
                    <a:lnTo>
                      <a:pt x="367" y="2076"/>
                    </a:lnTo>
                    <a:lnTo>
                      <a:pt x="372" y="2082"/>
                    </a:lnTo>
                    <a:lnTo>
                      <a:pt x="377" y="2082"/>
                    </a:lnTo>
                    <a:lnTo>
                      <a:pt x="383" y="2076"/>
                    </a:lnTo>
                    <a:lnTo>
                      <a:pt x="388" y="2070"/>
                    </a:lnTo>
                    <a:lnTo>
                      <a:pt x="393" y="2076"/>
                    </a:lnTo>
                    <a:lnTo>
                      <a:pt x="398" y="2076"/>
                    </a:lnTo>
                    <a:lnTo>
                      <a:pt x="403" y="2076"/>
                    </a:lnTo>
                    <a:lnTo>
                      <a:pt x="408" y="2082"/>
                    </a:lnTo>
                    <a:lnTo>
                      <a:pt x="419" y="2082"/>
                    </a:lnTo>
                    <a:lnTo>
                      <a:pt x="424" y="2070"/>
                    </a:lnTo>
                    <a:lnTo>
                      <a:pt x="429" y="2059"/>
                    </a:lnTo>
                    <a:lnTo>
                      <a:pt x="434" y="2053"/>
                    </a:lnTo>
                    <a:lnTo>
                      <a:pt x="439" y="2059"/>
                    </a:lnTo>
                    <a:lnTo>
                      <a:pt x="445" y="2059"/>
                    </a:lnTo>
                    <a:lnTo>
                      <a:pt x="450" y="2064"/>
                    </a:lnTo>
                    <a:lnTo>
                      <a:pt x="455" y="2076"/>
                    </a:lnTo>
                    <a:lnTo>
                      <a:pt x="460" y="2082"/>
                    </a:lnTo>
                    <a:lnTo>
                      <a:pt x="465" y="2076"/>
                    </a:lnTo>
                    <a:lnTo>
                      <a:pt x="470" y="2059"/>
                    </a:lnTo>
                    <a:lnTo>
                      <a:pt x="476" y="2053"/>
                    </a:lnTo>
                    <a:lnTo>
                      <a:pt x="481" y="2059"/>
                    </a:lnTo>
                    <a:lnTo>
                      <a:pt x="486" y="2064"/>
                    </a:lnTo>
                    <a:lnTo>
                      <a:pt x="491" y="2070"/>
                    </a:lnTo>
                    <a:lnTo>
                      <a:pt x="496" y="2064"/>
                    </a:lnTo>
                    <a:lnTo>
                      <a:pt x="501" y="2059"/>
                    </a:lnTo>
                    <a:lnTo>
                      <a:pt x="512" y="2059"/>
                    </a:lnTo>
                    <a:lnTo>
                      <a:pt x="517" y="2059"/>
                    </a:lnTo>
                    <a:lnTo>
                      <a:pt x="522" y="2059"/>
                    </a:lnTo>
                    <a:lnTo>
                      <a:pt x="527" y="2064"/>
                    </a:lnTo>
                    <a:lnTo>
                      <a:pt x="532" y="2047"/>
                    </a:lnTo>
                    <a:lnTo>
                      <a:pt x="538" y="2047"/>
                    </a:lnTo>
                    <a:lnTo>
                      <a:pt x="543" y="2053"/>
                    </a:lnTo>
                    <a:lnTo>
                      <a:pt x="548" y="2041"/>
                    </a:lnTo>
                    <a:lnTo>
                      <a:pt x="553" y="2036"/>
                    </a:lnTo>
                    <a:lnTo>
                      <a:pt x="558" y="2041"/>
                    </a:lnTo>
                    <a:lnTo>
                      <a:pt x="563" y="2041"/>
                    </a:lnTo>
                    <a:lnTo>
                      <a:pt x="569" y="2024"/>
                    </a:lnTo>
                    <a:lnTo>
                      <a:pt x="574" y="2030"/>
                    </a:lnTo>
                    <a:lnTo>
                      <a:pt x="579" y="2036"/>
                    </a:lnTo>
                    <a:lnTo>
                      <a:pt x="584" y="2036"/>
                    </a:lnTo>
                    <a:lnTo>
                      <a:pt x="589" y="2030"/>
                    </a:lnTo>
                    <a:lnTo>
                      <a:pt x="594" y="2030"/>
                    </a:lnTo>
                    <a:lnTo>
                      <a:pt x="605" y="2036"/>
                    </a:lnTo>
                    <a:lnTo>
                      <a:pt x="610" y="2041"/>
                    </a:lnTo>
                    <a:lnTo>
                      <a:pt x="615" y="2041"/>
                    </a:lnTo>
                    <a:lnTo>
                      <a:pt x="620" y="2030"/>
                    </a:lnTo>
                    <a:lnTo>
                      <a:pt x="625" y="2018"/>
                    </a:lnTo>
                    <a:lnTo>
                      <a:pt x="630" y="2007"/>
                    </a:lnTo>
                    <a:lnTo>
                      <a:pt x="636" y="2001"/>
                    </a:lnTo>
                    <a:lnTo>
                      <a:pt x="641" y="2001"/>
                    </a:lnTo>
                    <a:lnTo>
                      <a:pt x="646" y="2001"/>
                    </a:lnTo>
                    <a:lnTo>
                      <a:pt x="651" y="2013"/>
                    </a:lnTo>
                    <a:lnTo>
                      <a:pt x="656" y="2013"/>
                    </a:lnTo>
                    <a:lnTo>
                      <a:pt x="661" y="2001"/>
                    </a:lnTo>
                    <a:lnTo>
                      <a:pt x="667" y="1996"/>
                    </a:lnTo>
                    <a:lnTo>
                      <a:pt x="672" y="2001"/>
                    </a:lnTo>
                    <a:lnTo>
                      <a:pt x="677" y="2001"/>
                    </a:lnTo>
                    <a:lnTo>
                      <a:pt x="682" y="1996"/>
                    </a:lnTo>
                    <a:lnTo>
                      <a:pt x="692" y="1996"/>
                    </a:lnTo>
                    <a:lnTo>
                      <a:pt x="698" y="1996"/>
                    </a:lnTo>
                    <a:lnTo>
                      <a:pt x="703" y="1984"/>
                    </a:lnTo>
                    <a:lnTo>
                      <a:pt x="708" y="1984"/>
                    </a:lnTo>
                    <a:lnTo>
                      <a:pt x="713" y="1990"/>
                    </a:lnTo>
                    <a:lnTo>
                      <a:pt x="718" y="1990"/>
                    </a:lnTo>
                    <a:lnTo>
                      <a:pt x="723" y="1984"/>
                    </a:lnTo>
                    <a:lnTo>
                      <a:pt x="729" y="1978"/>
                    </a:lnTo>
                    <a:lnTo>
                      <a:pt x="734" y="1978"/>
                    </a:lnTo>
                    <a:lnTo>
                      <a:pt x="739" y="1978"/>
                    </a:lnTo>
                    <a:lnTo>
                      <a:pt x="744" y="1984"/>
                    </a:lnTo>
                    <a:lnTo>
                      <a:pt x="749" y="1967"/>
                    </a:lnTo>
                    <a:lnTo>
                      <a:pt x="754" y="1955"/>
                    </a:lnTo>
                    <a:lnTo>
                      <a:pt x="760" y="1967"/>
                    </a:lnTo>
                    <a:lnTo>
                      <a:pt x="765" y="1973"/>
                    </a:lnTo>
                    <a:lnTo>
                      <a:pt x="770" y="1961"/>
                    </a:lnTo>
                    <a:lnTo>
                      <a:pt x="775" y="1944"/>
                    </a:lnTo>
                    <a:lnTo>
                      <a:pt x="785" y="1938"/>
                    </a:lnTo>
                    <a:lnTo>
                      <a:pt x="791" y="1944"/>
                    </a:lnTo>
                    <a:lnTo>
                      <a:pt x="796" y="1967"/>
                    </a:lnTo>
                    <a:lnTo>
                      <a:pt x="801" y="1967"/>
                    </a:lnTo>
                    <a:lnTo>
                      <a:pt x="806" y="1955"/>
                    </a:lnTo>
                    <a:lnTo>
                      <a:pt x="811" y="1944"/>
                    </a:lnTo>
                    <a:lnTo>
                      <a:pt x="816" y="1938"/>
                    </a:lnTo>
                    <a:lnTo>
                      <a:pt x="822" y="1938"/>
                    </a:lnTo>
                    <a:lnTo>
                      <a:pt x="827" y="1938"/>
                    </a:lnTo>
                    <a:lnTo>
                      <a:pt x="832" y="1932"/>
                    </a:lnTo>
                    <a:lnTo>
                      <a:pt x="837" y="1927"/>
                    </a:lnTo>
                    <a:lnTo>
                      <a:pt x="842" y="1927"/>
                    </a:lnTo>
                    <a:lnTo>
                      <a:pt x="847" y="1927"/>
                    </a:lnTo>
                    <a:lnTo>
                      <a:pt x="853" y="1927"/>
                    </a:lnTo>
                    <a:lnTo>
                      <a:pt x="858" y="1921"/>
                    </a:lnTo>
                    <a:lnTo>
                      <a:pt x="863" y="1910"/>
                    </a:lnTo>
                    <a:lnTo>
                      <a:pt x="868" y="1904"/>
                    </a:lnTo>
                    <a:lnTo>
                      <a:pt x="878" y="1910"/>
                    </a:lnTo>
                    <a:lnTo>
                      <a:pt x="884" y="1915"/>
                    </a:lnTo>
                    <a:lnTo>
                      <a:pt x="889" y="1904"/>
                    </a:lnTo>
                    <a:lnTo>
                      <a:pt x="894" y="1887"/>
                    </a:lnTo>
                    <a:lnTo>
                      <a:pt x="899" y="1869"/>
                    </a:lnTo>
                    <a:lnTo>
                      <a:pt x="904" y="1858"/>
                    </a:lnTo>
                    <a:lnTo>
                      <a:pt x="909" y="1846"/>
                    </a:lnTo>
                    <a:lnTo>
                      <a:pt x="915" y="1829"/>
                    </a:lnTo>
                    <a:lnTo>
                      <a:pt x="920" y="1812"/>
                    </a:lnTo>
                    <a:lnTo>
                      <a:pt x="925" y="1789"/>
                    </a:lnTo>
                    <a:lnTo>
                      <a:pt x="930" y="1778"/>
                    </a:lnTo>
                    <a:lnTo>
                      <a:pt x="935" y="1760"/>
                    </a:lnTo>
                    <a:lnTo>
                      <a:pt x="940" y="1743"/>
                    </a:lnTo>
                    <a:lnTo>
                      <a:pt x="946" y="1726"/>
                    </a:lnTo>
                    <a:lnTo>
                      <a:pt x="951" y="1703"/>
                    </a:lnTo>
                    <a:lnTo>
                      <a:pt x="956" y="1674"/>
                    </a:lnTo>
                    <a:lnTo>
                      <a:pt x="961" y="1651"/>
                    </a:lnTo>
                    <a:lnTo>
                      <a:pt x="971" y="1634"/>
                    </a:lnTo>
                    <a:lnTo>
                      <a:pt x="977" y="1606"/>
                    </a:lnTo>
                    <a:lnTo>
                      <a:pt x="982" y="1565"/>
                    </a:lnTo>
                    <a:lnTo>
                      <a:pt x="987" y="1537"/>
                    </a:lnTo>
                    <a:lnTo>
                      <a:pt x="992" y="1520"/>
                    </a:lnTo>
                    <a:lnTo>
                      <a:pt x="997" y="1525"/>
                    </a:lnTo>
                    <a:lnTo>
                      <a:pt x="1002" y="1525"/>
                    </a:lnTo>
                    <a:lnTo>
                      <a:pt x="1008" y="1537"/>
                    </a:lnTo>
                    <a:lnTo>
                      <a:pt x="1013" y="1565"/>
                    </a:lnTo>
                    <a:lnTo>
                      <a:pt x="1018" y="1588"/>
                    </a:lnTo>
                    <a:lnTo>
                      <a:pt x="1023" y="1611"/>
                    </a:lnTo>
                    <a:lnTo>
                      <a:pt x="1028" y="1629"/>
                    </a:lnTo>
                    <a:lnTo>
                      <a:pt x="1033" y="1640"/>
                    </a:lnTo>
                    <a:lnTo>
                      <a:pt x="1039" y="1663"/>
                    </a:lnTo>
                    <a:lnTo>
                      <a:pt x="1044" y="1692"/>
                    </a:lnTo>
                    <a:lnTo>
                      <a:pt x="1049" y="1709"/>
                    </a:lnTo>
                    <a:lnTo>
                      <a:pt x="1054" y="1720"/>
                    </a:lnTo>
                    <a:lnTo>
                      <a:pt x="1064" y="1732"/>
                    </a:lnTo>
                    <a:lnTo>
                      <a:pt x="1070" y="1755"/>
                    </a:lnTo>
                    <a:lnTo>
                      <a:pt x="1075" y="1783"/>
                    </a:lnTo>
                    <a:lnTo>
                      <a:pt x="1080" y="1801"/>
                    </a:lnTo>
                    <a:lnTo>
                      <a:pt x="1085" y="1818"/>
                    </a:lnTo>
                    <a:lnTo>
                      <a:pt x="1090" y="1829"/>
                    </a:lnTo>
                    <a:lnTo>
                      <a:pt x="1095" y="1835"/>
                    </a:lnTo>
                    <a:lnTo>
                      <a:pt x="1101" y="1841"/>
                    </a:lnTo>
                    <a:lnTo>
                      <a:pt x="1106" y="1846"/>
                    </a:lnTo>
                    <a:lnTo>
                      <a:pt x="1111" y="1852"/>
                    </a:lnTo>
                    <a:lnTo>
                      <a:pt x="1116" y="1864"/>
                    </a:lnTo>
                    <a:lnTo>
                      <a:pt x="1121" y="1869"/>
                    </a:lnTo>
                    <a:lnTo>
                      <a:pt x="1126" y="1881"/>
                    </a:lnTo>
                    <a:lnTo>
                      <a:pt x="1132" y="1881"/>
                    </a:lnTo>
                    <a:lnTo>
                      <a:pt x="1137" y="1864"/>
                    </a:lnTo>
                    <a:lnTo>
                      <a:pt x="1142" y="1875"/>
                    </a:lnTo>
                    <a:lnTo>
                      <a:pt x="1152" y="1904"/>
                    </a:lnTo>
                    <a:lnTo>
                      <a:pt x="1157" y="1910"/>
                    </a:lnTo>
                    <a:lnTo>
                      <a:pt x="1163" y="1910"/>
                    </a:lnTo>
                    <a:lnTo>
                      <a:pt x="1168" y="1915"/>
                    </a:lnTo>
                    <a:lnTo>
                      <a:pt x="1173" y="1915"/>
                    </a:lnTo>
                    <a:lnTo>
                      <a:pt x="1178" y="1921"/>
                    </a:lnTo>
                    <a:lnTo>
                      <a:pt x="1183" y="1921"/>
                    </a:lnTo>
                    <a:lnTo>
                      <a:pt x="1188" y="1921"/>
                    </a:lnTo>
                    <a:lnTo>
                      <a:pt x="1194" y="1927"/>
                    </a:lnTo>
                    <a:lnTo>
                      <a:pt x="1199" y="1938"/>
                    </a:lnTo>
                    <a:lnTo>
                      <a:pt x="1204" y="1932"/>
                    </a:lnTo>
                    <a:lnTo>
                      <a:pt x="1209" y="1932"/>
                    </a:lnTo>
                    <a:lnTo>
                      <a:pt x="1214" y="1932"/>
                    </a:lnTo>
                    <a:lnTo>
                      <a:pt x="1219" y="1932"/>
                    </a:lnTo>
                    <a:lnTo>
                      <a:pt x="1225" y="1944"/>
                    </a:lnTo>
                    <a:lnTo>
                      <a:pt x="1230" y="1950"/>
                    </a:lnTo>
                    <a:lnTo>
                      <a:pt x="1235" y="1950"/>
                    </a:lnTo>
                    <a:lnTo>
                      <a:pt x="1245" y="1944"/>
                    </a:lnTo>
                    <a:lnTo>
                      <a:pt x="1250" y="1932"/>
                    </a:lnTo>
                    <a:lnTo>
                      <a:pt x="1256" y="1932"/>
                    </a:lnTo>
                    <a:lnTo>
                      <a:pt x="1261" y="1932"/>
                    </a:lnTo>
                    <a:lnTo>
                      <a:pt x="1266" y="1927"/>
                    </a:lnTo>
                    <a:lnTo>
                      <a:pt x="1271" y="1921"/>
                    </a:lnTo>
                    <a:lnTo>
                      <a:pt x="1276" y="1915"/>
                    </a:lnTo>
                    <a:lnTo>
                      <a:pt x="1281" y="1904"/>
                    </a:lnTo>
                    <a:lnTo>
                      <a:pt x="1287" y="1898"/>
                    </a:lnTo>
                    <a:lnTo>
                      <a:pt x="1292" y="1892"/>
                    </a:lnTo>
                    <a:lnTo>
                      <a:pt x="1297" y="1887"/>
                    </a:lnTo>
                    <a:lnTo>
                      <a:pt x="1302" y="1887"/>
                    </a:lnTo>
                    <a:lnTo>
                      <a:pt x="1307" y="1887"/>
                    </a:lnTo>
                    <a:lnTo>
                      <a:pt x="1312" y="1887"/>
                    </a:lnTo>
                    <a:lnTo>
                      <a:pt x="1318" y="1898"/>
                    </a:lnTo>
                    <a:lnTo>
                      <a:pt x="1323" y="1898"/>
                    </a:lnTo>
                    <a:lnTo>
                      <a:pt x="1328" y="1898"/>
                    </a:lnTo>
                    <a:lnTo>
                      <a:pt x="1338" y="1910"/>
                    </a:lnTo>
                    <a:lnTo>
                      <a:pt x="1343" y="1921"/>
                    </a:lnTo>
                    <a:lnTo>
                      <a:pt x="1349" y="1927"/>
                    </a:lnTo>
                    <a:lnTo>
                      <a:pt x="1354" y="1927"/>
                    </a:lnTo>
                    <a:lnTo>
                      <a:pt x="1359" y="1944"/>
                    </a:lnTo>
                    <a:lnTo>
                      <a:pt x="1364" y="1961"/>
                    </a:lnTo>
                    <a:lnTo>
                      <a:pt x="1369" y="1961"/>
                    </a:lnTo>
                    <a:lnTo>
                      <a:pt x="1374" y="1961"/>
                    </a:lnTo>
                    <a:lnTo>
                      <a:pt x="1380" y="1967"/>
                    </a:lnTo>
                    <a:lnTo>
                      <a:pt x="1385" y="1973"/>
                    </a:lnTo>
                    <a:lnTo>
                      <a:pt x="1390" y="1984"/>
                    </a:lnTo>
                    <a:lnTo>
                      <a:pt x="1395" y="1984"/>
                    </a:lnTo>
                    <a:lnTo>
                      <a:pt x="1400" y="1978"/>
                    </a:lnTo>
                    <a:lnTo>
                      <a:pt x="1405" y="1973"/>
                    </a:lnTo>
                    <a:lnTo>
                      <a:pt x="1411" y="1967"/>
                    </a:lnTo>
                    <a:lnTo>
                      <a:pt x="1416" y="1961"/>
                    </a:lnTo>
                    <a:lnTo>
                      <a:pt x="1421" y="1961"/>
                    </a:lnTo>
                    <a:lnTo>
                      <a:pt x="1431" y="1961"/>
                    </a:lnTo>
                    <a:lnTo>
                      <a:pt x="1436" y="1955"/>
                    </a:lnTo>
                    <a:lnTo>
                      <a:pt x="1442" y="1938"/>
                    </a:lnTo>
                    <a:lnTo>
                      <a:pt x="1447" y="1927"/>
                    </a:lnTo>
                    <a:lnTo>
                      <a:pt x="1452" y="1904"/>
                    </a:lnTo>
                    <a:lnTo>
                      <a:pt x="1457" y="1881"/>
                    </a:lnTo>
                    <a:lnTo>
                      <a:pt x="1462" y="1846"/>
                    </a:lnTo>
                    <a:lnTo>
                      <a:pt x="1467" y="1818"/>
                    </a:lnTo>
                    <a:lnTo>
                      <a:pt x="1473" y="1783"/>
                    </a:lnTo>
                    <a:lnTo>
                      <a:pt x="1478" y="1737"/>
                    </a:lnTo>
                    <a:lnTo>
                      <a:pt x="1483" y="1674"/>
                    </a:lnTo>
                    <a:lnTo>
                      <a:pt x="1488" y="1617"/>
                    </a:lnTo>
                    <a:lnTo>
                      <a:pt x="1493" y="1560"/>
                    </a:lnTo>
                    <a:lnTo>
                      <a:pt x="1498" y="1508"/>
                    </a:lnTo>
                    <a:lnTo>
                      <a:pt x="1504" y="1462"/>
                    </a:lnTo>
                    <a:lnTo>
                      <a:pt x="1509" y="1439"/>
                    </a:lnTo>
                    <a:lnTo>
                      <a:pt x="1519" y="1445"/>
                    </a:lnTo>
                    <a:lnTo>
                      <a:pt x="1524" y="1479"/>
                    </a:lnTo>
                    <a:lnTo>
                      <a:pt x="1529" y="1514"/>
                    </a:lnTo>
                    <a:lnTo>
                      <a:pt x="1535" y="1554"/>
                    </a:lnTo>
                    <a:lnTo>
                      <a:pt x="1540" y="1606"/>
                    </a:lnTo>
                    <a:lnTo>
                      <a:pt x="1545" y="1646"/>
                    </a:lnTo>
                    <a:lnTo>
                      <a:pt x="1550" y="1686"/>
                    </a:lnTo>
                    <a:lnTo>
                      <a:pt x="1555" y="1720"/>
                    </a:lnTo>
                    <a:lnTo>
                      <a:pt x="1560" y="1743"/>
                    </a:lnTo>
                    <a:lnTo>
                      <a:pt x="1566" y="1766"/>
                    </a:lnTo>
                    <a:lnTo>
                      <a:pt x="1571" y="1795"/>
                    </a:lnTo>
                    <a:lnTo>
                      <a:pt x="1576" y="1806"/>
                    </a:lnTo>
                    <a:lnTo>
                      <a:pt x="1581" y="1801"/>
                    </a:lnTo>
                    <a:lnTo>
                      <a:pt x="1586" y="1783"/>
                    </a:lnTo>
                    <a:lnTo>
                      <a:pt x="1591" y="1749"/>
                    </a:lnTo>
                    <a:lnTo>
                      <a:pt x="1597" y="1715"/>
                    </a:lnTo>
                    <a:lnTo>
                      <a:pt x="1602" y="1686"/>
                    </a:lnTo>
                    <a:lnTo>
                      <a:pt x="1612" y="1674"/>
                    </a:lnTo>
                    <a:lnTo>
                      <a:pt x="1617" y="1669"/>
                    </a:lnTo>
                    <a:lnTo>
                      <a:pt x="1622" y="1674"/>
                    </a:lnTo>
                    <a:lnTo>
                      <a:pt x="1628" y="1715"/>
                    </a:lnTo>
                    <a:lnTo>
                      <a:pt x="1633" y="1772"/>
                    </a:lnTo>
                    <a:lnTo>
                      <a:pt x="1638" y="1841"/>
                    </a:lnTo>
                    <a:lnTo>
                      <a:pt x="1643" y="1898"/>
                    </a:lnTo>
                    <a:lnTo>
                      <a:pt x="1648" y="1932"/>
                    </a:lnTo>
                    <a:lnTo>
                      <a:pt x="1653" y="1950"/>
                    </a:lnTo>
                    <a:lnTo>
                      <a:pt x="1659" y="1961"/>
                    </a:lnTo>
                    <a:lnTo>
                      <a:pt x="1664" y="1967"/>
                    </a:lnTo>
                    <a:lnTo>
                      <a:pt x="1669" y="1978"/>
                    </a:lnTo>
                    <a:lnTo>
                      <a:pt x="1674" y="1984"/>
                    </a:lnTo>
                    <a:lnTo>
                      <a:pt x="1679" y="1984"/>
                    </a:lnTo>
                    <a:lnTo>
                      <a:pt x="1684" y="1984"/>
                    </a:lnTo>
                    <a:lnTo>
                      <a:pt x="1690" y="1984"/>
                    </a:lnTo>
                    <a:lnTo>
                      <a:pt x="1695" y="1973"/>
                    </a:lnTo>
                    <a:lnTo>
                      <a:pt x="1705" y="1978"/>
                    </a:lnTo>
                    <a:lnTo>
                      <a:pt x="1710" y="1984"/>
                    </a:lnTo>
                    <a:lnTo>
                      <a:pt x="1715" y="1996"/>
                    </a:lnTo>
                    <a:lnTo>
                      <a:pt x="1721" y="2001"/>
                    </a:lnTo>
                    <a:lnTo>
                      <a:pt x="1726" y="2001"/>
                    </a:lnTo>
                    <a:lnTo>
                      <a:pt x="1731" y="2001"/>
                    </a:lnTo>
                    <a:lnTo>
                      <a:pt x="1736" y="1996"/>
                    </a:lnTo>
                    <a:lnTo>
                      <a:pt x="1741" y="1990"/>
                    </a:lnTo>
                    <a:lnTo>
                      <a:pt x="1746" y="1990"/>
                    </a:lnTo>
                    <a:lnTo>
                      <a:pt x="1752" y="1990"/>
                    </a:lnTo>
                    <a:lnTo>
                      <a:pt x="1757" y="1996"/>
                    </a:lnTo>
                    <a:lnTo>
                      <a:pt x="1762" y="2001"/>
                    </a:lnTo>
                    <a:lnTo>
                      <a:pt x="1767" y="2007"/>
                    </a:lnTo>
                    <a:lnTo>
                      <a:pt x="1772" y="2001"/>
                    </a:lnTo>
                    <a:lnTo>
                      <a:pt x="1777" y="2001"/>
                    </a:lnTo>
                    <a:lnTo>
                      <a:pt x="1783" y="1996"/>
                    </a:lnTo>
                    <a:lnTo>
                      <a:pt x="1788" y="1996"/>
                    </a:lnTo>
                    <a:lnTo>
                      <a:pt x="1798" y="2001"/>
                    </a:lnTo>
                    <a:lnTo>
                      <a:pt x="1803" y="2007"/>
                    </a:lnTo>
                    <a:lnTo>
                      <a:pt x="1808" y="2001"/>
                    </a:lnTo>
                    <a:lnTo>
                      <a:pt x="1813" y="2007"/>
                    </a:lnTo>
                    <a:lnTo>
                      <a:pt x="1819" y="2007"/>
                    </a:lnTo>
                    <a:lnTo>
                      <a:pt x="1824" y="2007"/>
                    </a:lnTo>
                    <a:lnTo>
                      <a:pt x="1829" y="2007"/>
                    </a:lnTo>
                    <a:lnTo>
                      <a:pt x="1834" y="2007"/>
                    </a:lnTo>
                    <a:lnTo>
                      <a:pt x="1839" y="2007"/>
                    </a:lnTo>
                    <a:lnTo>
                      <a:pt x="1844" y="2013"/>
                    </a:lnTo>
                    <a:lnTo>
                      <a:pt x="1850" y="2007"/>
                    </a:lnTo>
                    <a:lnTo>
                      <a:pt x="1855" y="2001"/>
                    </a:lnTo>
                    <a:lnTo>
                      <a:pt x="1860" y="2001"/>
                    </a:lnTo>
                    <a:lnTo>
                      <a:pt x="1865" y="2001"/>
                    </a:lnTo>
                    <a:lnTo>
                      <a:pt x="1870" y="2007"/>
                    </a:lnTo>
                    <a:lnTo>
                      <a:pt x="1875" y="2001"/>
                    </a:lnTo>
                    <a:lnTo>
                      <a:pt x="1881" y="2001"/>
                    </a:lnTo>
                    <a:lnTo>
                      <a:pt x="1891" y="2001"/>
                    </a:lnTo>
                    <a:lnTo>
                      <a:pt x="1896" y="2001"/>
                    </a:lnTo>
                    <a:lnTo>
                      <a:pt x="1901" y="2007"/>
                    </a:lnTo>
                    <a:lnTo>
                      <a:pt x="1906" y="2007"/>
                    </a:lnTo>
                    <a:lnTo>
                      <a:pt x="1912" y="2007"/>
                    </a:lnTo>
                    <a:lnTo>
                      <a:pt x="1917" y="2007"/>
                    </a:lnTo>
                    <a:lnTo>
                      <a:pt x="1922" y="2007"/>
                    </a:lnTo>
                    <a:lnTo>
                      <a:pt x="1927" y="2001"/>
                    </a:lnTo>
                    <a:lnTo>
                      <a:pt x="1932" y="1996"/>
                    </a:lnTo>
                    <a:lnTo>
                      <a:pt x="1937" y="2001"/>
                    </a:lnTo>
                    <a:lnTo>
                      <a:pt x="1943" y="2007"/>
                    </a:lnTo>
                    <a:lnTo>
                      <a:pt x="1948" y="2007"/>
                    </a:lnTo>
                    <a:lnTo>
                      <a:pt x="1953" y="2007"/>
                    </a:lnTo>
                    <a:lnTo>
                      <a:pt x="1958" y="2001"/>
                    </a:lnTo>
                    <a:lnTo>
                      <a:pt x="1963" y="1996"/>
                    </a:lnTo>
                    <a:lnTo>
                      <a:pt x="1968" y="1996"/>
                    </a:lnTo>
                    <a:lnTo>
                      <a:pt x="1979" y="1996"/>
                    </a:lnTo>
                    <a:lnTo>
                      <a:pt x="1984" y="2001"/>
                    </a:lnTo>
                    <a:lnTo>
                      <a:pt x="1989" y="1996"/>
                    </a:lnTo>
                    <a:lnTo>
                      <a:pt x="1994" y="1996"/>
                    </a:lnTo>
                    <a:lnTo>
                      <a:pt x="1999" y="1996"/>
                    </a:lnTo>
                    <a:lnTo>
                      <a:pt x="2005" y="1996"/>
                    </a:lnTo>
                    <a:lnTo>
                      <a:pt x="2010" y="1990"/>
                    </a:lnTo>
                    <a:lnTo>
                      <a:pt x="2015" y="1996"/>
                    </a:lnTo>
                    <a:lnTo>
                      <a:pt x="2020" y="2001"/>
                    </a:lnTo>
                    <a:lnTo>
                      <a:pt x="2025" y="2001"/>
                    </a:lnTo>
                    <a:lnTo>
                      <a:pt x="2030" y="1990"/>
                    </a:lnTo>
                    <a:lnTo>
                      <a:pt x="2036" y="1984"/>
                    </a:lnTo>
                    <a:lnTo>
                      <a:pt x="2041" y="1990"/>
                    </a:lnTo>
                    <a:lnTo>
                      <a:pt x="2046" y="1990"/>
                    </a:lnTo>
                    <a:lnTo>
                      <a:pt x="2051" y="1990"/>
                    </a:lnTo>
                    <a:lnTo>
                      <a:pt x="2056" y="1990"/>
                    </a:lnTo>
                    <a:lnTo>
                      <a:pt x="2061" y="1996"/>
                    </a:lnTo>
                    <a:lnTo>
                      <a:pt x="2072" y="1996"/>
                    </a:lnTo>
                    <a:lnTo>
                      <a:pt x="2077" y="1996"/>
                    </a:lnTo>
                    <a:lnTo>
                      <a:pt x="2082" y="1996"/>
                    </a:lnTo>
                    <a:lnTo>
                      <a:pt x="2087" y="2001"/>
                    </a:lnTo>
                    <a:lnTo>
                      <a:pt x="2092" y="2007"/>
                    </a:lnTo>
                    <a:lnTo>
                      <a:pt x="2098" y="2001"/>
                    </a:lnTo>
                    <a:lnTo>
                      <a:pt x="2103" y="2001"/>
                    </a:lnTo>
                    <a:lnTo>
                      <a:pt x="2108" y="2001"/>
                    </a:lnTo>
                    <a:lnTo>
                      <a:pt x="2113" y="1990"/>
                    </a:lnTo>
                    <a:lnTo>
                      <a:pt x="2118" y="1990"/>
                    </a:lnTo>
                    <a:lnTo>
                      <a:pt x="2123" y="1996"/>
                    </a:lnTo>
                    <a:lnTo>
                      <a:pt x="2129" y="1996"/>
                    </a:lnTo>
                    <a:lnTo>
                      <a:pt x="2134" y="2001"/>
                    </a:lnTo>
                    <a:lnTo>
                      <a:pt x="2139" y="2007"/>
                    </a:lnTo>
                    <a:lnTo>
                      <a:pt x="2144" y="2007"/>
                    </a:lnTo>
                    <a:lnTo>
                      <a:pt x="2149" y="2007"/>
                    </a:lnTo>
                    <a:lnTo>
                      <a:pt x="2154" y="1996"/>
                    </a:lnTo>
                    <a:lnTo>
                      <a:pt x="2165" y="1990"/>
                    </a:lnTo>
                    <a:lnTo>
                      <a:pt x="2170" y="1990"/>
                    </a:lnTo>
                    <a:lnTo>
                      <a:pt x="2175" y="1996"/>
                    </a:lnTo>
                    <a:lnTo>
                      <a:pt x="2180" y="1996"/>
                    </a:lnTo>
                    <a:lnTo>
                      <a:pt x="2185" y="2001"/>
                    </a:lnTo>
                    <a:lnTo>
                      <a:pt x="2191" y="2007"/>
                    </a:lnTo>
                    <a:lnTo>
                      <a:pt x="2196" y="2001"/>
                    </a:lnTo>
                    <a:lnTo>
                      <a:pt x="2201" y="2001"/>
                    </a:lnTo>
                    <a:lnTo>
                      <a:pt x="2206" y="2001"/>
                    </a:lnTo>
                    <a:lnTo>
                      <a:pt x="2211" y="2007"/>
                    </a:lnTo>
                    <a:lnTo>
                      <a:pt x="2216" y="2013"/>
                    </a:lnTo>
                    <a:lnTo>
                      <a:pt x="2222" y="2013"/>
                    </a:lnTo>
                    <a:lnTo>
                      <a:pt x="2227" y="2007"/>
                    </a:lnTo>
                    <a:lnTo>
                      <a:pt x="2232" y="2001"/>
                    </a:lnTo>
                    <a:lnTo>
                      <a:pt x="2237" y="1996"/>
                    </a:lnTo>
                    <a:lnTo>
                      <a:pt x="2242" y="2001"/>
                    </a:lnTo>
                    <a:lnTo>
                      <a:pt x="2247" y="2007"/>
                    </a:lnTo>
                    <a:lnTo>
                      <a:pt x="2258" y="2007"/>
                    </a:lnTo>
                    <a:lnTo>
                      <a:pt x="2263" y="2007"/>
                    </a:lnTo>
                    <a:lnTo>
                      <a:pt x="2268" y="2013"/>
                    </a:lnTo>
                    <a:lnTo>
                      <a:pt x="2273" y="2007"/>
                    </a:lnTo>
                    <a:lnTo>
                      <a:pt x="2278" y="2001"/>
                    </a:lnTo>
                    <a:lnTo>
                      <a:pt x="2284" y="2007"/>
                    </a:lnTo>
                    <a:lnTo>
                      <a:pt x="2289" y="2013"/>
                    </a:lnTo>
                    <a:lnTo>
                      <a:pt x="2294" y="2018"/>
                    </a:lnTo>
                    <a:lnTo>
                      <a:pt x="2299" y="2018"/>
                    </a:lnTo>
                    <a:lnTo>
                      <a:pt x="2304" y="2024"/>
                    </a:lnTo>
                    <a:lnTo>
                      <a:pt x="2309" y="2030"/>
                    </a:lnTo>
                    <a:lnTo>
                      <a:pt x="2315" y="2041"/>
                    </a:lnTo>
                    <a:lnTo>
                      <a:pt x="2320" y="2047"/>
                    </a:lnTo>
                    <a:lnTo>
                      <a:pt x="2325" y="2047"/>
                    </a:lnTo>
                    <a:lnTo>
                      <a:pt x="2330" y="2041"/>
                    </a:lnTo>
                    <a:lnTo>
                      <a:pt x="2335" y="2024"/>
                    </a:lnTo>
                    <a:lnTo>
                      <a:pt x="2340" y="2030"/>
                    </a:lnTo>
                    <a:lnTo>
                      <a:pt x="2351" y="2036"/>
                    </a:lnTo>
                    <a:lnTo>
                      <a:pt x="2356" y="2036"/>
                    </a:lnTo>
                    <a:lnTo>
                      <a:pt x="2361" y="2041"/>
                    </a:lnTo>
                    <a:lnTo>
                      <a:pt x="2366" y="2041"/>
                    </a:lnTo>
                    <a:lnTo>
                      <a:pt x="2371" y="2036"/>
                    </a:lnTo>
                    <a:lnTo>
                      <a:pt x="2377" y="2036"/>
                    </a:lnTo>
                    <a:lnTo>
                      <a:pt x="2382" y="2036"/>
                    </a:lnTo>
                    <a:lnTo>
                      <a:pt x="2387" y="2036"/>
                    </a:lnTo>
                    <a:lnTo>
                      <a:pt x="2392" y="2030"/>
                    </a:lnTo>
                    <a:lnTo>
                      <a:pt x="2397" y="2018"/>
                    </a:lnTo>
                    <a:lnTo>
                      <a:pt x="2402" y="2024"/>
                    </a:lnTo>
                    <a:lnTo>
                      <a:pt x="2408" y="2024"/>
                    </a:lnTo>
                    <a:lnTo>
                      <a:pt x="2413" y="2030"/>
                    </a:lnTo>
                    <a:lnTo>
                      <a:pt x="2418" y="2036"/>
                    </a:lnTo>
                    <a:lnTo>
                      <a:pt x="2423" y="2036"/>
                    </a:lnTo>
                    <a:lnTo>
                      <a:pt x="2428" y="2030"/>
                    </a:lnTo>
                    <a:lnTo>
                      <a:pt x="2439" y="2024"/>
                    </a:lnTo>
                    <a:lnTo>
                      <a:pt x="2444" y="2018"/>
                    </a:lnTo>
                    <a:lnTo>
                      <a:pt x="2449" y="2024"/>
                    </a:lnTo>
                    <a:lnTo>
                      <a:pt x="2454" y="2030"/>
                    </a:lnTo>
                    <a:lnTo>
                      <a:pt x="2459" y="2030"/>
                    </a:lnTo>
                    <a:lnTo>
                      <a:pt x="2464" y="2036"/>
                    </a:lnTo>
                    <a:lnTo>
                      <a:pt x="2470" y="2036"/>
                    </a:lnTo>
                    <a:lnTo>
                      <a:pt x="2475" y="2024"/>
                    </a:lnTo>
                    <a:lnTo>
                      <a:pt x="2480" y="2024"/>
                    </a:lnTo>
                    <a:lnTo>
                      <a:pt x="2485" y="2024"/>
                    </a:lnTo>
                    <a:lnTo>
                      <a:pt x="2490" y="2030"/>
                    </a:lnTo>
                    <a:lnTo>
                      <a:pt x="2495" y="2024"/>
                    </a:lnTo>
                    <a:lnTo>
                      <a:pt x="2501" y="2024"/>
                    </a:lnTo>
                    <a:lnTo>
                      <a:pt x="2506" y="2024"/>
                    </a:lnTo>
                    <a:lnTo>
                      <a:pt x="2511" y="2018"/>
                    </a:lnTo>
                    <a:lnTo>
                      <a:pt x="2516" y="2024"/>
                    </a:lnTo>
                    <a:lnTo>
                      <a:pt x="2521" y="2024"/>
                    </a:lnTo>
                    <a:lnTo>
                      <a:pt x="2532" y="2024"/>
                    </a:lnTo>
                    <a:lnTo>
                      <a:pt x="2537" y="2024"/>
                    </a:lnTo>
                    <a:lnTo>
                      <a:pt x="2542" y="2030"/>
                    </a:lnTo>
                    <a:lnTo>
                      <a:pt x="2547" y="2030"/>
                    </a:lnTo>
                    <a:lnTo>
                      <a:pt x="2552" y="2030"/>
                    </a:lnTo>
                    <a:lnTo>
                      <a:pt x="2557" y="2024"/>
                    </a:lnTo>
                    <a:lnTo>
                      <a:pt x="2563" y="2024"/>
                    </a:lnTo>
                    <a:lnTo>
                      <a:pt x="2568" y="2030"/>
                    </a:lnTo>
                    <a:lnTo>
                      <a:pt x="2573" y="2030"/>
                    </a:lnTo>
                    <a:lnTo>
                      <a:pt x="2578" y="2024"/>
                    </a:lnTo>
                    <a:lnTo>
                      <a:pt x="2583" y="2024"/>
                    </a:lnTo>
                    <a:lnTo>
                      <a:pt x="2588" y="2024"/>
                    </a:lnTo>
                    <a:lnTo>
                      <a:pt x="2594" y="2018"/>
                    </a:lnTo>
                    <a:lnTo>
                      <a:pt x="2599" y="2013"/>
                    </a:lnTo>
                    <a:lnTo>
                      <a:pt x="2604" y="2018"/>
                    </a:lnTo>
                    <a:lnTo>
                      <a:pt x="2609" y="2030"/>
                    </a:lnTo>
                    <a:lnTo>
                      <a:pt x="2614" y="2030"/>
                    </a:lnTo>
                    <a:lnTo>
                      <a:pt x="2625" y="2030"/>
                    </a:lnTo>
                    <a:lnTo>
                      <a:pt x="2630" y="2030"/>
                    </a:lnTo>
                    <a:lnTo>
                      <a:pt x="2635" y="2030"/>
                    </a:lnTo>
                    <a:lnTo>
                      <a:pt x="2640" y="2036"/>
                    </a:lnTo>
                    <a:lnTo>
                      <a:pt x="2645" y="2030"/>
                    </a:lnTo>
                    <a:lnTo>
                      <a:pt x="2650" y="2024"/>
                    </a:lnTo>
                    <a:lnTo>
                      <a:pt x="2656" y="2018"/>
                    </a:lnTo>
                    <a:lnTo>
                      <a:pt x="2661" y="2018"/>
                    </a:lnTo>
                    <a:lnTo>
                      <a:pt x="2666" y="2024"/>
                    </a:lnTo>
                    <a:lnTo>
                      <a:pt x="2671" y="2024"/>
                    </a:lnTo>
                    <a:lnTo>
                      <a:pt x="2676" y="2024"/>
                    </a:lnTo>
                    <a:lnTo>
                      <a:pt x="2681" y="2024"/>
                    </a:lnTo>
                    <a:lnTo>
                      <a:pt x="2687" y="2018"/>
                    </a:lnTo>
                    <a:lnTo>
                      <a:pt x="2692" y="2013"/>
                    </a:lnTo>
                    <a:lnTo>
                      <a:pt x="2697" y="2018"/>
                    </a:lnTo>
                    <a:lnTo>
                      <a:pt x="2702" y="2018"/>
                    </a:lnTo>
                    <a:lnTo>
                      <a:pt x="2707" y="2018"/>
                    </a:lnTo>
                    <a:lnTo>
                      <a:pt x="2718" y="2018"/>
                    </a:lnTo>
                    <a:lnTo>
                      <a:pt x="2723" y="2013"/>
                    </a:lnTo>
                    <a:lnTo>
                      <a:pt x="2728" y="2007"/>
                    </a:lnTo>
                    <a:lnTo>
                      <a:pt x="2733" y="2018"/>
                    </a:lnTo>
                    <a:lnTo>
                      <a:pt x="2738" y="2024"/>
                    </a:lnTo>
                    <a:lnTo>
                      <a:pt x="2743" y="2018"/>
                    </a:lnTo>
                    <a:lnTo>
                      <a:pt x="2749" y="2018"/>
                    </a:lnTo>
                    <a:lnTo>
                      <a:pt x="2754" y="2024"/>
                    </a:lnTo>
                    <a:lnTo>
                      <a:pt x="2759" y="2018"/>
                    </a:lnTo>
                    <a:lnTo>
                      <a:pt x="2764" y="2007"/>
                    </a:lnTo>
                    <a:lnTo>
                      <a:pt x="2769" y="2007"/>
                    </a:lnTo>
                    <a:lnTo>
                      <a:pt x="2774" y="2007"/>
                    </a:lnTo>
                    <a:lnTo>
                      <a:pt x="2780" y="2007"/>
                    </a:lnTo>
                    <a:lnTo>
                      <a:pt x="2785" y="2007"/>
                    </a:lnTo>
                    <a:lnTo>
                      <a:pt x="2790" y="2013"/>
                    </a:lnTo>
                    <a:lnTo>
                      <a:pt x="2795" y="2013"/>
                    </a:lnTo>
                    <a:lnTo>
                      <a:pt x="2805" y="2007"/>
                    </a:lnTo>
                    <a:lnTo>
                      <a:pt x="2811" y="2007"/>
                    </a:lnTo>
                    <a:lnTo>
                      <a:pt x="2816" y="2007"/>
                    </a:lnTo>
                    <a:lnTo>
                      <a:pt x="2821" y="2001"/>
                    </a:lnTo>
                    <a:lnTo>
                      <a:pt x="2826" y="1996"/>
                    </a:lnTo>
                    <a:lnTo>
                      <a:pt x="2831" y="1996"/>
                    </a:lnTo>
                    <a:lnTo>
                      <a:pt x="2836" y="1996"/>
                    </a:lnTo>
                    <a:lnTo>
                      <a:pt x="2842" y="1996"/>
                    </a:lnTo>
                    <a:lnTo>
                      <a:pt x="2847" y="1996"/>
                    </a:lnTo>
                    <a:lnTo>
                      <a:pt x="2852" y="1996"/>
                    </a:lnTo>
                    <a:lnTo>
                      <a:pt x="2857" y="1990"/>
                    </a:lnTo>
                    <a:lnTo>
                      <a:pt x="2862" y="1984"/>
                    </a:lnTo>
                    <a:lnTo>
                      <a:pt x="2867" y="1984"/>
                    </a:lnTo>
                    <a:lnTo>
                      <a:pt x="2873" y="1990"/>
                    </a:lnTo>
                    <a:lnTo>
                      <a:pt x="2878" y="1990"/>
                    </a:lnTo>
                    <a:lnTo>
                      <a:pt x="2883" y="1984"/>
                    </a:lnTo>
                    <a:lnTo>
                      <a:pt x="2888" y="1984"/>
                    </a:lnTo>
                    <a:lnTo>
                      <a:pt x="2898" y="1984"/>
                    </a:lnTo>
                    <a:lnTo>
                      <a:pt x="2904" y="1984"/>
                    </a:lnTo>
                    <a:lnTo>
                      <a:pt x="2909" y="1984"/>
                    </a:lnTo>
                    <a:lnTo>
                      <a:pt x="2914" y="1990"/>
                    </a:lnTo>
                    <a:lnTo>
                      <a:pt x="2919" y="1990"/>
                    </a:lnTo>
                    <a:lnTo>
                      <a:pt x="2924" y="1990"/>
                    </a:lnTo>
                    <a:lnTo>
                      <a:pt x="2929" y="1990"/>
                    </a:lnTo>
                    <a:lnTo>
                      <a:pt x="2935" y="1984"/>
                    </a:lnTo>
                    <a:lnTo>
                      <a:pt x="2940" y="1984"/>
                    </a:lnTo>
                    <a:lnTo>
                      <a:pt x="2945" y="1984"/>
                    </a:lnTo>
                    <a:lnTo>
                      <a:pt x="2950" y="1984"/>
                    </a:lnTo>
                    <a:lnTo>
                      <a:pt x="2955" y="1984"/>
                    </a:lnTo>
                    <a:lnTo>
                      <a:pt x="2960" y="1978"/>
                    </a:lnTo>
                    <a:lnTo>
                      <a:pt x="2966" y="1984"/>
                    </a:lnTo>
                    <a:lnTo>
                      <a:pt x="2971" y="1984"/>
                    </a:lnTo>
                    <a:lnTo>
                      <a:pt x="2976" y="1978"/>
                    </a:lnTo>
                    <a:lnTo>
                      <a:pt x="2981" y="1978"/>
                    </a:lnTo>
                    <a:lnTo>
                      <a:pt x="2991" y="1984"/>
                    </a:lnTo>
                    <a:lnTo>
                      <a:pt x="2996" y="1990"/>
                    </a:lnTo>
                    <a:lnTo>
                      <a:pt x="3002" y="1990"/>
                    </a:lnTo>
                    <a:lnTo>
                      <a:pt x="3007" y="1984"/>
                    </a:lnTo>
                    <a:lnTo>
                      <a:pt x="3012" y="1978"/>
                    </a:lnTo>
                    <a:lnTo>
                      <a:pt x="3017" y="1978"/>
                    </a:lnTo>
                    <a:lnTo>
                      <a:pt x="3022" y="1978"/>
                    </a:lnTo>
                    <a:lnTo>
                      <a:pt x="3027" y="1984"/>
                    </a:lnTo>
                    <a:lnTo>
                      <a:pt x="3033" y="1984"/>
                    </a:lnTo>
                    <a:lnTo>
                      <a:pt x="3038" y="1978"/>
                    </a:lnTo>
                    <a:lnTo>
                      <a:pt x="3043" y="1973"/>
                    </a:lnTo>
                    <a:lnTo>
                      <a:pt x="3048" y="1978"/>
                    </a:lnTo>
                    <a:lnTo>
                      <a:pt x="3053" y="1984"/>
                    </a:lnTo>
                    <a:lnTo>
                      <a:pt x="3058" y="1978"/>
                    </a:lnTo>
                    <a:lnTo>
                      <a:pt x="3064" y="1978"/>
                    </a:lnTo>
                    <a:lnTo>
                      <a:pt x="3069" y="1978"/>
                    </a:lnTo>
                    <a:lnTo>
                      <a:pt x="3074" y="1984"/>
                    </a:lnTo>
                    <a:lnTo>
                      <a:pt x="3084" y="1978"/>
                    </a:lnTo>
                    <a:lnTo>
                      <a:pt x="3089" y="1978"/>
                    </a:lnTo>
                    <a:lnTo>
                      <a:pt x="3095" y="1973"/>
                    </a:lnTo>
                    <a:lnTo>
                      <a:pt x="3100" y="1973"/>
                    </a:lnTo>
                    <a:lnTo>
                      <a:pt x="3105" y="1978"/>
                    </a:lnTo>
                    <a:lnTo>
                      <a:pt x="3110" y="1978"/>
                    </a:lnTo>
                    <a:lnTo>
                      <a:pt x="3115" y="1973"/>
                    </a:lnTo>
                    <a:lnTo>
                      <a:pt x="3120" y="1973"/>
                    </a:lnTo>
                    <a:lnTo>
                      <a:pt x="3126" y="1978"/>
                    </a:lnTo>
                    <a:lnTo>
                      <a:pt x="3131" y="1973"/>
                    </a:lnTo>
                    <a:lnTo>
                      <a:pt x="3136" y="1973"/>
                    </a:lnTo>
                    <a:lnTo>
                      <a:pt x="3141" y="1973"/>
                    </a:lnTo>
                    <a:lnTo>
                      <a:pt x="3146" y="1967"/>
                    </a:lnTo>
                    <a:lnTo>
                      <a:pt x="3151" y="1967"/>
                    </a:lnTo>
                    <a:lnTo>
                      <a:pt x="3157" y="1967"/>
                    </a:lnTo>
                    <a:lnTo>
                      <a:pt x="3162" y="1967"/>
                    </a:lnTo>
                    <a:lnTo>
                      <a:pt x="3167" y="1967"/>
                    </a:lnTo>
                    <a:lnTo>
                      <a:pt x="3177" y="1961"/>
                    </a:lnTo>
                    <a:lnTo>
                      <a:pt x="3182" y="1955"/>
                    </a:lnTo>
                    <a:lnTo>
                      <a:pt x="3188" y="1950"/>
                    </a:lnTo>
                    <a:lnTo>
                      <a:pt x="3193" y="1938"/>
                    </a:lnTo>
                    <a:lnTo>
                      <a:pt x="3198" y="1927"/>
                    </a:lnTo>
                    <a:lnTo>
                      <a:pt x="3203" y="1910"/>
                    </a:lnTo>
                    <a:lnTo>
                      <a:pt x="3208" y="1904"/>
                    </a:lnTo>
                    <a:lnTo>
                      <a:pt x="3213" y="1904"/>
                    </a:lnTo>
                    <a:lnTo>
                      <a:pt x="3219" y="1910"/>
                    </a:lnTo>
                    <a:lnTo>
                      <a:pt x="3224" y="1898"/>
                    </a:lnTo>
                    <a:lnTo>
                      <a:pt x="3229" y="1892"/>
                    </a:lnTo>
                    <a:lnTo>
                      <a:pt x="3234" y="1898"/>
                    </a:lnTo>
                    <a:lnTo>
                      <a:pt x="3239" y="1898"/>
                    </a:lnTo>
                    <a:lnTo>
                      <a:pt x="3244" y="1892"/>
                    </a:lnTo>
                    <a:lnTo>
                      <a:pt x="3250" y="1887"/>
                    </a:lnTo>
                    <a:lnTo>
                      <a:pt x="3255" y="1887"/>
                    </a:lnTo>
                    <a:lnTo>
                      <a:pt x="3265" y="1887"/>
                    </a:lnTo>
                    <a:lnTo>
                      <a:pt x="3270" y="1875"/>
                    </a:lnTo>
                    <a:lnTo>
                      <a:pt x="3275" y="1841"/>
                    </a:lnTo>
                    <a:lnTo>
                      <a:pt x="3281" y="1795"/>
                    </a:lnTo>
                    <a:lnTo>
                      <a:pt x="3286" y="1737"/>
                    </a:lnTo>
                    <a:lnTo>
                      <a:pt x="3291" y="1657"/>
                    </a:lnTo>
                    <a:lnTo>
                      <a:pt x="3296" y="1560"/>
                    </a:lnTo>
                    <a:lnTo>
                      <a:pt x="3301" y="1468"/>
                    </a:lnTo>
                    <a:lnTo>
                      <a:pt x="3306" y="1370"/>
                    </a:lnTo>
                    <a:lnTo>
                      <a:pt x="3312" y="1267"/>
                    </a:lnTo>
                    <a:lnTo>
                      <a:pt x="3317" y="1147"/>
                    </a:lnTo>
                    <a:lnTo>
                      <a:pt x="3322" y="1026"/>
                    </a:lnTo>
                    <a:lnTo>
                      <a:pt x="3327" y="889"/>
                    </a:lnTo>
                    <a:lnTo>
                      <a:pt x="3332" y="699"/>
                    </a:lnTo>
                    <a:lnTo>
                      <a:pt x="3337" y="459"/>
                    </a:lnTo>
                    <a:lnTo>
                      <a:pt x="3343" y="189"/>
                    </a:lnTo>
                    <a:lnTo>
                      <a:pt x="3348" y="0"/>
                    </a:lnTo>
                    <a:lnTo>
                      <a:pt x="3358" y="0"/>
                    </a:lnTo>
                    <a:lnTo>
                      <a:pt x="3363" y="166"/>
                    </a:lnTo>
                    <a:lnTo>
                      <a:pt x="3368" y="407"/>
                    </a:lnTo>
                    <a:lnTo>
                      <a:pt x="3374" y="659"/>
                    </a:lnTo>
                    <a:lnTo>
                      <a:pt x="3379" y="935"/>
                    </a:lnTo>
                    <a:lnTo>
                      <a:pt x="3384" y="1193"/>
                    </a:lnTo>
                    <a:lnTo>
                      <a:pt x="3389" y="1382"/>
                    </a:lnTo>
                    <a:lnTo>
                      <a:pt x="3394" y="1520"/>
                    </a:lnTo>
                    <a:lnTo>
                      <a:pt x="3399" y="1617"/>
                    </a:lnTo>
                    <a:lnTo>
                      <a:pt x="3405" y="1680"/>
                    </a:lnTo>
                    <a:lnTo>
                      <a:pt x="3410" y="1720"/>
                    </a:lnTo>
                    <a:lnTo>
                      <a:pt x="3415" y="1732"/>
                    </a:lnTo>
                    <a:lnTo>
                      <a:pt x="3420" y="1726"/>
                    </a:lnTo>
                    <a:lnTo>
                      <a:pt x="3425" y="1703"/>
                    </a:lnTo>
                    <a:lnTo>
                      <a:pt x="3430" y="1663"/>
                    </a:lnTo>
                    <a:lnTo>
                      <a:pt x="3436" y="1606"/>
                    </a:lnTo>
                    <a:lnTo>
                      <a:pt x="3441" y="1525"/>
                    </a:lnTo>
                    <a:lnTo>
                      <a:pt x="3451" y="1422"/>
                    </a:lnTo>
                    <a:lnTo>
                      <a:pt x="3456" y="1307"/>
                    </a:lnTo>
                    <a:lnTo>
                      <a:pt x="3461" y="1193"/>
                    </a:lnTo>
                    <a:lnTo>
                      <a:pt x="3467" y="1078"/>
                    </a:lnTo>
                    <a:lnTo>
                      <a:pt x="3472" y="935"/>
                    </a:lnTo>
                    <a:lnTo>
                      <a:pt x="3477" y="780"/>
                    </a:lnTo>
                    <a:lnTo>
                      <a:pt x="3482" y="654"/>
                    </a:lnTo>
                    <a:lnTo>
                      <a:pt x="3487" y="590"/>
                    </a:lnTo>
                    <a:lnTo>
                      <a:pt x="3492" y="573"/>
                    </a:lnTo>
                    <a:lnTo>
                      <a:pt x="3498" y="625"/>
                    </a:lnTo>
                    <a:lnTo>
                      <a:pt x="3503" y="734"/>
                    </a:lnTo>
                    <a:lnTo>
                      <a:pt x="3508" y="877"/>
                    </a:lnTo>
                    <a:lnTo>
                      <a:pt x="3513" y="1026"/>
                    </a:lnTo>
                    <a:lnTo>
                      <a:pt x="3518" y="1164"/>
                    </a:lnTo>
                    <a:lnTo>
                      <a:pt x="3523" y="1296"/>
                    </a:lnTo>
                    <a:lnTo>
                      <a:pt x="3529" y="1416"/>
                    </a:lnTo>
                    <a:lnTo>
                      <a:pt x="3534" y="1520"/>
                    </a:lnTo>
                    <a:lnTo>
                      <a:pt x="3544" y="1600"/>
                    </a:lnTo>
                    <a:lnTo>
                      <a:pt x="3549" y="1669"/>
                    </a:lnTo>
                    <a:lnTo>
                      <a:pt x="3554" y="1726"/>
                    </a:lnTo>
                    <a:lnTo>
                      <a:pt x="3560" y="1760"/>
                    </a:lnTo>
                    <a:lnTo>
                      <a:pt x="3565" y="1760"/>
                    </a:lnTo>
                    <a:lnTo>
                      <a:pt x="3570" y="1732"/>
                    </a:lnTo>
                    <a:lnTo>
                      <a:pt x="3575" y="1674"/>
                    </a:lnTo>
                    <a:lnTo>
                      <a:pt x="3580" y="1623"/>
                    </a:lnTo>
                    <a:lnTo>
                      <a:pt x="3585" y="1588"/>
                    </a:lnTo>
                    <a:lnTo>
                      <a:pt x="3591" y="1531"/>
                    </a:lnTo>
                    <a:lnTo>
                      <a:pt x="3596" y="1462"/>
                    </a:lnTo>
                    <a:lnTo>
                      <a:pt x="3601" y="1451"/>
                    </a:lnTo>
                    <a:lnTo>
                      <a:pt x="3606" y="1497"/>
                    </a:lnTo>
                    <a:lnTo>
                      <a:pt x="3611" y="1542"/>
                    </a:lnTo>
                    <a:lnTo>
                      <a:pt x="3616" y="1560"/>
                    </a:lnTo>
                    <a:lnTo>
                      <a:pt x="3622" y="1571"/>
                    </a:lnTo>
                    <a:lnTo>
                      <a:pt x="3632" y="1560"/>
                    </a:lnTo>
                    <a:lnTo>
                      <a:pt x="3637" y="1548"/>
                    </a:lnTo>
                    <a:lnTo>
                      <a:pt x="3642" y="1554"/>
                    </a:lnTo>
                    <a:lnTo>
                      <a:pt x="3647" y="1571"/>
                    </a:lnTo>
                    <a:lnTo>
                      <a:pt x="3653" y="1594"/>
                    </a:lnTo>
                    <a:lnTo>
                      <a:pt x="3658" y="1594"/>
                    </a:lnTo>
                    <a:lnTo>
                      <a:pt x="3663" y="1594"/>
                    </a:lnTo>
                    <a:lnTo>
                      <a:pt x="3668" y="1629"/>
                    </a:lnTo>
                    <a:lnTo>
                      <a:pt x="3673" y="1703"/>
                    </a:lnTo>
                    <a:lnTo>
                      <a:pt x="3678" y="1772"/>
                    </a:lnTo>
                    <a:lnTo>
                      <a:pt x="3684" y="1812"/>
                    </a:lnTo>
                    <a:lnTo>
                      <a:pt x="3689" y="1829"/>
                    </a:lnTo>
                    <a:lnTo>
                      <a:pt x="3694" y="1829"/>
                    </a:lnTo>
                    <a:lnTo>
                      <a:pt x="3699" y="1812"/>
                    </a:lnTo>
                    <a:lnTo>
                      <a:pt x="3704" y="1778"/>
                    </a:lnTo>
                    <a:lnTo>
                      <a:pt x="3709" y="1732"/>
                    </a:lnTo>
                    <a:lnTo>
                      <a:pt x="3715" y="1686"/>
                    </a:lnTo>
                    <a:lnTo>
                      <a:pt x="3725" y="1646"/>
                    </a:lnTo>
                    <a:lnTo>
                      <a:pt x="3730" y="1634"/>
                    </a:lnTo>
                    <a:lnTo>
                      <a:pt x="3735" y="1640"/>
                    </a:lnTo>
                    <a:lnTo>
                      <a:pt x="3740" y="1663"/>
                    </a:lnTo>
                    <a:lnTo>
                      <a:pt x="3746" y="1692"/>
                    </a:lnTo>
                    <a:lnTo>
                      <a:pt x="3751" y="1715"/>
                    </a:lnTo>
                    <a:lnTo>
                      <a:pt x="3756" y="1737"/>
                    </a:lnTo>
                    <a:lnTo>
                      <a:pt x="3761" y="1755"/>
                    </a:lnTo>
                    <a:lnTo>
                      <a:pt x="3766" y="1772"/>
                    </a:lnTo>
                    <a:lnTo>
                      <a:pt x="3771" y="1778"/>
                    </a:lnTo>
                    <a:lnTo>
                      <a:pt x="3777" y="1783"/>
                    </a:lnTo>
                    <a:lnTo>
                      <a:pt x="3782" y="1783"/>
                    </a:lnTo>
                    <a:lnTo>
                      <a:pt x="3787" y="1783"/>
                    </a:lnTo>
                    <a:lnTo>
                      <a:pt x="3792" y="1772"/>
                    </a:lnTo>
                    <a:lnTo>
                      <a:pt x="3797" y="1766"/>
                    </a:lnTo>
                    <a:lnTo>
                      <a:pt x="3802" y="1755"/>
                    </a:lnTo>
                    <a:lnTo>
                      <a:pt x="3808" y="1743"/>
                    </a:lnTo>
                    <a:lnTo>
                      <a:pt x="3818" y="1737"/>
                    </a:lnTo>
                    <a:lnTo>
                      <a:pt x="3823" y="1732"/>
                    </a:lnTo>
                    <a:lnTo>
                      <a:pt x="3828" y="1726"/>
                    </a:lnTo>
                    <a:lnTo>
                      <a:pt x="3833" y="1726"/>
                    </a:lnTo>
                    <a:lnTo>
                      <a:pt x="3839" y="1720"/>
                    </a:lnTo>
                    <a:lnTo>
                      <a:pt x="3844" y="1715"/>
                    </a:lnTo>
                    <a:lnTo>
                      <a:pt x="3849" y="1697"/>
                    </a:lnTo>
                    <a:lnTo>
                      <a:pt x="3854" y="1674"/>
                    </a:lnTo>
                    <a:lnTo>
                      <a:pt x="3859" y="1663"/>
                    </a:lnTo>
                    <a:lnTo>
                      <a:pt x="3864" y="1657"/>
                    </a:lnTo>
                    <a:lnTo>
                      <a:pt x="3870" y="1646"/>
                    </a:lnTo>
                    <a:lnTo>
                      <a:pt x="3875" y="1606"/>
                    </a:lnTo>
                    <a:lnTo>
                      <a:pt x="3880" y="1560"/>
                    </a:lnTo>
                    <a:lnTo>
                      <a:pt x="3885" y="1537"/>
                    </a:lnTo>
                    <a:lnTo>
                      <a:pt x="3890" y="1554"/>
                    </a:lnTo>
                    <a:lnTo>
                      <a:pt x="3895" y="1583"/>
                    </a:lnTo>
                    <a:lnTo>
                      <a:pt x="3901" y="1611"/>
                    </a:lnTo>
                    <a:lnTo>
                      <a:pt x="3911" y="1629"/>
                    </a:lnTo>
                    <a:lnTo>
                      <a:pt x="3916" y="1629"/>
                    </a:lnTo>
                    <a:lnTo>
                      <a:pt x="3921" y="1640"/>
                    </a:lnTo>
                    <a:lnTo>
                      <a:pt x="3926" y="1663"/>
                    </a:lnTo>
                    <a:lnTo>
                      <a:pt x="3932" y="1703"/>
                    </a:lnTo>
                    <a:lnTo>
                      <a:pt x="3937" y="1749"/>
                    </a:lnTo>
                    <a:lnTo>
                      <a:pt x="3942" y="1766"/>
                    </a:lnTo>
                    <a:lnTo>
                      <a:pt x="3947" y="1760"/>
                    </a:lnTo>
                    <a:lnTo>
                      <a:pt x="3952" y="1732"/>
                    </a:lnTo>
                    <a:lnTo>
                      <a:pt x="3957" y="1709"/>
                    </a:lnTo>
                    <a:lnTo>
                      <a:pt x="3963" y="1692"/>
                    </a:lnTo>
                    <a:lnTo>
                      <a:pt x="3968" y="1680"/>
                    </a:lnTo>
                    <a:lnTo>
                      <a:pt x="3973" y="1680"/>
                    </a:lnTo>
                    <a:lnTo>
                      <a:pt x="3978" y="1726"/>
                    </a:lnTo>
                    <a:lnTo>
                      <a:pt x="3983" y="1778"/>
                    </a:lnTo>
                    <a:lnTo>
                      <a:pt x="3988" y="1812"/>
                    </a:lnTo>
                    <a:lnTo>
                      <a:pt x="3994" y="1823"/>
                    </a:lnTo>
                    <a:lnTo>
                      <a:pt x="4004" y="1801"/>
                    </a:lnTo>
                    <a:lnTo>
                      <a:pt x="4009" y="1743"/>
                    </a:lnTo>
                    <a:lnTo>
                      <a:pt x="4014" y="1697"/>
                    </a:lnTo>
                    <a:lnTo>
                      <a:pt x="4019" y="1697"/>
                    </a:lnTo>
                    <a:lnTo>
                      <a:pt x="4025" y="1749"/>
                    </a:lnTo>
                    <a:lnTo>
                      <a:pt x="4030" y="1818"/>
                    </a:lnTo>
                    <a:lnTo>
                      <a:pt x="4035" y="1869"/>
                    </a:lnTo>
                    <a:lnTo>
                      <a:pt x="4040" y="1910"/>
                    </a:lnTo>
                    <a:lnTo>
                      <a:pt x="4045" y="1938"/>
                    </a:lnTo>
                    <a:lnTo>
                      <a:pt x="4050" y="1961"/>
                    </a:lnTo>
                    <a:lnTo>
                      <a:pt x="4056" y="1973"/>
                    </a:lnTo>
                    <a:lnTo>
                      <a:pt x="4061" y="1978"/>
                    </a:lnTo>
                    <a:lnTo>
                      <a:pt x="4066" y="1978"/>
                    </a:lnTo>
                    <a:lnTo>
                      <a:pt x="4071" y="1950"/>
                    </a:lnTo>
                    <a:lnTo>
                      <a:pt x="4076" y="1915"/>
                    </a:lnTo>
                    <a:lnTo>
                      <a:pt x="4081" y="1892"/>
                    </a:lnTo>
                    <a:lnTo>
                      <a:pt x="4092" y="1875"/>
                    </a:lnTo>
                    <a:lnTo>
                      <a:pt x="4097" y="1875"/>
                    </a:lnTo>
                    <a:lnTo>
                      <a:pt x="4102" y="1887"/>
                    </a:lnTo>
                    <a:lnTo>
                      <a:pt x="4107" y="1904"/>
                    </a:lnTo>
                    <a:lnTo>
                      <a:pt x="4112" y="1921"/>
                    </a:lnTo>
                    <a:lnTo>
                      <a:pt x="4118" y="1938"/>
                    </a:lnTo>
                    <a:lnTo>
                      <a:pt x="4123" y="1944"/>
                    </a:lnTo>
                    <a:lnTo>
                      <a:pt x="4128" y="1944"/>
                    </a:lnTo>
                    <a:lnTo>
                      <a:pt x="4133" y="1938"/>
                    </a:lnTo>
                    <a:lnTo>
                      <a:pt x="4138" y="1938"/>
                    </a:lnTo>
                    <a:lnTo>
                      <a:pt x="4143" y="1932"/>
                    </a:lnTo>
                    <a:lnTo>
                      <a:pt x="4149" y="1927"/>
                    </a:lnTo>
                    <a:lnTo>
                      <a:pt x="4154" y="1921"/>
                    </a:lnTo>
                    <a:lnTo>
                      <a:pt x="4159" y="1927"/>
                    </a:lnTo>
                    <a:lnTo>
                      <a:pt x="4164" y="1932"/>
                    </a:lnTo>
                    <a:lnTo>
                      <a:pt x="4169" y="1950"/>
                    </a:lnTo>
                    <a:lnTo>
                      <a:pt x="4174" y="1961"/>
                    </a:lnTo>
                    <a:lnTo>
                      <a:pt x="4185" y="1967"/>
                    </a:lnTo>
                    <a:lnTo>
                      <a:pt x="4190" y="1973"/>
                    </a:lnTo>
                    <a:lnTo>
                      <a:pt x="4195" y="1978"/>
                    </a:lnTo>
                    <a:lnTo>
                      <a:pt x="4200" y="1984"/>
                    </a:lnTo>
                    <a:lnTo>
                      <a:pt x="4205" y="1978"/>
                    </a:lnTo>
                    <a:lnTo>
                      <a:pt x="4210" y="1978"/>
                    </a:lnTo>
                    <a:lnTo>
                      <a:pt x="4216" y="1973"/>
                    </a:lnTo>
                    <a:lnTo>
                      <a:pt x="4221" y="1978"/>
                    </a:lnTo>
                    <a:lnTo>
                      <a:pt x="4226" y="1984"/>
                    </a:lnTo>
                    <a:lnTo>
                      <a:pt x="4231" y="1990"/>
                    </a:lnTo>
                    <a:lnTo>
                      <a:pt x="4236" y="2001"/>
                    </a:lnTo>
                    <a:lnTo>
                      <a:pt x="4241" y="2001"/>
                    </a:lnTo>
                    <a:lnTo>
                      <a:pt x="4247" y="1996"/>
                    </a:lnTo>
                    <a:lnTo>
                      <a:pt x="4252" y="1990"/>
                    </a:lnTo>
                    <a:lnTo>
                      <a:pt x="4257" y="1990"/>
                    </a:lnTo>
                    <a:lnTo>
                      <a:pt x="4262" y="1984"/>
                    </a:lnTo>
                    <a:lnTo>
                      <a:pt x="4267" y="1984"/>
                    </a:lnTo>
                    <a:lnTo>
                      <a:pt x="4278" y="1978"/>
                    </a:lnTo>
                    <a:lnTo>
                      <a:pt x="4283" y="1973"/>
                    </a:lnTo>
                    <a:lnTo>
                      <a:pt x="4288" y="1967"/>
                    </a:lnTo>
                    <a:lnTo>
                      <a:pt x="4293" y="1967"/>
                    </a:lnTo>
                    <a:lnTo>
                      <a:pt x="4298" y="1961"/>
                    </a:lnTo>
                    <a:lnTo>
                      <a:pt x="4303" y="1955"/>
                    </a:lnTo>
                    <a:lnTo>
                      <a:pt x="4309" y="1955"/>
                    </a:lnTo>
                    <a:lnTo>
                      <a:pt x="4314" y="1961"/>
                    </a:lnTo>
                    <a:lnTo>
                      <a:pt x="4319" y="1961"/>
                    </a:lnTo>
                    <a:lnTo>
                      <a:pt x="4324" y="1973"/>
                    </a:lnTo>
                    <a:lnTo>
                      <a:pt x="4329" y="1984"/>
                    </a:lnTo>
                    <a:lnTo>
                      <a:pt x="4334" y="1990"/>
                    </a:lnTo>
                    <a:lnTo>
                      <a:pt x="4340" y="1996"/>
                    </a:lnTo>
                    <a:lnTo>
                      <a:pt x="4345" y="1996"/>
                    </a:lnTo>
                    <a:lnTo>
                      <a:pt x="4350" y="1990"/>
                    </a:lnTo>
                    <a:lnTo>
                      <a:pt x="4355" y="1984"/>
                    </a:lnTo>
                    <a:lnTo>
                      <a:pt x="4360" y="1990"/>
                    </a:lnTo>
                    <a:lnTo>
                      <a:pt x="4371" y="2001"/>
                    </a:lnTo>
                    <a:lnTo>
                      <a:pt x="4376" y="2001"/>
                    </a:lnTo>
                    <a:lnTo>
                      <a:pt x="4381" y="1996"/>
                    </a:lnTo>
                    <a:lnTo>
                      <a:pt x="4386" y="1996"/>
                    </a:lnTo>
                    <a:lnTo>
                      <a:pt x="4391" y="1996"/>
                    </a:lnTo>
                    <a:lnTo>
                      <a:pt x="4396" y="2007"/>
                    </a:lnTo>
                    <a:lnTo>
                      <a:pt x="4402" y="2013"/>
                    </a:lnTo>
                    <a:lnTo>
                      <a:pt x="4407" y="2007"/>
                    </a:lnTo>
                    <a:lnTo>
                      <a:pt x="4412" y="2007"/>
                    </a:lnTo>
                    <a:lnTo>
                      <a:pt x="4417" y="2007"/>
                    </a:lnTo>
                    <a:lnTo>
                      <a:pt x="4422" y="2018"/>
                    </a:lnTo>
                    <a:lnTo>
                      <a:pt x="4427" y="2024"/>
                    </a:lnTo>
                    <a:lnTo>
                      <a:pt x="4433" y="2018"/>
                    </a:lnTo>
                    <a:lnTo>
                      <a:pt x="4438" y="2007"/>
                    </a:lnTo>
                    <a:lnTo>
                      <a:pt x="4443" y="2007"/>
                    </a:lnTo>
                    <a:lnTo>
                      <a:pt x="4448" y="2007"/>
                    </a:lnTo>
                    <a:lnTo>
                      <a:pt x="4453" y="2007"/>
                    </a:lnTo>
                    <a:lnTo>
                      <a:pt x="4464" y="2007"/>
                    </a:lnTo>
                    <a:lnTo>
                      <a:pt x="4469" y="2007"/>
                    </a:lnTo>
                    <a:lnTo>
                      <a:pt x="4474" y="2001"/>
                    </a:lnTo>
                    <a:lnTo>
                      <a:pt x="4479" y="2001"/>
                    </a:lnTo>
                    <a:lnTo>
                      <a:pt x="4484" y="2001"/>
                    </a:lnTo>
                    <a:lnTo>
                      <a:pt x="4489" y="1996"/>
                    </a:lnTo>
                    <a:lnTo>
                      <a:pt x="4495" y="1984"/>
                    </a:lnTo>
                    <a:lnTo>
                      <a:pt x="4500" y="1984"/>
                    </a:lnTo>
                    <a:lnTo>
                      <a:pt x="4505" y="1990"/>
                    </a:lnTo>
                    <a:lnTo>
                      <a:pt x="4510" y="1996"/>
                    </a:lnTo>
                    <a:lnTo>
                      <a:pt x="4515" y="1996"/>
                    </a:lnTo>
                    <a:lnTo>
                      <a:pt x="4520" y="1990"/>
                    </a:lnTo>
                    <a:lnTo>
                      <a:pt x="4526" y="1978"/>
                    </a:lnTo>
                    <a:lnTo>
                      <a:pt x="4531" y="1973"/>
                    </a:lnTo>
                    <a:lnTo>
                      <a:pt x="4536" y="1961"/>
                    </a:lnTo>
                    <a:lnTo>
                      <a:pt x="4541" y="1950"/>
                    </a:lnTo>
                    <a:lnTo>
                      <a:pt x="4551" y="1944"/>
                    </a:lnTo>
                    <a:lnTo>
                      <a:pt x="4557" y="1938"/>
                    </a:lnTo>
                    <a:lnTo>
                      <a:pt x="4562" y="1932"/>
                    </a:lnTo>
                    <a:lnTo>
                      <a:pt x="4567" y="1921"/>
                    </a:lnTo>
                    <a:lnTo>
                      <a:pt x="4572" y="1904"/>
                    </a:lnTo>
                    <a:lnTo>
                      <a:pt x="4577" y="1881"/>
                    </a:lnTo>
                    <a:lnTo>
                      <a:pt x="4582" y="1875"/>
                    </a:lnTo>
                    <a:lnTo>
                      <a:pt x="4588" y="1875"/>
                    </a:lnTo>
                    <a:lnTo>
                      <a:pt x="4593" y="1858"/>
                    </a:lnTo>
                    <a:lnTo>
                      <a:pt x="4598" y="1852"/>
                    </a:lnTo>
                    <a:lnTo>
                      <a:pt x="4603" y="1835"/>
                    </a:lnTo>
                    <a:lnTo>
                      <a:pt x="4608" y="1806"/>
                    </a:lnTo>
                    <a:lnTo>
                      <a:pt x="4613" y="1772"/>
                    </a:lnTo>
                    <a:lnTo>
                      <a:pt x="4619" y="1743"/>
                    </a:lnTo>
                    <a:lnTo>
                      <a:pt x="4624" y="1703"/>
                    </a:lnTo>
                    <a:lnTo>
                      <a:pt x="4629" y="1646"/>
                    </a:lnTo>
                    <a:lnTo>
                      <a:pt x="4634" y="1588"/>
                    </a:lnTo>
                    <a:lnTo>
                      <a:pt x="4644" y="1542"/>
                    </a:lnTo>
                    <a:lnTo>
                      <a:pt x="4650" y="1537"/>
                    </a:lnTo>
                    <a:lnTo>
                      <a:pt x="4655" y="1548"/>
                    </a:lnTo>
                    <a:lnTo>
                      <a:pt x="4660" y="1548"/>
                    </a:lnTo>
                    <a:lnTo>
                      <a:pt x="4665" y="1537"/>
                    </a:lnTo>
                    <a:lnTo>
                      <a:pt x="4670" y="1520"/>
                    </a:lnTo>
                    <a:lnTo>
                      <a:pt x="4675" y="1508"/>
                    </a:lnTo>
                    <a:lnTo>
                      <a:pt x="4681" y="1502"/>
                    </a:lnTo>
                    <a:lnTo>
                      <a:pt x="4686" y="1497"/>
                    </a:lnTo>
                  </a:path>
                </a:pathLst>
              </a:custGeom>
              <a:noFill/>
              <a:ln w="28575">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149"/>
              <p:cNvSpPr/>
              <p:nvPr/>
            </p:nvSpPr>
            <p:spPr>
              <a:xfrm>
                <a:off x="8543502" y="4339989"/>
                <a:ext cx="272955" cy="180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p:cNvSpPr>
                <a:spLocks noChangeArrowheads="1"/>
              </p:cNvSpPr>
              <p:nvPr/>
            </p:nvSpPr>
            <p:spPr bwMode="auto">
              <a:xfrm>
                <a:off x="1087220" y="5801342"/>
                <a:ext cx="640441" cy="2838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en-US" sz="1200" b="0" i="0" u="none" strike="noStrike" cap="none" baseline="0">
                    <a:solidFill>
                      <a:srgbClr val="000000"/>
                    </a:solidFill>
                    <a:latin typeface="Arial"/>
                    <a:ea typeface="+mn-ea"/>
                    <a:cs typeface="+mn-cs"/>
                  </a:rPr>
                  <a:t> </a:t>
                </a:r>
                <a:r>
                  <a:rPr lang="en-US" sz="1000" b="0" i="0" u="none" strike="noStrike" cap="none" baseline="0">
                    <a:solidFill>
                      <a:srgbClr val="000000"/>
                    </a:solidFill>
                    <a:effectLst/>
                    <a:latin typeface="Arial"/>
                    <a:ea typeface="+mn-ea"/>
                    <a:cs typeface="+mn-cs"/>
                  </a:rPr>
                  <a:t>4000</a:t>
                </a:r>
              </a:p>
            </p:txBody>
          </p:sp>
          <p:sp>
            <p:nvSpPr>
              <p:cNvPr id="28" name="Rectangle 15"/>
              <p:cNvSpPr>
                <a:spLocks noChangeArrowheads="1"/>
              </p:cNvSpPr>
              <p:nvPr/>
            </p:nvSpPr>
            <p:spPr bwMode="auto">
              <a:xfrm>
                <a:off x="3333987" y="5801342"/>
                <a:ext cx="640441" cy="2838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en-US" sz="1200" b="0" i="0" u="none" strike="noStrike" cap="none" baseline="0">
                    <a:solidFill>
                      <a:srgbClr val="000000"/>
                    </a:solidFill>
                    <a:latin typeface="Arial"/>
                    <a:ea typeface="+mn-ea"/>
                    <a:cs typeface="+mn-cs"/>
                  </a:rPr>
                  <a:t> </a:t>
                </a:r>
                <a:r>
                  <a:rPr lang="en-US" sz="1000" b="0" i="0" u="none" strike="noStrike" cap="none" baseline="0">
                    <a:solidFill>
                      <a:srgbClr val="000000"/>
                    </a:solidFill>
                    <a:effectLst/>
                    <a:latin typeface="Arial"/>
                    <a:ea typeface="+mn-ea"/>
                    <a:cs typeface="+mn-cs"/>
                  </a:rPr>
                  <a:t>3000</a:t>
                </a:r>
              </a:p>
            </p:txBody>
          </p:sp>
          <p:sp>
            <p:nvSpPr>
              <p:cNvPr id="29" name="Rectangle 20"/>
              <p:cNvSpPr>
                <a:spLocks noChangeArrowheads="1"/>
              </p:cNvSpPr>
              <p:nvPr/>
            </p:nvSpPr>
            <p:spPr bwMode="auto">
              <a:xfrm>
                <a:off x="5602551" y="5801342"/>
                <a:ext cx="640441" cy="2838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en-US" sz="1200" b="0" i="0" u="none" strike="noStrike" cap="none" baseline="0">
                    <a:solidFill>
                      <a:srgbClr val="000000"/>
                    </a:solidFill>
                    <a:latin typeface="Arial"/>
                    <a:ea typeface="+mn-ea"/>
                    <a:cs typeface="+mn-cs"/>
                  </a:rPr>
                  <a:t> </a:t>
                </a:r>
                <a:r>
                  <a:rPr lang="en-US" sz="1000" b="0" i="0" u="none" strike="noStrike" cap="none" baseline="0">
                    <a:solidFill>
                      <a:srgbClr val="000000"/>
                    </a:solidFill>
                    <a:effectLst/>
                    <a:latin typeface="Arial"/>
                    <a:ea typeface="+mn-ea"/>
                    <a:cs typeface="+mn-cs"/>
                  </a:rPr>
                  <a:t>2000</a:t>
                </a:r>
              </a:p>
            </p:txBody>
          </p:sp>
          <p:sp>
            <p:nvSpPr>
              <p:cNvPr id="30" name="Rectangle 25"/>
              <p:cNvSpPr>
                <a:spLocks noChangeArrowheads="1"/>
              </p:cNvSpPr>
              <p:nvPr/>
            </p:nvSpPr>
            <p:spPr bwMode="auto">
              <a:xfrm>
                <a:off x="7856801" y="5801342"/>
                <a:ext cx="624666" cy="23656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en-US" sz="1000" b="0" i="0" u="none" strike="noStrike" cap="none" baseline="0">
                    <a:solidFill>
                      <a:srgbClr val="000000"/>
                    </a:solidFill>
                    <a:effectLst/>
                    <a:latin typeface="Arial"/>
                    <a:ea typeface="+mn-ea"/>
                    <a:cs typeface="+mn-cs"/>
                  </a:rPr>
                  <a:t> 1000</a:t>
                </a:r>
              </a:p>
            </p:txBody>
          </p:sp>
          <p:sp>
            <p:nvSpPr>
              <p:cNvPr id="31" name="Rectangle 133"/>
              <p:cNvSpPr>
                <a:spLocks noChangeArrowheads="1"/>
              </p:cNvSpPr>
              <p:nvPr/>
            </p:nvSpPr>
            <p:spPr bwMode="auto">
              <a:xfrm>
                <a:off x="3750864" y="6141494"/>
                <a:ext cx="2454664" cy="2487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defTabSz="914400">
                  <a:buNone/>
                </a:pPr>
                <a:r>
                  <a:rPr lang="en-US" sz="1000" b="1" i="0" u="none" strike="noStrike" cap="none" baseline="0">
                    <a:effectLst/>
                    <a:latin typeface="Arial"/>
                    <a:ea typeface="+mn-ea"/>
                    <a:cs typeface="+mn-cs"/>
                  </a:rPr>
                  <a:t>Número de onda (</a:t>
                </a:r>
                <a:r>
                  <a:rPr lang="en-US" sz="1000" b="1" i="0">
                    <a:effectLst/>
                    <a:latin typeface="Arial"/>
                    <a:ea typeface="+mn-ea"/>
                    <a:cs typeface="+mn-cs"/>
                  </a:rPr>
                  <a:t>cm</a:t>
                </a:r>
                <a:r>
                  <a:rPr lang="en-US" sz="1000" b="1" i="0" baseline="30000">
                    <a:latin typeface="Arial"/>
                    <a:ea typeface="+mn-ea"/>
                    <a:cs typeface="+mn-cs"/>
                  </a:rPr>
                  <a:t>-1</a:t>
                </a:r>
                <a:r>
                  <a:rPr lang="en-US" sz="1000" b="1" i="0" u="none" strike="noStrike" cap="none" baseline="0">
                    <a:effectLst/>
                    <a:latin typeface="Arial"/>
                    <a:ea typeface="+mn-ea"/>
                    <a:cs typeface="+mn-cs"/>
                  </a:rPr>
                  <a:t>)</a:t>
                </a:r>
              </a:p>
            </p:txBody>
          </p:sp>
          <p:sp>
            <p:nvSpPr>
              <p:cNvPr id="32" name="Rectangle 135"/>
              <p:cNvSpPr>
                <a:spLocks noChangeArrowheads="1"/>
              </p:cNvSpPr>
              <p:nvPr/>
            </p:nvSpPr>
            <p:spPr bwMode="auto">
              <a:xfrm rot="16200000">
                <a:off x="221515" y="3714530"/>
                <a:ext cx="1609644" cy="31844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en-US" sz="1000" b="1" i="0" u="none" strike="noStrike" cap="none" baseline="0">
                    <a:effectLst/>
                    <a:latin typeface="Arial"/>
                    <a:ea typeface="+mn-ea"/>
                    <a:cs typeface="+mn-cs"/>
                  </a:rPr>
                  <a:t>Absorbância</a:t>
                </a:r>
              </a:p>
            </p:txBody>
          </p:sp>
          <p:sp>
            <p:nvSpPr>
              <p:cNvPr id="33" name="TextBox 48"/>
              <p:cNvSpPr txBox="1"/>
              <p:nvPr/>
            </p:nvSpPr>
            <p:spPr>
              <a:xfrm>
                <a:off x="1247752" y="3235555"/>
                <a:ext cx="2193237" cy="757024"/>
              </a:xfrm>
              <a:prstGeom prst="rect">
                <a:avLst/>
              </a:prstGeom>
              <a:noFill/>
            </p:spPr>
            <p:txBody>
              <a:bodyPr wrap="square" rtlCol="0">
                <a:spAutoFit/>
              </a:bodyPr>
              <a:lstStyle/>
              <a:p>
                <a:pPr algn="l" defTabSz="914400">
                  <a:buNone/>
                </a:pPr>
                <a:r>
                  <a:rPr lang="en-US" sz="1300" b="0" i="0" dirty="0">
                    <a:solidFill>
                      <a:srgbClr val="616161"/>
                    </a:solidFill>
                    <a:latin typeface="Arial"/>
                    <a:ea typeface="+mn-ea"/>
                    <a:cs typeface="+mn-cs"/>
                  </a:rPr>
                  <a:t>3300 cm</a:t>
                </a:r>
                <a:r>
                  <a:rPr lang="en-US" sz="1300" b="0" i="0" baseline="30000" dirty="0">
                    <a:solidFill>
                      <a:srgbClr val="616161"/>
                    </a:solidFill>
                    <a:latin typeface="Arial"/>
                    <a:ea typeface="+mn-ea"/>
                    <a:cs typeface="+mn-cs"/>
                  </a:rPr>
                  <a:t>-1</a:t>
                </a:r>
              </a:p>
              <a:p>
                <a:pPr algn="l" defTabSz="914400">
                  <a:buNone/>
                </a:pPr>
                <a:r>
                  <a:rPr lang="en-US" sz="1300" b="0" i="0" dirty="0" err="1">
                    <a:solidFill>
                      <a:srgbClr val="616161"/>
                    </a:solidFill>
                    <a:latin typeface="Arial"/>
                    <a:ea typeface="+mn-ea"/>
                    <a:cs typeface="+mn-cs"/>
                  </a:rPr>
                  <a:t>Estiramento</a:t>
                </a:r>
                <a:r>
                  <a:rPr lang="en-US" sz="1300" b="0" i="0" dirty="0">
                    <a:solidFill>
                      <a:srgbClr val="616161"/>
                    </a:solidFill>
                    <a:latin typeface="Arial"/>
                    <a:ea typeface="+mn-ea"/>
                    <a:cs typeface="+mn-cs"/>
                  </a:rPr>
                  <a:t> N-H</a:t>
                </a:r>
              </a:p>
            </p:txBody>
          </p:sp>
          <p:cxnSp>
            <p:nvCxnSpPr>
              <p:cNvPr id="34" name="Straight Arrow Connector 50"/>
              <p:cNvCxnSpPr/>
              <p:nvPr/>
            </p:nvCxnSpPr>
            <p:spPr>
              <a:xfrm>
                <a:off x="2475392" y="4056348"/>
                <a:ext cx="352788" cy="608271"/>
              </a:xfrm>
              <a:prstGeom prst="straightConnector1">
                <a:avLst/>
              </a:prstGeom>
              <a:ln w="9525">
                <a:solidFill>
                  <a:schemeClr val="tx1"/>
                </a:solidFill>
                <a:tailEnd type="arrow"/>
              </a:ln>
            </p:spPr>
            <p:style>
              <a:lnRef idx="3">
                <a:schemeClr val="accent1"/>
              </a:lnRef>
              <a:fillRef idx="0">
                <a:schemeClr val="accent1"/>
              </a:fillRef>
              <a:effectRef idx="2">
                <a:schemeClr val="accent1"/>
              </a:effectRef>
              <a:fontRef idx="minor">
                <a:schemeClr val="tx1"/>
              </a:fontRef>
            </p:style>
          </p:cxnSp>
          <p:sp>
            <p:nvSpPr>
              <p:cNvPr id="35" name="TextBox 51"/>
              <p:cNvSpPr txBox="1"/>
              <p:nvPr/>
            </p:nvSpPr>
            <p:spPr>
              <a:xfrm>
                <a:off x="3906983" y="3368151"/>
                <a:ext cx="2258000" cy="757024"/>
              </a:xfrm>
              <a:prstGeom prst="rect">
                <a:avLst/>
              </a:prstGeom>
              <a:noFill/>
            </p:spPr>
            <p:txBody>
              <a:bodyPr wrap="square" rtlCol="0">
                <a:spAutoFit/>
              </a:bodyPr>
              <a:lstStyle/>
              <a:p>
                <a:pPr algn="l" defTabSz="914400">
                  <a:buNone/>
                </a:pPr>
                <a:r>
                  <a:rPr lang="en-US" sz="1300" b="0" i="0" dirty="0">
                    <a:solidFill>
                      <a:srgbClr val="616161"/>
                    </a:solidFill>
                    <a:latin typeface="Arial"/>
                    <a:ea typeface="+mn-ea"/>
                    <a:cs typeface="+mn-cs"/>
                  </a:rPr>
                  <a:t>2900 cm</a:t>
                </a:r>
                <a:r>
                  <a:rPr lang="en-US" sz="1300" b="0" i="0" baseline="30000" dirty="0">
                    <a:solidFill>
                      <a:srgbClr val="616161"/>
                    </a:solidFill>
                    <a:latin typeface="Arial"/>
                    <a:ea typeface="+mn-ea"/>
                    <a:cs typeface="+mn-cs"/>
                  </a:rPr>
                  <a:t>-1</a:t>
                </a:r>
              </a:p>
              <a:p>
                <a:pPr algn="l" defTabSz="914400">
                  <a:buNone/>
                </a:pPr>
                <a:r>
                  <a:rPr lang="en-US" sz="1300" b="0" i="0" dirty="0" err="1">
                    <a:solidFill>
                      <a:srgbClr val="616161"/>
                    </a:solidFill>
                    <a:latin typeface="Arial"/>
                    <a:ea typeface="+mn-ea"/>
                    <a:cs typeface="+mn-cs"/>
                  </a:rPr>
                  <a:t>Estiramento</a:t>
                </a:r>
                <a:r>
                  <a:rPr lang="en-US" sz="1300" b="0" i="0" dirty="0">
                    <a:solidFill>
                      <a:srgbClr val="616161"/>
                    </a:solidFill>
                    <a:latin typeface="Arial"/>
                    <a:ea typeface="+mn-ea"/>
                    <a:cs typeface="+mn-cs"/>
                  </a:rPr>
                  <a:t> C-H</a:t>
                </a:r>
              </a:p>
            </p:txBody>
          </p:sp>
          <p:cxnSp>
            <p:nvCxnSpPr>
              <p:cNvPr id="36" name="Straight Arrow Connector 53"/>
              <p:cNvCxnSpPr/>
              <p:nvPr/>
            </p:nvCxnSpPr>
            <p:spPr>
              <a:xfrm flipH="1">
                <a:off x="3722103" y="4056349"/>
                <a:ext cx="324121" cy="456235"/>
              </a:xfrm>
              <a:prstGeom prst="straightConnector1">
                <a:avLst/>
              </a:prstGeom>
              <a:ln w="9525">
                <a:solidFill>
                  <a:schemeClr val="tx1"/>
                </a:solidFill>
                <a:tailEnd type="arrow"/>
              </a:ln>
            </p:spPr>
            <p:style>
              <a:lnRef idx="3">
                <a:schemeClr val="accent1"/>
              </a:lnRef>
              <a:fillRef idx="0">
                <a:schemeClr val="accent1"/>
              </a:fillRef>
              <a:effectRef idx="2">
                <a:schemeClr val="accent1"/>
              </a:effectRef>
              <a:fontRef idx="minor">
                <a:schemeClr val="tx1"/>
              </a:fontRef>
            </p:style>
          </p:cxnSp>
          <p:sp>
            <p:nvSpPr>
              <p:cNvPr id="37" name="TextBox 54"/>
              <p:cNvSpPr txBox="1"/>
              <p:nvPr/>
            </p:nvSpPr>
            <p:spPr>
              <a:xfrm>
                <a:off x="3912790" y="1510560"/>
                <a:ext cx="2370567" cy="757024"/>
              </a:xfrm>
              <a:prstGeom prst="rect">
                <a:avLst/>
              </a:prstGeom>
              <a:noFill/>
            </p:spPr>
            <p:txBody>
              <a:bodyPr wrap="square" rtlCol="0">
                <a:spAutoFit/>
              </a:bodyPr>
              <a:lstStyle/>
              <a:p>
                <a:pPr algn="l" defTabSz="914400">
                  <a:buNone/>
                </a:pPr>
                <a:r>
                  <a:rPr lang="en-US" sz="1300" b="0" i="0">
                    <a:solidFill>
                      <a:srgbClr val="616161"/>
                    </a:solidFill>
                    <a:latin typeface="Arial"/>
                    <a:ea typeface="+mn-ea"/>
                    <a:cs typeface="+mn-cs"/>
                  </a:rPr>
                  <a:t>1650 cm</a:t>
                </a:r>
                <a:r>
                  <a:rPr lang="en-US" sz="1300" b="0" i="0" baseline="30000">
                    <a:solidFill>
                      <a:srgbClr val="616161"/>
                    </a:solidFill>
                    <a:latin typeface="Arial"/>
                    <a:ea typeface="+mn-ea"/>
                    <a:cs typeface="+mn-cs"/>
                  </a:rPr>
                  <a:t>-1</a:t>
                </a:r>
              </a:p>
              <a:p>
                <a:pPr algn="l" defTabSz="914400">
                  <a:buNone/>
                </a:pPr>
                <a:r>
                  <a:rPr lang="en-US" sz="1300" b="0" i="0">
                    <a:solidFill>
                      <a:srgbClr val="616161"/>
                    </a:solidFill>
                    <a:latin typeface="Arial"/>
                    <a:ea typeface="+mn-ea"/>
                    <a:cs typeface="+mn-cs"/>
                  </a:rPr>
                  <a:t>Estiramento C=O</a:t>
                </a:r>
              </a:p>
            </p:txBody>
          </p:sp>
          <p:cxnSp>
            <p:nvCxnSpPr>
              <p:cNvPr id="38" name="Straight Arrow Connector 56"/>
              <p:cNvCxnSpPr/>
              <p:nvPr/>
            </p:nvCxnSpPr>
            <p:spPr>
              <a:xfrm>
                <a:off x="5446928" y="2321363"/>
                <a:ext cx="987261" cy="1282190"/>
              </a:xfrm>
              <a:prstGeom prst="straightConnector1">
                <a:avLst/>
              </a:prstGeom>
              <a:ln w="9525">
                <a:solidFill>
                  <a:schemeClr val="tx1"/>
                </a:solidFill>
                <a:tailEnd type="arrow"/>
              </a:ln>
            </p:spPr>
            <p:style>
              <a:lnRef idx="3">
                <a:schemeClr val="accent1"/>
              </a:lnRef>
              <a:fillRef idx="0">
                <a:schemeClr val="accent1"/>
              </a:fillRef>
              <a:effectRef idx="2">
                <a:schemeClr val="accent1"/>
              </a:effectRef>
              <a:fontRef idx="minor">
                <a:schemeClr val="tx1"/>
              </a:fontRef>
            </p:style>
          </p:cxnSp>
          <p:sp>
            <p:nvSpPr>
              <p:cNvPr id="39" name="TextBox 57"/>
              <p:cNvSpPr txBox="1"/>
              <p:nvPr/>
            </p:nvSpPr>
            <p:spPr>
              <a:xfrm>
                <a:off x="6693327" y="1510560"/>
                <a:ext cx="2386312" cy="757024"/>
              </a:xfrm>
              <a:prstGeom prst="rect">
                <a:avLst/>
              </a:prstGeom>
              <a:noFill/>
            </p:spPr>
            <p:txBody>
              <a:bodyPr wrap="square" rtlCol="0">
                <a:spAutoFit/>
              </a:bodyPr>
              <a:lstStyle/>
              <a:p>
                <a:pPr algn="l" defTabSz="914400">
                  <a:buNone/>
                </a:pPr>
                <a:r>
                  <a:rPr lang="en-US" sz="1300" b="0" i="0" dirty="0">
                    <a:solidFill>
                      <a:srgbClr val="616161"/>
                    </a:solidFill>
                    <a:latin typeface="Arial"/>
                    <a:ea typeface="+mn-ea"/>
                    <a:cs typeface="+mn-cs"/>
                  </a:rPr>
                  <a:t>1540 cm</a:t>
                </a:r>
                <a:r>
                  <a:rPr lang="en-US" sz="1300" b="0" i="0" baseline="30000" dirty="0">
                    <a:solidFill>
                      <a:srgbClr val="616161"/>
                    </a:solidFill>
                    <a:latin typeface="Arial"/>
                    <a:ea typeface="+mn-ea"/>
                    <a:cs typeface="+mn-cs"/>
                  </a:rPr>
                  <a:t>-1</a:t>
                </a:r>
              </a:p>
              <a:p>
                <a:pPr algn="l" defTabSz="914400">
                  <a:buNone/>
                </a:pPr>
                <a:r>
                  <a:rPr lang="en-US" sz="1300" b="0" i="0" dirty="0" err="1">
                    <a:solidFill>
                      <a:srgbClr val="616161"/>
                    </a:solidFill>
                    <a:latin typeface="Arial"/>
                    <a:ea typeface="+mn-ea"/>
                    <a:cs typeface="+mn-cs"/>
                  </a:rPr>
                  <a:t>Deformação</a:t>
                </a:r>
                <a:r>
                  <a:rPr lang="en-US" sz="1300" b="0" i="0" dirty="0">
                    <a:solidFill>
                      <a:srgbClr val="616161"/>
                    </a:solidFill>
                    <a:latin typeface="Arial"/>
                    <a:ea typeface="+mn-ea"/>
                    <a:cs typeface="+mn-cs"/>
                  </a:rPr>
                  <a:t> N-H</a:t>
                </a:r>
              </a:p>
            </p:txBody>
          </p:sp>
          <p:cxnSp>
            <p:nvCxnSpPr>
              <p:cNvPr id="40" name="Straight Arrow Connector 61"/>
              <p:cNvCxnSpPr/>
              <p:nvPr/>
            </p:nvCxnSpPr>
            <p:spPr>
              <a:xfrm flipH="1">
                <a:off x="6902464" y="2333159"/>
                <a:ext cx="802465" cy="1066399"/>
              </a:xfrm>
              <a:prstGeom prst="straightConnector1">
                <a:avLst/>
              </a:prstGeom>
              <a:ln w="9525">
                <a:solidFill>
                  <a:schemeClr val="tx1"/>
                </a:solidFill>
                <a:tailEnd type="arrow"/>
              </a:ln>
            </p:spPr>
            <p:style>
              <a:lnRef idx="3">
                <a:schemeClr val="accent1"/>
              </a:lnRef>
              <a:fillRef idx="0">
                <a:schemeClr val="accent1"/>
              </a:fillRef>
              <a:effectRef idx="2">
                <a:schemeClr val="accent1"/>
              </a:effectRef>
              <a:fontRef idx="minor">
                <a:schemeClr val="tx1"/>
              </a:fontRef>
            </p:style>
          </p:cxnSp>
          <p:sp>
            <p:nvSpPr>
              <p:cNvPr id="41" name="AutoShape 2"/>
              <p:cNvSpPr>
                <a:spLocks noChangeAspect="1" noChangeArrowheads="1" noTextEdit="1"/>
              </p:cNvSpPr>
              <p:nvPr/>
            </p:nvSpPr>
            <p:spPr bwMode="auto">
              <a:xfrm>
                <a:off x="491323" y="2333767"/>
                <a:ext cx="8138260" cy="3841231"/>
              </a:xfrm>
              <a:prstGeom prst="rect">
                <a:avLst/>
              </a:prstGeom>
              <a:noFill/>
              <a:ln w="9525" cap="flat" cmpd="sng" algn="ctr">
                <a:no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uppieren 11"/>
            <p:cNvGrpSpPr/>
            <p:nvPr/>
          </p:nvGrpSpPr>
          <p:grpSpPr>
            <a:xfrm>
              <a:off x="4880837" y="3511654"/>
              <a:ext cx="3795619" cy="2052828"/>
              <a:chOff x="4751240" y="3511654"/>
              <a:chExt cx="3795619" cy="2052828"/>
            </a:xfrm>
          </p:grpSpPr>
          <p:cxnSp>
            <p:nvCxnSpPr>
              <p:cNvPr id="23" name="Straight Connector 13"/>
              <p:cNvCxnSpPr/>
              <p:nvPr/>
            </p:nvCxnSpPr>
            <p:spPr>
              <a:xfrm>
                <a:off x="4751240" y="3511654"/>
                <a:ext cx="0" cy="20528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15"/>
              <p:cNvCxnSpPr/>
              <p:nvPr/>
            </p:nvCxnSpPr>
            <p:spPr>
              <a:xfrm>
                <a:off x="4751240" y="5564482"/>
                <a:ext cx="37956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pic>
        <p:nvPicPr>
          <p:cNvPr id="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110" t="40458" r="41127" b="43854"/>
          <a:stretch/>
        </p:blipFill>
        <p:spPr bwMode="auto">
          <a:xfrm>
            <a:off x="6300192" y="1612800"/>
            <a:ext cx="2592288" cy="98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hteck 42"/>
          <p:cNvSpPr/>
          <p:nvPr/>
        </p:nvSpPr>
        <p:spPr>
          <a:xfrm>
            <a:off x="4788001" y="2852936"/>
            <a:ext cx="4069774" cy="3168352"/>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07155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344085"/>
            <a:ext cx="8915400" cy="996696"/>
          </a:xfrm>
        </p:spPr>
        <p:txBody>
          <a:bodyPr>
            <a:normAutofit fontScale="90000"/>
          </a:bodyPr>
          <a:lstStyle/>
          <a:p>
            <a:pPr algn="l" defTabSz="685800">
              <a:lnSpc>
                <a:spcPts val="3400"/>
              </a:lnSpc>
              <a:spcBef>
                <a:spcPts val="0"/>
              </a:spcBef>
              <a:spcAft>
                <a:spcPts val="0"/>
              </a:spcAft>
              <a:buNone/>
            </a:pPr>
            <a:r>
              <a:rPr lang="en-US" sz="3700" b="0" i="0" spc="-80" dirty="0" err="1">
                <a:solidFill>
                  <a:srgbClr val="000000"/>
                </a:solidFill>
                <a:latin typeface="Arial Narrow"/>
                <a:ea typeface="+mj-ea"/>
                <a:cs typeface="Arial Narrow"/>
              </a:rPr>
              <a:t>Espectroscopia</a:t>
            </a:r>
            <a:r>
              <a:rPr lang="en-US" sz="3700" b="0" i="0" spc="-80" dirty="0">
                <a:solidFill>
                  <a:srgbClr val="000000"/>
                </a:solidFill>
                <a:latin typeface="Arial Narrow"/>
                <a:ea typeface="+mj-ea"/>
                <a:cs typeface="Arial Narrow"/>
              </a:rPr>
              <a:t> no </a:t>
            </a:r>
            <a:r>
              <a:rPr lang="en-US" sz="3700" b="0" i="0" spc="-80" dirty="0" err="1">
                <a:solidFill>
                  <a:srgbClr val="000000"/>
                </a:solidFill>
                <a:latin typeface="Arial Narrow"/>
                <a:ea typeface="+mj-ea"/>
                <a:cs typeface="Arial Narrow"/>
              </a:rPr>
              <a:t>infravermelho</a:t>
            </a:r>
            <a:r>
              <a:rPr lang="en-US" sz="3700" b="0" i="0" spc="-80" dirty="0">
                <a:solidFill>
                  <a:srgbClr val="000000"/>
                </a:solidFill>
                <a:latin typeface="Arial Narrow"/>
                <a:ea typeface="+mj-ea"/>
                <a:cs typeface="Arial Narrow"/>
              </a:rPr>
              <a:t> </a:t>
            </a:r>
            <a:r>
              <a:rPr lang="en-US" sz="3700" b="0" i="0" spc="-80" dirty="0" err="1">
                <a:solidFill>
                  <a:srgbClr val="000000"/>
                </a:solidFill>
                <a:latin typeface="Arial Narrow"/>
                <a:ea typeface="+mj-ea"/>
                <a:cs typeface="Arial Narrow"/>
              </a:rPr>
              <a:t>por</a:t>
            </a:r>
            <a:r>
              <a:rPr lang="en-US" sz="3700" b="0" i="0" spc="-80" dirty="0">
                <a:solidFill>
                  <a:srgbClr val="000000"/>
                </a:solidFill>
                <a:latin typeface="Arial Narrow"/>
                <a:ea typeface="+mj-ea"/>
                <a:cs typeface="Arial Narrow"/>
              </a:rPr>
              <a:t> </a:t>
            </a:r>
            <a:r>
              <a:rPr lang="en-US" sz="3700" b="0" i="0" spc="-80" dirty="0" err="1">
                <a:solidFill>
                  <a:srgbClr val="000000"/>
                </a:solidFill>
                <a:latin typeface="Arial Narrow"/>
                <a:ea typeface="+mj-ea"/>
                <a:cs typeface="Arial Narrow"/>
              </a:rPr>
              <a:t>transformada</a:t>
            </a:r>
            <a:r>
              <a:rPr lang="en-US" sz="3700" b="0" i="0" spc="-80" dirty="0">
                <a:solidFill>
                  <a:srgbClr val="000000"/>
                </a:solidFill>
                <a:latin typeface="Arial Narrow"/>
                <a:ea typeface="+mj-ea"/>
                <a:cs typeface="Arial Narrow"/>
              </a:rPr>
              <a:t> de Fourier</a:t>
            </a:r>
            <a:br>
              <a:rPr lang="en-US" sz="36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Geral</a:t>
            </a:r>
            <a:r>
              <a:rPr lang="en-US" sz="3100" b="0" i="0" dirty="0">
                <a:solidFill>
                  <a:srgbClr val="000000"/>
                </a:solidFill>
                <a:latin typeface="Arial Narrow"/>
                <a:ea typeface="+mj-ea"/>
                <a:cs typeface="Arial Narrow"/>
              </a:rPr>
              <a:t> </a:t>
            </a:r>
          </a:p>
        </p:txBody>
      </p:sp>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graphicFrame>
        <p:nvGraphicFramePr>
          <p:cNvPr id="96" name="Table 95"/>
          <p:cNvGraphicFramePr>
            <a:graphicFrameLocks noGrp="1"/>
          </p:cNvGraphicFramePr>
          <p:nvPr>
            <p:extLst>
              <p:ext uri="{D42A27DB-BD31-4B8C-83A1-F6EECF244321}">
                <p14:modId xmlns:p14="http://schemas.microsoft.com/office/powerpoint/2010/main" val="2908069827"/>
              </p:ext>
            </p:extLst>
          </p:nvPr>
        </p:nvGraphicFramePr>
        <p:xfrm>
          <a:off x="230400" y="1931100"/>
          <a:ext cx="4485616" cy="4079408"/>
        </p:xfrm>
        <a:graphic>
          <a:graphicData uri="http://schemas.openxmlformats.org/drawingml/2006/table">
            <a:tbl>
              <a:tblPr firstRow="1" bandRow="1">
                <a:tableStyleId>{B301B821-A1FF-4177-AEE7-76D212191A09}</a:tableStyleId>
              </a:tblPr>
              <a:tblGrid>
                <a:gridCol w="74120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tblGrid>
              <a:tr h="705812">
                <a:tc>
                  <a:txBody>
                    <a:bodyPr/>
                    <a:lstStyle/>
                    <a:p>
                      <a:pPr marL="0" indent="0" algn="ctr" defTabSz="685800">
                        <a:buNone/>
                      </a:pPr>
                      <a:r>
                        <a:rPr lang="en-US" sz="1200" b="1" i="0" spc="-30" baseline="0" dirty="0" err="1">
                          <a:solidFill>
                            <a:schemeClr val="lt1"/>
                          </a:solidFill>
                          <a:latin typeface="Arial"/>
                          <a:ea typeface="+mn-ea"/>
                          <a:cs typeface="+mn-cs"/>
                        </a:rPr>
                        <a:t>Ligação</a:t>
                      </a:r>
                      <a:endParaRPr lang="en-US" sz="1200" b="1" i="0" spc="-30" baseline="0" dirty="0">
                        <a:solidFill>
                          <a:schemeClr val="lt1"/>
                        </a:solidFill>
                        <a:latin typeface="Arial"/>
                        <a:ea typeface="+mn-ea"/>
                        <a:cs typeface="+mn-cs"/>
                      </a:endParaRPr>
                    </a:p>
                  </a:txBody>
                  <a:tcPr anchor="ctr">
                    <a:lnR w="6350" cap="flat" cmpd="sng" algn="ctr">
                      <a:solidFill>
                        <a:srgbClr val="D9D9D9"/>
                      </a:solidFill>
                      <a:prstDash val="solid"/>
                      <a:round/>
                      <a:headEnd type="none" w="med" len="med"/>
                      <a:tailEnd type="none" w="med" len="med"/>
                    </a:lnR>
                    <a:lnB w="9525" cap="flat" cmpd="sng" algn="ctr">
                      <a:solidFill>
                        <a:schemeClr val="accent1"/>
                      </a:solidFill>
                      <a:prstDash val="solid"/>
                      <a:round/>
                      <a:headEnd type="none" w="med" len="med"/>
                      <a:tailEnd type="none" w="med" len="med"/>
                    </a:lnB>
                  </a:tcPr>
                </a:tc>
                <a:tc gridSpan="2">
                  <a:txBody>
                    <a:bodyPr/>
                    <a:lstStyle/>
                    <a:p>
                      <a:pPr marL="0" indent="0" algn="ctr" defTabSz="685800">
                        <a:buNone/>
                      </a:pPr>
                      <a:r>
                        <a:rPr lang="en-US" sz="1200" b="1" i="0" dirty="0" err="1">
                          <a:solidFill>
                            <a:schemeClr val="lt1"/>
                          </a:solidFill>
                          <a:latin typeface="Arial"/>
                          <a:ea typeface="+mn-ea"/>
                          <a:cs typeface="+mn-cs"/>
                        </a:rPr>
                        <a:t>Tipo</a:t>
                      </a:r>
                      <a:r>
                        <a:rPr lang="en-US" sz="1200" b="1" i="0" dirty="0">
                          <a:solidFill>
                            <a:schemeClr val="lt1"/>
                          </a:solidFill>
                          <a:latin typeface="Arial"/>
                          <a:ea typeface="+mn-ea"/>
                          <a:cs typeface="+mn-cs"/>
                        </a:rPr>
                        <a:t> de </a:t>
                      </a:r>
                      <a:r>
                        <a:rPr lang="en-US" sz="1200" b="1" i="0" dirty="0" err="1">
                          <a:solidFill>
                            <a:schemeClr val="lt1"/>
                          </a:solidFill>
                          <a:latin typeface="Arial"/>
                          <a:ea typeface="+mn-ea"/>
                          <a:cs typeface="+mn-cs"/>
                        </a:rPr>
                        <a:t>vibração</a:t>
                      </a:r>
                      <a:endParaRPr lang="en-US" sz="1200" b="1" i="0" dirty="0">
                        <a:solidFill>
                          <a:schemeClr val="lt1"/>
                        </a:solidFill>
                        <a:latin typeface="Arial"/>
                        <a:ea typeface="+mn-ea"/>
                        <a:cs typeface="+mn-cs"/>
                      </a:endParaRPr>
                    </a:p>
                  </a:txBody>
                  <a:tcPr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B w="9525" cap="flat" cmpd="sng" algn="ctr">
                      <a:solidFill>
                        <a:schemeClr val="accent1"/>
                      </a:solidFill>
                      <a:prstDash val="solid"/>
                      <a:round/>
                      <a:headEnd type="none" w="med" len="med"/>
                      <a:tailEnd type="none" w="med" len="med"/>
                    </a:lnB>
                  </a:tcPr>
                </a:tc>
                <a:tc hMerge="1">
                  <a:txBody>
                    <a:bodyPr/>
                    <a:lstStyle/>
                    <a:p>
                      <a:pPr marL="0" indent="0" algn="ctr">
                        <a:buFont typeface="Arial" panose="020B0604020202020204" pitchFamily="34" charset="0"/>
                        <a:buNone/>
                      </a:pPr>
                      <a:endParaRPr lang="en-US" sz="1200" b="1" dirty="0"/>
                    </a:p>
                  </a:txBody>
                  <a:tcPr anchor="ctr"/>
                </a:tc>
                <a:tc>
                  <a:txBody>
                    <a:bodyPr/>
                    <a:lstStyle/>
                    <a:p>
                      <a:pPr marL="0" indent="0" algn="ctr" defTabSz="685800">
                        <a:lnSpc>
                          <a:spcPts val="1300"/>
                        </a:lnSpc>
                        <a:buNone/>
                      </a:pPr>
                      <a:r>
                        <a:rPr lang="en-US" sz="1200" b="1" i="0" dirty="0" err="1">
                          <a:solidFill>
                            <a:schemeClr val="lt1"/>
                          </a:solidFill>
                          <a:latin typeface="Arial"/>
                          <a:ea typeface="+mn-ea"/>
                          <a:cs typeface="+mn-cs"/>
                        </a:rPr>
                        <a:t>Número</a:t>
                      </a:r>
                      <a:r>
                        <a:rPr lang="en-US" sz="1200" b="1" i="0" dirty="0">
                          <a:solidFill>
                            <a:schemeClr val="lt1"/>
                          </a:solidFill>
                          <a:latin typeface="Arial"/>
                          <a:ea typeface="+mn-ea"/>
                          <a:cs typeface="+mn-cs"/>
                        </a:rPr>
                        <a:t> </a:t>
                      </a:r>
                      <a:br>
                        <a:rPr lang="en-US" sz="1200" b="1" i="0" dirty="0">
                          <a:solidFill>
                            <a:schemeClr val="lt1"/>
                          </a:solidFill>
                          <a:latin typeface="Arial"/>
                          <a:ea typeface="+mn-ea"/>
                          <a:cs typeface="+mn-cs"/>
                        </a:rPr>
                      </a:br>
                      <a:r>
                        <a:rPr lang="en-US" sz="1200" b="1" i="0" dirty="0">
                          <a:solidFill>
                            <a:schemeClr val="lt1"/>
                          </a:solidFill>
                          <a:latin typeface="Arial"/>
                          <a:ea typeface="+mn-ea"/>
                          <a:cs typeface="+mn-cs"/>
                        </a:rPr>
                        <a:t>de </a:t>
                      </a:r>
                      <a:r>
                        <a:rPr lang="en-US" sz="1200" b="1" i="0" dirty="0" err="1">
                          <a:solidFill>
                            <a:schemeClr val="lt1"/>
                          </a:solidFill>
                          <a:latin typeface="Arial"/>
                          <a:ea typeface="+mn-ea"/>
                          <a:cs typeface="+mn-cs"/>
                        </a:rPr>
                        <a:t>onda</a:t>
                      </a:r>
                      <a:endParaRPr lang="en-US" sz="1200" b="1" i="0" dirty="0">
                        <a:solidFill>
                          <a:schemeClr val="lt1"/>
                        </a:solidFill>
                        <a:latin typeface="Arial"/>
                        <a:ea typeface="+mn-ea"/>
                        <a:cs typeface="+mn-cs"/>
                      </a:endParaRPr>
                    </a:p>
                    <a:p>
                      <a:pPr marL="0" indent="0" algn="ctr" defTabSz="685800">
                        <a:lnSpc>
                          <a:spcPts val="1300"/>
                        </a:lnSpc>
                        <a:buNone/>
                      </a:pPr>
                      <a:r>
                        <a:rPr lang="en-US" sz="1200" b="1" i="0" dirty="0" err="1">
                          <a:solidFill>
                            <a:schemeClr val="lt1"/>
                          </a:solidFill>
                          <a:latin typeface="Arial"/>
                          <a:ea typeface="+mn-ea"/>
                          <a:cs typeface="+mn-cs"/>
                        </a:rPr>
                        <a:t>Intervalo</a:t>
                      </a:r>
                      <a:r>
                        <a:rPr lang="en-US" sz="1200" b="1" i="0" dirty="0">
                          <a:solidFill>
                            <a:schemeClr val="lt1"/>
                          </a:solidFill>
                          <a:latin typeface="Arial"/>
                          <a:ea typeface="+mn-ea"/>
                          <a:cs typeface="+mn-cs"/>
                        </a:rPr>
                        <a:t> </a:t>
                      </a:r>
                      <a:br>
                        <a:rPr lang="en-US" sz="1200" b="1" i="0" dirty="0">
                          <a:solidFill>
                            <a:schemeClr val="lt1"/>
                          </a:solidFill>
                          <a:latin typeface="Arial"/>
                          <a:ea typeface="+mn-ea"/>
                          <a:cs typeface="+mn-cs"/>
                        </a:rPr>
                      </a:br>
                      <a:r>
                        <a:rPr lang="en-US" sz="1200" b="1" i="0" dirty="0">
                          <a:solidFill>
                            <a:schemeClr val="lt1"/>
                          </a:solidFill>
                          <a:latin typeface="Arial"/>
                          <a:ea typeface="+mn-ea"/>
                          <a:cs typeface="+mn-cs"/>
                        </a:rPr>
                        <a:t>(cm</a:t>
                      </a:r>
                      <a:r>
                        <a:rPr lang="en-US" sz="1200" b="1" i="0" baseline="30000" dirty="0">
                          <a:solidFill>
                            <a:schemeClr val="lt1"/>
                          </a:solidFill>
                          <a:latin typeface="Arial"/>
                          <a:ea typeface="+mn-ea"/>
                          <a:cs typeface="+mn-cs"/>
                        </a:rPr>
                        <a:t>-1</a:t>
                      </a:r>
                      <a:r>
                        <a:rPr lang="en-US" sz="1200" b="1" i="0" dirty="0">
                          <a:solidFill>
                            <a:schemeClr val="lt1"/>
                          </a:solidFill>
                          <a:latin typeface="Arial"/>
                          <a:ea typeface="+mn-ea"/>
                          <a:cs typeface="+mn-cs"/>
                        </a:rPr>
                        <a:t>)</a:t>
                      </a:r>
                    </a:p>
                  </a:txBody>
                  <a:tcPr anchor="ctr">
                    <a:lnL w="6350" cap="flat" cmpd="sng" algn="ctr">
                      <a:solidFill>
                        <a:srgbClr val="D9D9D9"/>
                      </a:solidFill>
                      <a:prstDash val="solid"/>
                      <a:round/>
                      <a:headEnd type="none" w="med" len="med"/>
                      <a:tailEnd type="none" w="med" len="med"/>
                    </a:lnL>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466140">
                <a:tc>
                  <a:txBody>
                    <a:bodyPr/>
                    <a:lstStyle/>
                    <a:p>
                      <a:pPr marL="0" indent="0" algn="ctr" defTabSz="685800">
                        <a:buNone/>
                      </a:pPr>
                      <a:r>
                        <a:rPr lang="en-US" sz="1050" b="0" i="0">
                          <a:solidFill>
                            <a:schemeClr val="dk1"/>
                          </a:solidFill>
                          <a:latin typeface="Arial"/>
                          <a:ea typeface="+mn-ea"/>
                          <a:cs typeface="+mn-cs"/>
                        </a:rPr>
                        <a:t>C−H</a:t>
                      </a:r>
                    </a:p>
                  </a:txBody>
                  <a:tcPr marB="72000" anchor="ctr">
                    <a:lnL w="9525" cap="flat" cmpd="sng" algn="ctr">
                      <a:solidFill>
                        <a:schemeClr val="accent1"/>
                      </a:solidFill>
                      <a:prstDash val="solid"/>
                      <a:round/>
                      <a:headEnd type="none" w="med" len="med"/>
                      <a:tailEnd type="none" w="med" len="med"/>
                    </a:lnL>
                    <a:lnR w="6350" cap="flat" cmpd="sng" algn="ctr">
                      <a:solidFill>
                        <a:srgbClr val="D9D9D9"/>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685800">
                        <a:lnSpc>
                          <a:spcPts val="1100"/>
                        </a:lnSpc>
                        <a:buNone/>
                      </a:pPr>
                      <a:r>
                        <a:rPr lang="en-US" sz="1050" b="0" i="0" dirty="0" err="1">
                          <a:solidFill>
                            <a:schemeClr val="dk1"/>
                          </a:solidFill>
                          <a:latin typeface="Arial"/>
                          <a:ea typeface="+mn-ea"/>
                          <a:cs typeface="+mn-cs"/>
                        </a:rPr>
                        <a:t>Alcano</a:t>
                      </a:r>
                      <a:endParaRPr lang="en-US" sz="1050" b="0" i="0" dirty="0">
                        <a:solidFill>
                          <a:schemeClr val="dk1"/>
                        </a:solidFill>
                        <a:latin typeface="Arial"/>
                        <a:ea typeface="+mn-ea"/>
                        <a:cs typeface="+mn-cs"/>
                      </a:endParaRPr>
                    </a:p>
                    <a:p>
                      <a:pPr marL="0" indent="0" algn="r" defTabSz="685800">
                        <a:lnSpc>
                          <a:spcPts val="1100"/>
                        </a:lnSpc>
                        <a:buNone/>
                      </a:pPr>
                      <a:r>
                        <a:rPr lang="en-US" sz="1050" b="0" i="0" dirty="0">
                          <a:solidFill>
                            <a:schemeClr val="dk1"/>
                          </a:solidFill>
                          <a:latin typeface="Arial"/>
                          <a:ea typeface="+mn-ea"/>
                          <a:cs typeface="+mn-cs"/>
                        </a:rPr>
                        <a:t>−CH</a:t>
                      </a:r>
                      <a:r>
                        <a:rPr lang="en-US" sz="1050" b="0" i="0" baseline="-25000" dirty="0">
                          <a:solidFill>
                            <a:schemeClr val="dk1"/>
                          </a:solidFill>
                          <a:latin typeface="Arial"/>
                          <a:ea typeface="+mn-ea"/>
                          <a:cs typeface="+mn-cs"/>
                        </a:rPr>
                        <a:t>3</a:t>
                      </a:r>
                    </a:p>
                    <a:p>
                      <a:pPr marL="0" indent="0" algn="r" defTabSz="685800">
                        <a:lnSpc>
                          <a:spcPts val="1100"/>
                        </a:lnSpc>
                        <a:buNone/>
                      </a:pPr>
                      <a:r>
                        <a:rPr lang="en-US" sz="1050" b="0" i="0" dirty="0">
                          <a:solidFill>
                            <a:schemeClr val="dk1"/>
                          </a:solidFill>
                          <a:latin typeface="Arial"/>
                          <a:ea typeface="+mn-ea"/>
                          <a:cs typeface="+mn-cs"/>
                        </a:rPr>
                        <a:t>−CH</a:t>
                      </a:r>
                      <a:r>
                        <a:rPr lang="en-US" sz="1050" b="0" i="0" baseline="-25000" dirty="0">
                          <a:solidFill>
                            <a:schemeClr val="dk1"/>
                          </a:solidFill>
                          <a:latin typeface="Arial"/>
                          <a:ea typeface="+mn-ea"/>
                          <a:cs typeface="+mn-cs"/>
                        </a:rPr>
                        <a:t>2</a:t>
                      </a:r>
                    </a:p>
                    <a:p>
                      <a:pPr marL="0" indent="0" algn="r" defTabSz="685800">
                        <a:lnSpc>
                          <a:spcPts val="1100"/>
                        </a:lnSpc>
                        <a:buNone/>
                      </a:pPr>
                      <a:r>
                        <a:rPr lang="en-US" sz="1050" b="0" i="0" dirty="0" err="1">
                          <a:solidFill>
                            <a:schemeClr val="dk1"/>
                          </a:solidFill>
                          <a:latin typeface="Arial"/>
                          <a:ea typeface="+mn-ea"/>
                          <a:cs typeface="+mn-cs"/>
                        </a:rPr>
                        <a:t>Alceno</a:t>
                      </a:r>
                      <a:endParaRPr lang="en-US" sz="1050" b="0" i="0" dirty="0">
                        <a:solidFill>
                          <a:schemeClr val="dk1"/>
                        </a:solidFill>
                        <a:latin typeface="Arial"/>
                        <a:ea typeface="+mn-ea"/>
                        <a:cs typeface="+mn-cs"/>
                      </a:endParaRPr>
                    </a:p>
                    <a:p>
                      <a:pPr marL="0" indent="0" algn="r" defTabSz="685800">
                        <a:lnSpc>
                          <a:spcPts val="1100"/>
                        </a:lnSpc>
                        <a:buNone/>
                      </a:pPr>
                      <a:endParaRPr lang="en-US" sz="1050" dirty="0"/>
                    </a:p>
                    <a:p>
                      <a:pPr marL="0" indent="0" algn="r" defTabSz="685800">
                        <a:lnSpc>
                          <a:spcPts val="1100"/>
                        </a:lnSpc>
                        <a:buNone/>
                      </a:pPr>
                      <a:r>
                        <a:rPr lang="en-US" sz="1050" b="0" i="0" dirty="0" err="1">
                          <a:solidFill>
                            <a:schemeClr val="dk1"/>
                          </a:solidFill>
                          <a:latin typeface="Arial"/>
                          <a:ea typeface="+mn-ea"/>
                          <a:cs typeface="+mn-cs"/>
                        </a:rPr>
                        <a:t>Aromático</a:t>
                      </a:r>
                      <a:endParaRPr lang="en-US" sz="1050" b="0" i="0" dirty="0">
                        <a:solidFill>
                          <a:schemeClr val="dk1"/>
                        </a:solidFill>
                        <a:latin typeface="Arial"/>
                        <a:ea typeface="+mn-ea"/>
                        <a:cs typeface="+mn-cs"/>
                      </a:endParaRPr>
                    </a:p>
                    <a:p>
                      <a:pPr marL="0" indent="0" algn="r" defTabSz="685800">
                        <a:lnSpc>
                          <a:spcPts val="1100"/>
                        </a:lnSpc>
                        <a:buNone/>
                      </a:pPr>
                      <a:endParaRPr lang="en-US" sz="1050" dirty="0"/>
                    </a:p>
                    <a:p>
                      <a:pPr marL="0" indent="0" algn="r" defTabSz="685800">
                        <a:lnSpc>
                          <a:spcPts val="1100"/>
                        </a:lnSpc>
                        <a:buNone/>
                      </a:pPr>
                      <a:r>
                        <a:rPr lang="en-US" sz="1050" b="0" i="0" dirty="0" err="1">
                          <a:solidFill>
                            <a:schemeClr val="dk1"/>
                          </a:solidFill>
                          <a:latin typeface="Arial"/>
                          <a:ea typeface="+mn-ea"/>
                          <a:cs typeface="+mn-cs"/>
                        </a:rPr>
                        <a:t>Alcino</a:t>
                      </a:r>
                      <a:endParaRPr lang="en-US" sz="1050" b="0" i="0" dirty="0">
                        <a:solidFill>
                          <a:schemeClr val="dk1"/>
                        </a:solidFill>
                        <a:latin typeface="Arial"/>
                        <a:ea typeface="+mn-ea"/>
                        <a:cs typeface="+mn-cs"/>
                      </a:endParaRPr>
                    </a:p>
                    <a:p>
                      <a:pPr marL="0" indent="0" algn="r" defTabSz="685800">
                        <a:lnSpc>
                          <a:spcPts val="1100"/>
                        </a:lnSpc>
                        <a:buNone/>
                      </a:pPr>
                      <a:r>
                        <a:rPr lang="en-US" sz="1050" b="0" i="0" dirty="0" err="1">
                          <a:solidFill>
                            <a:schemeClr val="dk1"/>
                          </a:solidFill>
                          <a:latin typeface="Arial"/>
                          <a:ea typeface="+mn-ea"/>
                          <a:cs typeface="+mn-cs"/>
                        </a:rPr>
                        <a:t>Aldeído</a:t>
                      </a:r>
                      <a:endParaRPr lang="en-US" sz="1050" b="0" i="0" dirty="0">
                        <a:solidFill>
                          <a:schemeClr val="dk1"/>
                        </a:solidFill>
                        <a:latin typeface="Arial"/>
                        <a:ea typeface="+mn-ea"/>
                        <a:cs typeface="+mn-cs"/>
                      </a:endParaRPr>
                    </a:p>
                  </a:txBody>
                  <a:tcPr marB="72000">
                    <a:lnL w="6350" cap="flat" cmpd="sng" algn="ctr">
                      <a:solidFill>
                        <a:srgbClr val="D9D9D9"/>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a:buNone/>
                      </a:pPr>
                      <a:r>
                        <a:rPr lang="en-US" sz="1050" b="0" i="0" dirty="0">
                          <a:solidFill>
                            <a:schemeClr val="dk1"/>
                          </a:solidFill>
                          <a:latin typeface="Arial"/>
                          <a:ea typeface="+mn-ea"/>
                          <a:cs typeface="+mn-cs"/>
                        </a:rPr>
                        <a:t>(</a:t>
                      </a:r>
                      <a:r>
                        <a:rPr lang="en-US" sz="1050" b="0" i="0" dirty="0" err="1">
                          <a:solidFill>
                            <a:schemeClr val="dk1"/>
                          </a:solidFill>
                          <a:latin typeface="Arial"/>
                          <a:ea typeface="+mn-ea"/>
                          <a:cs typeface="+mn-cs"/>
                        </a:rPr>
                        <a:t>estiramento</a:t>
                      </a:r>
                      <a:r>
                        <a:rPr lang="en-US" sz="1050" b="0" i="0" dirty="0">
                          <a:solidFill>
                            <a:schemeClr val="dk1"/>
                          </a:solidFill>
                          <a:latin typeface="Arial"/>
                          <a:ea typeface="+mn-ea"/>
                          <a:cs typeface="+mn-cs"/>
                        </a:rPr>
                        <a:t>)</a:t>
                      </a:r>
                    </a:p>
                    <a:p>
                      <a:pPr marL="0" indent="0" algn="ctr" defTabSz="685800">
                        <a:buNone/>
                      </a:pPr>
                      <a:r>
                        <a:rPr lang="en-US" sz="1050" b="0" i="0" dirty="0">
                          <a:solidFill>
                            <a:schemeClr val="dk1"/>
                          </a:solidFill>
                          <a:latin typeface="Arial"/>
                          <a:ea typeface="+mn-ea"/>
                          <a:cs typeface="+mn-cs"/>
                        </a:rPr>
                        <a:t>(</a:t>
                      </a:r>
                      <a:r>
                        <a:rPr lang="en-US" sz="1050" b="0" i="0" dirty="0" err="1">
                          <a:solidFill>
                            <a:schemeClr val="dk1"/>
                          </a:solidFill>
                          <a:latin typeface="Arial"/>
                          <a:ea typeface="+mn-ea"/>
                          <a:cs typeface="+mn-cs"/>
                        </a:rPr>
                        <a:t>deformação</a:t>
                      </a:r>
                      <a:r>
                        <a:rPr lang="en-US" sz="1050" b="0" i="0" dirty="0">
                          <a:solidFill>
                            <a:schemeClr val="dk1"/>
                          </a:solidFill>
                          <a:latin typeface="Arial"/>
                          <a:ea typeface="+mn-ea"/>
                          <a:cs typeface="+mn-cs"/>
                        </a:rPr>
                        <a:t>)</a:t>
                      </a:r>
                    </a:p>
                    <a:p>
                      <a:pPr marL="0" indent="0" algn="ctr" defTabSz="685800">
                        <a:buNone/>
                      </a:pPr>
                      <a:r>
                        <a:rPr lang="en-US" sz="1050" b="0" i="0" dirty="0">
                          <a:solidFill>
                            <a:schemeClr val="dk1"/>
                          </a:solidFill>
                          <a:latin typeface="Arial"/>
                          <a:ea typeface="+mn-ea"/>
                          <a:cs typeface="+mn-cs"/>
                        </a:rPr>
                        <a:t>(</a:t>
                      </a:r>
                      <a:r>
                        <a:rPr lang="en-US" sz="1050" b="0" i="0" dirty="0" err="1">
                          <a:solidFill>
                            <a:schemeClr val="dk1"/>
                          </a:solidFill>
                          <a:latin typeface="Arial"/>
                          <a:ea typeface="+mn-ea"/>
                          <a:cs typeface="+mn-cs"/>
                        </a:rPr>
                        <a:t>deformação</a:t>
                      </a:r>
                      <a:r>
                        <a:rPr lang="en-US" sz="1050" b="0" i="0" dirty="0">
                          <a:solidFill>
                            <a:schemeClr val="dk1"/>
                          </a:solidFill>
                          <a:latin typeface="Arial"/>
                          <a:ea typeface="+mn-ea"/>
                          <a:cs typeface="+mn-cs"/>
                        </a:rPr>
                        <a:t>)</a:t>
                      </a:r>
                    </a:p>
                    <a:p>
                      <a:pPr marL="0" indent="0" algn="ctr" defTabSz="685800">
                        <a:buNone/>
                      </a:pPr>
                      <a:r>
                        <a:rPr lang="en-US" sz="1050" b="0" i="0" dirty="0" err="1">
                          <a:solidFill>
                            <a:schemeClr val="dk1"/>
                          </a:solidFill>
                          <a:latin typeface="Arial"/>
                          <a:ea typeface="+mn-ea"/>
                          <a:cs typeface="+mn-cs"/>
                        </a:rPr>
                        <a:t>Estiramento</a:t>
                      </a:r>
                      <a:endParaRPr lang="en-US" sz="1050" b="0" i="0" dirty="0">
                        <a:solidFill>
                          <a:schemeClr val="dk1"/>
                        </a:solidFill>
                        <a:latin typeface="Arial"/>
                        <a:ea typeface="+mn-ea"/>
                        <a:cs typeface="+mn-cs"/>
                      </a:endParaRPr>
                    </a:p>
                    <a:p>
                      <a:pPr marL="0" indent="0" algn="ctr" defTabSz="685800">
                        <a:buNone/>
                      </a:pPr>
                      <a:r>
                        <a:rPr lang="en-US" sz="1050" b="0" i="0" dirty="0">
                          <a:solidFill>
                            <a:schemeClr val="dk1"/>
                          </a:solidFill>
                          <a:latin typeface="Arial"/>
                          <a:ea typeface="+mn-ea"/>
                          <a:cs typeface="+mn-cs"/>
                        </a:rPr>
                        <a:t>(</a:t>
                      </a:r>
                      <a:r>
                        <a:rPr lang="en-US" sz="1050" b="0" i="0" dirty="0" err="1">
                          <a:solidFill>
                            <a:schemeClr val="dk1"/>
                          </a:solidFill>
                          <a:latin typeface="Arial"/>
                          <a:ea typeface="+mn-ea"/>
                          <a:cs typeface="+mn-cs"/>
                        </a:rPr>
                        <a:t>deformação</a:t>
                      </a:r>
                      <a:r>
                        <a:rPr lang="en-US" sz="1050" b="0" i="0" dirty="0">
                          <a:solidFill>
                            <a:schemeClr val="dk1"/>
                          </a:solidFill>
                          <a:latin typeface="Arial"/>
                          <a:ea typeface="+mn-ea"/>
                          <a:cs typeface="+mn-cs"/>
                        </a:rPr>
                        <a:t> </a:t>
                      </a:r>
                      <a:r>
                        <a:rPr lang="en-US" sz="1050" b="0" i="0" dirty="0" err="1">
                          <a:solidFill>
                            <a:schemeClr val="dk1"/>
                          </a:solidFill>
                          <a:latin typeface="Arial"/>
                          <a:ea typeface="+mn-ea"/>
                          <a:cs typeface="+mn-cs"/>
                        </a:rPr>
                        <a:t>fora</a:t>
                      </a:r>
                      <a:r>
                        <a:rPr lang="en-US" sz="1050" b="0" i="0" dirty="0">
                          <a:solidFill>
                            <a:schemeClr val="dk1"/>
                          </a:solidFill>
                          <a:latin typeface="Arial"/>
                          <a:ea typeface="+mn-ea"/>
                          <a:cs typeface="+mn-cs"/>
                        </a:rPr>
                        <a:t> do </a:t>
                      </a:r>
                      <a:r>
                        <a:rPr lang="en-US" sz="1050" b="0" i="0" dirty="0" err="1">
                          <a:solidFill>
                            <a:schemeClr val="dk1"/>
                          </a:solidFill>
                          <a:latin typeface="Arial"/>
                          <a:ea typeface="+mn-ea"/>
                          <a:cs typeface="+mn-cs"/>
                        </a:rPr>
                        <a:t>plano</a:t>
                      </a:r>
                      <a:r>
                        <a:rPr lang="en-US" sz="1050" b="0" i="0" dirty="0">
                          <a:solidFill>
                            <a:schemeClr val="dk1"/>
                          </a:solidFill>
                          <a:latin typeface="Arial"/>
                          <a:ea typeface="+mn-ea"/>
                          <a:cs typeface="+mn-cs"/>
                        </a:rPr>
                        <a:t>)</a:t>
                      </a:r>
                    </a:p>
                    <a:p>
                      <a:pPr marL="0" indent="0" algn="ctr" defTabSz="685800">
                        <a:buNone/>
                      </a:pPr>
                      <a:r>
                        <a:rPr lang="en-US" sz="1050" b="0" i="0" dirty="0">
                          <a:solidFill>
                            <a:schemeClr val="dk1"/>
                          </a:solidFill>
                          <a:latin typeface="Arial"/>
                          <a:ea typeface="+mn-ea"/>
                          <a:cs typeface="+mn-cs"/>
                        </a:rPr>
                        <a:t>(</a:t>
                      </a:r>
                      <a:r>
                        <a:rPr lang="en-US" sz="1050" b="0" i="0" dirty="0" err="1">
                          <a:solidFill>
                            <a:schemeClr val="dk1"/>
                          </a:solidFill>
                          <a:latin typeface="Arial"/>
                          <a:ea typeface="+mn-ea"/>
                          <a:cs typeface="+mn-cs"/>
                        </a:rPr>
                        <a:t>estiramento</a:t>
                      </a:r>
                      <a:r>
                        <a:rPr lang="en-US" sz="1050" b="0" i="0" dirty="0">
                          <a:solidFill>
                            <a:schemeClr val="dk1"/>
                          </a:solidFill>
                          <a:latin typeface="Arial"/>
                          <a:ea typeface="+mn-ea"/>
                          <a:cs typeface="+mn-cs"/>
                        </a:rPr>
                        <a:t>)</a:t>
                      </a:r>
                    </a:p>
                    <a:p>
                      <a:pPr marL="0" marR="0" indent="0" algn="ctr" defTabSz="685800">
                        <a:lnSpc>
                          <a:spcPct val="100000"/>
                        </a:lnSpc>
                        <a:spcBef>
                          <a:spcPts val="0"/>
                        </a:spcBef>
                        <a:spcAft>
                          <a:spcPts val="0"/>
                        </a:spcAft>
                        <a:buNone/>
                      </a:pPr>
                      <a:r>
                        <a:rPr lang="en-US" sz="1050" b="0" i="0" dirty="0">
                          <a:solidFill>
                            <a:schemeClr val="dk1"/>
                          </a:solidFill>
                          <a:latin typeface="Arial"/>
                          <a:ea typeface="+mn-ea"/>
                          <a:cs typeface="+mn-cs"/>
                        </a:rPr>
                        <a:t>(</a:t>
                      </a:r>
                      <a:r>
                        <a:rPr lang="en-US" sz="1050" b="0" i="0" dirty="0" err="1">
                          <a:solidFill>
                            <a:schemeClr val="dk1"/>
                          </a:solidFill>
                          <a:latin typeface="Arial"/>
                          <a:ea typeface="+mn-ea"/>
                          <a:cs typeface="+mn-cs"/>
                        </a:rPr>
                        <a:t>deformação</a:t>
                      </a:r>
                      <a:r>
                        <a:rPr lang="en-US" sz="1050" b="0" i="0" dirty="0">
                          <a:solidFill>
                            <a:schemeClr val="dk1"/>
                          </a:solidFill>
                          <a:latin typeface="Arial"/>
                          <a:ea typeface="+mn-ea"/>
                          <a:cs typeface="+mn-cs"/>
                        </a:rPr>
                        <a:t> </a:t>
                      </a:r>
                      <a:r>
                        <a:rPr lang="en-US" sz="1050" b="0" i="0" dirty="0" err="1">
                          <a:solidFill>
                            <a:schemeClr val="dk1"/>
                          </a:solidFill>
                          <a:latin typeface="Arial"/>
                          <a:ea typeface="+mn-ea"/>
                          <a:cs typeface="+mn-cs"/>
                        </a:rPr>
                        <a:t>fora</a:t>
                      </a:r>
                      <a:r>
                        <a:rPr lang="en-US" sz="1050" b="0" i="0" dirty="0">
                          <a:solidFill>
                            <a:schemeClr val="dk1"/>
                          </a:solidFill>
                          <a:latin typeface="Arial"/>
                          <a:ea typeface="+mn-ea"/>
                          <a:cs typeface="+mn-cs"/>
                        </a:rPr>
                        <a:t> do </a:t>
                      </a:r>
                      <a:r>
                        <a:rPr lang="en-US" sz="1050" b="0" i="0" dirty="0" err="1">
                          <a:solidFill>
                            <a:schemeClr val="dk1"/>
                          </a:solidFill>
                          <a:latin typeface="Arial"/>
                          <a:ea typeface="+mn-ea"/>
                          <a:cs typeface="+mn-cs"/>
                        </a:rPr>
                        <a:t>plano</a:t>
                      </a:r>
                      <a:r>
                        <a:rPr lang="en-US" sz="1050" b="0" i="0" dirty="0">
                          <a:solidFill>
                            <a:schemeClr val="dk1"/>
                          </a:solidFill>
                          <a:latin typeface="Arial"/>
                          <a:ea typeface="+mn-ea"/>
                          <a:cs typeface="+mn-cs"/>
                        </a:rPr>
                        <a:t>)</a:t>
                      </a:r>
                    </a:p>
                    <a:p>
                      <a:pPr marL="0" marR="0" indent="0" algn="ctr" defTabSz="685800">
                        <a:lnSpc>
                          <a:spcPct val="100000"/>
                        </a:lnSpc>
                        <a:spcBef>
                          <a:spcPts val="0"/>
                        </a:spcBef>
                        <a:spcAft>
                          <a:spcPts val="0"/>
                        </a:spcAft>
                        <a:buNone/>
                      </a:pPr>
                      <a:r>
                        <a:rPr lang="en-US" sz="1050" b="0" i="0" dirty="0">
                          <a:solidFill>
                            <a:schemeClr val="dk1"/>
                          </a:solidFill>
                          <a:latin typeface="Arial"/>
                          <a:ea typeface="+mn-ea"/>
                          <a:cs typeface="+mn-cs"/>
                        </a:rPr>
                        <a:t>(</a:t>
                      </a:r>
                      <a:r>
                        <a:rPr lang="en-US" sz="1050" b="0" i="0" dirty="0" err="1">
                          <a:solidFill>
                            <a:schemeClr val="dk1"/>
                          </a:solidFill>
                          <a:latin typeface="Arial"/>
                          <a:ea typeface="+mn-ea"/>
                          <a:cs typeface="+mn-cs"/>
                        </a:rPr>
                        <a:t>estiramento</a:t>
                      </a:r>
                      <a:r>
                        <a:rPr lang="en-US" sz="1050" b="0" i="0" dirty="0">
                          <a:solidFill>
                            <a:schemeClr val="dk1"/>
                          </a:solidFill>
                          <a:latin typeface="Arial"/>
                          <a:ea typeface="+mn-ea"/>
                          <a:cs typeface="+mn-cs"/>
                        </a:rPr>
                        <a:t>)</a:t>
                      </a:r>
                    </a:p>
                  </a:txBody>
                  <a:tcPr marB="72000">
                    <a:lnL>
                      <a:noFill/>
                    </a:lnL>
                    <a:lnR w="6350" cap="flat" cmpd="sng" algn="ctr">
                      <a:solidFill>
                        <a:srgbClr val="D9D9D9"/>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685800">
                        <a:buNone/>
                      </a:pPr>
                      <a:r>
                        <a:rPr lang="en-US" sz="1050" b="0" i="0">
                          <a:solidFill>
                            <a:schemeClr val="dk1"/>
                          </a:solidFill>
                          <a:latin typeface="Arial"/>
                          <a:ea typeface="+mn-ea"/>
                          <a:cs typeface="+mn-cs"/>
                        </a:rPr>
                        <a:t>3000</a:t>
                      </a:r>
                      <a:r>
                        <a:rPr lang="en-US" sz="1050" b="0" i="0" baseline="0">
                          <a:solidFill>
                            <a:schemeClr val="dk1"/>
                          </a:solidFill>
                          <a:latin typeface="Arial"/>
                          <a:ea typeface="+mn-ea"/>
                          <a:cs typeface="+mn-cs"/>
                        </a:rPr>
                        <a:t> – 2850</a:t>
                      </a:r>
                    </a:p>
                    <a:p>
                      <a:pPr marL="0" indent="0" algn="r" defTabSz="685800">
                        <a:buNone/>
                      </a:pPr>
                      <a:r>
                        <a:rPr lang="en-US" sz="1050" b="0" i="0" baseline="0">
                          <a:solidFill>
                            <a:schemeClr val="dk1"/>
                          </a:solidFill>
                          <a:latin typeface="Arial"/>
                          <a:ea typeface="+mn-ea"/>
                          <a:cs typeface="+mn-cs"/>
                        </a:rPr>
                        <a:t>1450 &amp; 1375</a:t>
                      </a:r>
                    </a:p>
                    <a:p>
                      <a:pPr marL="0" indent="0" algn="r" defTabSz="685800">
                        <a:buNone/>
                      </a:pPr>
                      <a:r>
                        <a:rPr lang="en-US" sz="1050" b="0" i="0" baseline="0">
                          <a:solidFill>
                            <a:schemeClr val="dk1"/>
                          </a:solidFill>
                          <a:latin typeface="Arial"/>
                          <a:ea typeface="+mn-ea"/>
                          <a:cs typeface="+mn-cs"/>
                        </a:rPr>
                        <a:t>1465</a:t>
                      </a:r>
                    </a:p>
                    <a:p>
                      <a:pPr marL="0" indent="0" algn="r" defTabSz="685800">
                        <a:buNone/>
                      </a:pPr>
                      <a:r>
                        <a:rPr lang="en-US" sz="1050" b="0" i="0" baseline="0">
                          <a:solidFill>
                            <a:schemeClr val="dk1"/>
                          </a:solidFill>
                          <a:latin typeface="Arial"/>
                          <a:ea typeface="+mn-ea"/>
                          <a:cs typeface="+mn-cs"/>
                        </a:rPr>
                        <a:t>3100 – 3000</a:t>
                      </a:r>
                      <a:br>
                        <a:rPr lang="en-US" sz="1050" b="0" i="0" baseline="0">
                          <a:solidFill>
                            <a:schemeClr val="dk1"/>
                          </a:solidFill>
                          <a:latin typeface="Arial"/>
                          <a:ea typeface="+mn-ea"/>
                          <a:cs typeface="+mn-cs"/>
                        </a:rPr>
                      </a:br>
                      <a:r>
                        <a:rPr lang="en-US" sz="1050" b="0" i="0" baseline="0">
                          <a:solidFill>
                            <a:schemeClr val="dk1"/>
                          </a:solidFill>
                          <a:latin typeface="Arial"/>
                          <a:ea typeface="+mn-ea"/>
                          <a:cs typeface="+mn-cs"/>
                        </a:rPr>
                        <a:t>1000 – 650</a:t>
                      </a:r>
                    </a:p>
                    <a:p>
                      <a:pPr marL="0" indent="0" algn="r" defTabSz="685800">
                        <a:buNone/>
                      </a:pPr>
                      <a:r>
                        <a:rPr lang="en-US" sz="1050" b="0" i="0" baseline="0">
                          <a:solidFill>
                            <a:schemeClr val="dk1"/>
                          </a:solidFill>
                          <a:latin typeface="Arial"/>
                          <a:ea typeface="+mn-ea"/>
                          <a:cs typeface="+mn-cs"/>
                        </a:rPr>
                        <a:t>3150 – 3050</a:t>
                      </a:r>
                    </a:p>
                    <a:p>
                      <a:pPr marL="0" indent="0" algn="r" defTabSz="685800">
                        <a:buNone/>
                      </a:pPr>
                      <a:r>
                        <a:rPr lang="en-US" sz="1050" b="0" i="0" baseline="0">
                          <a:solidFill>
                            <a:schemeClr val="dk1"/>
                          </a:solidFill>
                          <a:latin typeface="Arial"/>
                          <a:ea typeface="+mn-ea"/>
                          <a:cs typeface="+mn-cs"/>
                        </a:rPr>
                        <a:t>900 – 600</a:t>
                      </a:r>
                    </a:p>
                    <a:p>
                      <a:pPr marL="0" indent="0" algn="r" defTabSz="685800">
                        <a:buNone/>
                      </a:pPr>
                      <a:r>
                        <a:rPr lang="en-US" sz="1050" b="0" i="0" baseline="0">
                          <a:solidFill>
                            <a:schemeClr val="dk1"/>
                          </a:solidFill>
                          <a:latin typeface="Arial"/>
                          <a:ea typeface="+mn-ea"/>
                          <a:cs typeface="+mn-cs"/>
                        </a:rPr>
                        <a:t>~ 3300</a:t>
                      </a:r>
                    </a:p>
                    <a:p>
                      <a:pPr marL="0" indent="0" algn="r" defTabSz="685800">
                        <a:buNone/>
                      </a:pPr>
                      <a:r>
                        <a:rPr lang="en-US" sz="1050" b="0" i="0">
                          <a:solidFill>
                            <a:schemeClr val="dk1"/>
                          </a:solidFill>
                          <a:latin typeface="Arial"/>
                          <a:ea typeface="+mn-ea"/>
                          <a:cs typeface="+mn-cs"/>
                        </a:rPr>
                        <a:t>2900 </a:t>
                      </a:r>
                      <a:r>
                        <a:rPr lang="en-US" sz="1050" b="0" i="0" baseline="0">
                          <a:solidFill>
                            <a:schemeClr val="dk1"/>
                          </a:solidFill>
                          <a:latin typeface="Arial"/>
                          <a:ea typeface="+mn-ea"/>
                          <a:cs typeface="+mn-cs"/>
                        </a:rPr>
                        <a:t>– </a:t>
                      </a:r>
                      <a:r>
                        <a:rPr lang="en-US" sz="1050" b="0" i="0">
                          <a:solidFill>
                            <a:schemeClr val="dk1"/>
                          </a:solidFill>
                          <a:latin typeface="Arial"/>
                          <a:ea typeface="+mn-ea"/>
                          <a:cs typeface="+mn-cs"/>
                        </a:rPr>
                        <a:t>2700</a:t>
                      </a:r>
                    </a:p>
                  </a:txBody>
                  <a:tcPr marR="216000" marB="72000">
                    <a:lnL w="6350" cap="flat" cmpd="sng" algn="ctr">
                      <a:solidFill>
                        <a:srgbClr val="D9D9D9"/>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2296">
                <a:tc>
                  <a:txBody>
                    <a:bodyPr/>
                    <a:lstStyle/>
                    <a:p>
                      <a:pPr marL="0" indent="0" algn="ctr" defTabSz="685800">
                        <a:buNone/>
                      </a:pPr>
                      <a:r>
                        <a:rPr lang="en-US" sz="1050" b="0" i="0">
                          <a:solidFill>
                            <a:schemeClr val="dk1"/>
                          </a:solidFill>
                          <a:latin typeface="Arial"/>
                          <a:ea typeface="+mn-ea"/>
                          <a:cs typeface="+mn-cs"/>
                        </a:rPr>
                        <a:t>C=C</a:t>
                      </a:r>
                    </a:p>
                  </a:txBody>
                  <a:tcPr anchor="ctr">
                    <a:lnL w="9525" cap="flat" cmpd="sng" algn="ctr">
                      <a:solidFill>
                        <a:schemeClr val="accent1"/>
                      </a:solidFill>
                      <a:prstDash val="solid"/>
                      <a:round/>
                      <a:headEnd type="none" w="med" len="med"/>
                      <a:tailEnd type="none" w="med" len="med"/>
                    </a:lnL>
                    <a:lnR w="6350" cap="flat" cmpd="sng" algn="ctr">
                      <a:solidFill>
                        <a:srgbClr val="D9D9D9"/>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685800">
                        <a:lnSpc>
                          <a:spcPts val="1100"/>
                        </a:lnSpc>
                        <a:buNone/>
                      </a:pPr>
                      <a:r>
                        <a:rPr lang="en-US" sz="1050" b="0" i="0" dirty="0" err="1">
                          <a:solidFill>
                            <a:schemeClr val="dk1"/>
                          </a:solidFill>
                          <a:latin typeface="Arial"/>
                          <a:ea typeface="+mn-ea"/>
                          <a:cs typeface="+mn-cs"/>
                        </a:rPr>
                        <a:t>Alceno</a:t>
                      </a:r>
                      <a:endParaRPr lang="en-US" sz="1050" b="0" i="0" dirty="0">
                        <a:solidFill>
                          <a:schemeClr val="dk1"/>
                        </a:solidFill>
                        <a:latin typeface="Arial"/>
                        <a:ea typeface="+mn-ea"/>
                        <a:cs typeface="+mn-cs"/>
                      </a:endParaRPr>
                    </a:p>
                    <a:p>
                      <a:pPr marL="0" indent="0" algn="r" defTabSz="685800">
                        <a:lnSpc>
                          <a:spcPts val="1100"/>
                        </a:lnSpc>
                        <a:buNone/>
                      </a:pPr>
                      <a:r>
                        <a:rPr lang="en-US" sz="1050" b="0" i="0" dirty="0" err="1">
                          <a:solidFill>
                            <a:schemeClr val="dk1"/>
                          </a:solidFill>
                          <a:latin typeface="Arial"/>
                          <a:ea typeface="+mn-ea"/>
                          <a:cs typeface="+mn-cs"/>
                        </a:rPr>
                        <a:t>Aromático</a:t>
                      </a:r>
                      <a:endParaRPr lang="en-US" sz="1050" b="0" i="0" dirty="0">
                        <a:solidFill>
                          <a:schemeClr val="dk1"/>
                        </a:solidFill>
                        <a:latin typeface="Arial"/>
                        <a:ea typeface="+mn-ea"/>
                        <a:cs typeface="+mn-cs"/>
                      </a:endParaRPr>
                    </a:p>
                  </a:txBody>
                  <a:tcPr anchor="ctr">
                    <a:lnL w="6350" cap="flat" cmpd="sng" algn="ctr">
                      <a:solidFill>
                        <a:srgbClr val="D9D9D9"/>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endParaRPr lang="en-US" sz="1050" dirty="0"/>
                    </a:p>
                  </a:txBody>
                  <a:tcPr anchor="ctr">
                    <a:lnL>
                      <a:noFill/>
                    </a:lnL>
                    <a:lnR w="6350" cap="flat" cmpd="sng" algn="ctr">
                      <a:solidFill>
                        <a:srgbClr val="D9D9D9"/>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685800">
                        <a:buNone/>
                      </a:pPr>
                      <a:r>
                        <a:rPr lang="en-US" sz="1050" b="0" i="0">
                          <a:solidFill>
                            <a:schemeClr val="dk1"/>
                          </a:solidFill>
                          <a:latin typeface="Arial"/>
                          <a:ea typeface="+mn-ea"/>
                          <a:cs typeface="+mn-cs"/>
                        </a:rPr>
                        <a:t>1680 – 1600</a:t>
                      </a:r>
                    </a:p>
                    <a:p>
                      <a:pPr marL="0" indent="0" algn="r" defTabSz="685800">
                        <a:buNone/>
                      </a:pPr>
                      <a:r>
                        <a:rPr lang="en-US" sz="1050" b="0" i="0">
                          <a:solidFill>
                            <a:schemeClr val="dk1"/>
                          </a:solidFill>
                          <a:latin typeface="Arial"/>
                          <a:ea typeface="+mn-ea"/>
                          <a:cs typeface="+mn-cs"/>
                        </a:rPr>
                        <a:t>1600 &amp; 1475</a:t>
                      </a:r>
                    </a:p>
                  </a:txBody>
                  <a:tcPr marR="216000" anchor="ctr">
                    <a:lnL w="6350" cap="flat" cmpd="sng" algn="ctr">
                      <a:solidFill>
                        <a:srgbClr val="D9D9D9"/>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032">
                <a:tc>
                  <a:txBody>
                    <a:bodyPr/>
                    <a:lstStyle/>
                    <a:p>
                      <a:pPr marL="0" indent="0" algn="ctr" defTabSz="685800">
                        <a:buNone/>
                      </a:pPr>
                      <a:r>
                        <a:rPr lang="en-US" sz="1050" b="0" i="0">
                          <a:solidFill>
                            <a:schemeClr val="dk1"/>
                          </a:solidFill>
                          <a:latin typeface="Arial"/>
                          <a:ea typeface="+mn-ea"/>
                          <a:cs typeface="+mn-cs"/>
                        </a:rPr>
                        <a:t>C≡C</a:t>
                      </a:r>
                    </a:p>
                  </a:txBody>
                  <a:tcPr anchor="ctr">
                    <a:lnL w="9525" cap="flat" cmpd="sng" algn="ctr">
                      <a:solidFill>
                        <a:schemeClr val="accent1"/>
                      </a:solidFill>
                      <a:prstDash val="solid"/>
                      <a:round/>
                      <a:headEnd type="none" w="med" len="med"/>
                      <a:tailEnd type="none" w="med" len="med"/>
                    </a:lnL>
                    <a:lnR w="6350" cap="flat" cmpd="sng" algn="ctr">
                      <a:solidFill>
                        <a:srgbClr val="D9D9D9"/>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685800">
                        <a:lnSpc>
                          <a:spcPts val="1100"/>
                        </a:lnSpc>
                        <a:buNone/>
                      </a:pPr>
                      <a:r>
                        <a:rPr lang="en-US" sz="1050" b="0" i="0" dirty="0" err="1">
                          <a:solidFill>
                            <a:schemeClr val="dk1"/>
                          </a:solidFill>
                          <a:latin typeface="Arial"/>
                          <a:ea typeface="+mn-ea"/>
                          <a:cs typeface="+mn-cs"/>
                        </a:rPr>
                        <a:t>Alcino</a:t>
                      </a:r>
                      <a:endParaRPr lang="en-US" sz="1050" b="0" i="0" dirty="0">
                        <a:solidFill>
                          <a:schemeClr val="dk1"/>
                        </a:solidFill>
                        <a:latin typeface="Arial"/>
                        <a:ea typeface="+mn-ea"/>
                        <a:cs typeface="+mn-cs"/>
                      </a:endParaRPr>
                    </a:p>
                  </a:txBody>
                  <a:tcPr anchor="ctr">
                    <a:lnL w="6350" cap="flat" cmpd="sng" algn="ctr">
                      <a:solidFill>
                        <a:srgbClr val="D9D9D9"/>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endParaRPr lang="en-US" sz="1050" dirty="0"/>
                    </a:p>
                  </a:txBody>
                  <a:tcPr anchor="ctr">
                    <a:lnL>
                      <a:noFill/>
                    </a:lnL>
                    <a:lnR w="6350" cap="flat" cmpd="sng" algn="ctr">
                      <a:solidFill>
                        <a:srgbClr val="D9D9D9"/>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685800">
                        <a:buNone/>
                      </a:pPr>
                      <a:r>
                        <a:rPr lang="en-US" sz="1050" b="0" i="0">
                          <a:solidFill>
                            <a:schemeClr val="dk1"/>
                          </a:solidFill>
                          <a:latin typeface="Arial"/>
                          <a:ea typeface="+mn-ea"/>
                          <a:cs typeface="+mn-cs"/>
                        </a:rPr>
                        <a:t>2250 - 2100</a:t>
                      </a:r>
                    </a:p>
                  </a:txBody>
                  <a:tcPr marR="216000" anchor="ctr">
                    <a:lnL w="6350" cap="flat" cmpd="sng" algn="ctr">
                      <a:solidFill>
                        <a:srgbClr val="D9D9D9"/>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10967">
                <a:tc>
                  <a:txBody>
                    <a:bodyPr/>
                    <a:lstStyle/>
                    <a:p>
                      <a:pPr marL="0" marR="0" indent="0" algn="ctr" defTabSz="685800">
                        <a:lnSpc>
                          <a:spcPct val="100000"/>
                        </a:lnSpc>
                        <a:spcBef>
                          <a:spcPts val="0"/>
                        </a:spcBef>
                        <a:spcAft>
                          <a:spcPts val="0"/>
                        </a:spcAft>
                        <a:buNone/>
                      </a:pPr>
                      <a:r>
                        <a:rPr lang="en-US" sz="1050" b="0" i="0">
                          <a:solidFill>
                            <a:schemeClr val="dk1"/>
                          </a:solidFill>
                          <a:latin typeface="Arial"/>
                          <a:ea typeface="+mn-ea"/>
                          <a:cs typeface="+mn-cs"/>
                        </a:rPr>
                        <a:t>C=O</a:t>
                      </a:r>
                    </a:p>
                  </a:txBody>
                  <a:tcPr anchor="ctr">
                    <a:lnL w="9525" cap="flat" cmpd="sng" algn="ctr">
                      <a:solidFill>
                        <a:schemeClr val="accent1"/>
                      </a:solidFill>
                      <a:prstDash val="solid"/>
                      <a:round/>
                      <a:headEnd type="none" w="med" len="med"/>
                      <a:tailEnd type="none" w="med" len="med"/>
                    </a:lnL>
                    <a:lnR w="6350" cap="flat" cmpd="sng" algn="ctr">
                      <a:solidFill>
                        <a:srgbClr val="D9D9D9"/>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685800">
                        <a:lnSpc>
                          <a:spcPts val="1100"/>
                        </a:lnSpc>
                        <a:buNone/>
                      </a:pPr>
                      <a:r>
                        <a:rPr lang="en-US" sz="1050" b="0" i="0" dirty="0" err="1">
                          <a:solidFill>
                            <a:schemeClr val="dk1"/>
                          </a:solidFill>
                          <a:latin typeface="Arial"/>
                          <a:ea typeface="+mn-ea"/>
                          <a:cs typeface="+mn-cs"/>
                        </a:rPr>
                        <a:t>Aldeído</a:t>
                      </a:r>
                      <a:endParaRPr lang="en-US" sz="1050" b="0" i="0" dirty="0">
                        <a:solidFill>
                          <a:schemeClr val="dk1"/>
                        </a:solidFill>
                        <a:latin typeface="Arial"/>
                        <a:ea typeface="+mn-ea"/>
                        <a:cs typeface="+mn-cs"/>
                      </a:endParaRPr>
                    </a:p>
                    <a:p>
                      <a:pPr marL="0" indent="0" algn="r" defTabSz="685800">
                        <a:lnSpc>
                          <a:spcPts val="1100"/>
                        </a:lnSpc>
                        <a:buNone/>
                      </a:pPr>
                      <a:r>
                        <a:rPr lang="en-US" sz="1050" b="0" i="0" dirty="0" err="1">
                          <a:solidFill>
                            <a:schemeClr val="dk1"/>
                          </a:solidFill>
                          <a:latin typeface="Arial"/>
                          <a:ea typeface="+mn-ea"/>
                          <a:cs typeface="+mn-cs"/>
                        </a:rPr>
                        <a:t>Cetona</a:t>
                      </a:r>
                      <a:endParaRPr lang="en-US" sz="1050" b="0" i="0" dirty="0">
                        <a:solidFill>
                          <a:schemeClr val="dk1"/>
                        </a:solidFill>
                        <a:latin typeface="Arial"/>
                        <a:ea typeface="+mn-ea"/>
                        <a:cs typeface="+mn-cs"/>
                      </a:endParaRPr>
                    </a:p>
                    <a:p>
                      <a:pPr marL="0" indent="0" algn="r" defTabSz="685800">
                        <a:lnSpc>
                          <a:spcPts val="1100"/>
                        </a:lnSpc>
                        <a:buNone/>
                      </a:pPr>
                      <a:r>
                        <a:rPr lang="en-US" sz="1050" b="0" i="0" dirty="0" err="1">
                          <a:solidFill>
                            <a:schemeClr val="dk1"/>
                          </a:solidFill>
                          <a:latin typeface="Arial"/>
                          <a:ea typeface="+mn-ea"/>
                          <a:cs typeface="+mn-cs"/>
                        </a:rPr>
                        <a:t>Ácido</a:t>
                      </a:r>
                      <a:r>
                        <a:rPr lang="en-US" sz="1050" b="0" i="0" dirty="0">
                          <a:solidFill>
                            <a:schemeClr val="dk1"/>
                          </a:solidFill>
                          <a:latin typeface="Arial"/>
                          <a:ea typeface="+mn-ea"/>
                          <a:cs typeface="+mn-cs"/>
                        </a:rPr>
                        <a:t> </a:t>
                      </a:r>
                      <a:r>
                        <a:rPr lang="en-US" sz="1050" b="0" i="0" spc="-30" baseline="0" dirty="0" err="1">
                          <a:solidFill>
                            <a:schemeClr val="dk1"/>
                          </a:solidFill>
                          <a:latin typeface="Arial"/>
                          <a:ea typeface="+mn-ea"/>
                          <a:cs typeface="+mn-cs"/>
                        </a:rPr>
                        <a:t>carboxílico</a:t>
                      </a:r>
                      <a:endParaRPr lang="en-US" sz="1050" b="0" i="0" spc="-30" baseline="0" dirty="0">
                        <a:solidFill>
                          <a:schemeClr val="dk1"/>
                        </a:solidFill>
                        <a:latin typeface="Arial"/>
                        <a:ea typeface="+mn-ea"/>
                        <a:cs typeface="+mn-cs"/>
                      </a:endParaRPr>
                    </a:p>
                    <a:p>
                      <a:pPr marL="0" indent="0" algn="r" defTabSz="685800">
                        <a:lnSpc>
                          <a:spcPts val="1100"/>
                        </a:lnSpc>
                        <a:buNone/>
                      </a:pPr>
                      <a:r>
                        <a:rPr lang="en-US" sz="1050" b="0" i="0" dirty="0" err="1">
                          <a:solidFill>
                            <a:schemeClr val="dk1"/>
                          </a:solidFill>
                          <a:latin typeface="Arial"/>
                          <a:ea typeface="+mn-ea"/>
                          <a:cs typeface="+mn-cs"/>
                        </a:rPr>
                        <a:t>Éster</a:t>
                      </a:r>
                      <a:endParaRPr lang="en-US" sz="1050" b="0" i="0" dirty="0">
                        <a:solidFill>
                          <a:schemeClr val="dk1"/>
                        </a:solidFill>
                        <a:latin typeface="Arial"/>
                        <a:ea typeface="+mn-ea"/>
                        <a:cs typeface="+mn-cs"/>
                      </a:endParaRPr>
                    </a:p>
                    <a:p>
                      <a:pPr marL="0" indent="0" algn="r" defTabSz="685800">
                        <a:lnSpc>
                          <a:spcPts val="1100"/>
                        </a:lnSpc>
                        <a:buNone/>
                      </a:pPr>
                      <a:r>
                        <a:rPr lang="en-US" sz="1050" b="0" i="0" dirty="0" err="1">
                          <a:solidFill>
                            <a:schemeClr val="dk1"/>
                          </a:solidFill>
                          <a:latin typeface="Arial"/>
                          <a:ea typeface="+mn-ea"/>
                          <a:cs typeface="+mn-cs"/>
                        </a:rPr>
                        <a:t>Amida</a:t>
                      </a:r>
                      <a:endParaRPr lang="en-US" sz="1050" b="0" i="0" dirty="0">
                        <a:solidFill>
                          <a:schemeClr val="dk1"/>
                        </a:solidFill>
                        <a:latin typeface="Arial"/>
                        <a:ea typeface="+mn-ea"/>
                        <a:cs typeface="+mn-cs"/>
                      </a:endParaRPr>
                    </a:p>
                    <a:p>
                      <a:pPr marL="0" indent="0" algn="r" defTabSz="685800">
                        <a:lnSpc>
                          <a:spcPts val="1100"/>
                        </a:lnSpc>
                        <a:buNone/>
                      </a:pPr>
                      <a:r>
                        <a:rPr lang="en-US" sz="1050" b="0" i="0" dirty="0" err="1">
                          <a:solidFill>
                            <a:schemeClr val="dk1"/>
                          </a:solidFill>
                          <a:latin typeface="Arial"/>
                          <a:ea typeface="+mn-ea"/>
                          <a:cs typeface="+mn-cs"/>
                        </a:rPr>
                        <a:t>Anidrido</a:t>
                      </a:r>
                      <a:endParaRPr lang="en-US" sz="1050" b="0" i="0" dirty="0">
                        <a:solidFill>
                          <a:schemeClr val="dk1"/>
                        </a:solidFill>
                        <a:latin typeface="Arial"/>
                        <a:ea typeface="+mn-ea"/>
                        <a:cs typeface="+mn-cs"/>
                      </a:endParaRPr>
                    </a:p>
                  </a:txBody>
                  <a:tcPr anchor="ctr">
                    <a:lnL w="6350" cap="flat" cmpd="sng" algn="ctr">
                      <a:solidFill>
                        <a:srgbClr val="D9D9D9"/>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endParaRPr lang="en-US" sz="1050" dirty="0"/>
                    </a:p>
                  </a:txBody>
                  <a:tcPr anchor="ctr">
                    <a:lnL>
                      <a:noFill/>
                    </a:lnL>
                    <a:lnR w="6350" cap="flat" cmpd="sng" algn="ctr">
                      <a:solidFill>
                        <a:srgbClr val="D9D9D9"/>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685800">
                        <a:buNone/>
                      </a:pPr>
                      <a:r>
                        <a:rPr lang="en-US" sz="1050" b="0" i="0" dirty="0">
                          <a:solidFill>
                            <a:schemeClr val="dk1"/>
                          </a:solidFill>
                          <a:latin typeface="Arial"/>
                          <a:ea typeface="+mn-ea"/>
                          <a:cs typeface="+mn-cs"/>
                        </a:rPr>
                        <a:t>1740 – 1720</a:t>
                      </a:r>
                    </a:p>
                    <a:p>
                      <a:pPr marL="0" indent="0" algn="r" defTabSz="685800">
                        <a:buNone/>
                      </a:pPr>
                      <a:r>
                        <a:rPr lang="en-US" sz="1050" b="0" i="0" dirty="0">
                          <a:solidFill>
                            <a:schemeClr val="dk1"/>
                          </a:solidFill>
                          <a:latin typeface="Arial"/>
                          <a:ea typeface="+mn-ea"/>
                          <a:cs typeface="+mn-cs"/>
                        </a:rPr>
                        <a:t>1725 – 1705</a:t>
                      </a:r>
                    </a:p>
                    <a:p>
                      <a:pPr marL="0" indent="0" algn="r" defTabSz="685800">
                        <a:buNone/>
                      </a:pPr>
                      <a:r>
                        <a:rPr lang="en-US" sz="1050" b="0" i="0" dirty="0">
                          <a:solidFill>
                            <a:schemeClr val="dk1"/>
                          </a:solidFill>
                          <a:latin typeface="Arial"/>
                          <a:ea typeface="+mn-ea"/>
                          <a:cs typeface="+mn-cs"/>
                        </a:rPr>
                        <a:t>1725 – 1700</a:t>
                      </a:r>
                    </a:p>
                    <a:p>
                      <a:pPr marL="0" indent="0" algn="r" defTabSz="685800">
                        <a:buNone/>
                      </a:pPr>
                      <a:r>
                        <a:rPr lang="en-US" sz="1050" b="0" i="0" dirty="0">
                          <a:solidFill>
                            <a:schemeClr val="dk1"/>
                          </a:solidFill>
                          <a:latin typeface="Arial"/>
                          <a:ea typeface="+mn-ea"/>
                          <a:cs typeface="+mn-cs"/>
                        </a:rPr>
                        <a:t>1750 – 1730</a:t>
                      </a:r>
                    </a:p>
                    <a:p>
                      <a:pPr marL="0" indent="0" algn="r" defTabSz="685800">
                        <a:buNone/>
                      </a:pPr>
                      <a:r>
                        <a:rPr lang="en-US" sz="1050" b="0" i="0" dirty="0">
                          <a:solidFill>
                            <a:schemeClr val="dk1"/>
                          </a:solidFill>
                          <a:latin typeface="Arial"/>
                          <a:ea typeface="+mn-ea"/>
                          <a:cs typeface="+mn-cs"/>
                        </a:rPr>
                        <a:t>1680 – 1630</a:t>
                      </a:r>
                    </a:p>
                    <a:p>
                      <a:pPr marL="0" indent="0" algn="r" defTabSz="685800">
                        <a:buNone/>
                      </a:pPr>
                      <a:r>
                        <a:rPr lang="en-US" sz="1050" b="0" i="0" dirty="0">
                          <a:solidFill>
                            <a:schemeClr val="dk1"/>
                          </a:solidFill>
                          <a:latin typeface="Arial"/>
                          <a:ea typeface="+mn-ea"/>
                          <a:cs typeface="+mn-cs"/>
                        </a:rPr>
                        <a:t>1810 </a:t>
                      </a:r>
                      <a:r>
                        <a:rPr lang="en-US" sz="1050" b="0" i="0" baseline="0" dirty="0">
                          <a:solidFill>
                            <a:schemeClr val="dk1"/>
                          </a:solidFill>
                          <a:latin typeface="Arial"/>
                          <a:ea typeface="+mn-ea"/>
                          <a:cs typeface="+mn-cs"/>
                        </a:rPr>
                        <a:t>–</a:t>
                      </a:r>
                      <a:r>
                        <a:rPr lang="en-US" sz="1050" b="0" i="0" dirty="0">
                          <a:solidFill>
                            <a:schemeClr val="dk1"/>
                          </a:solidFill>
                          <a:latin typeface="Arial"/>
                          <a:ea typeface="+mn-ea"/>
                          <a:cs typeface="+mn-cs"/>
                        </a:rPr>
                        <a:t> 1760</a:t>
                      </a:r>
                    </a:p>
                  </a:txBody>
                  <a:tcPr marR="216000" anchor="ctr">
                    <a:lnL w="6350" cap="flat" cmpd="sng" algn="ctr">
                      <a:solidFill>
                        <a:srgbClr val="D9D9D9"/>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99" name="Table 98"/>
          <p:cNvGraphicFramePr>
            <a:graphicFrameLocks noGrp="1"/>
          </p:cNvGraphicFramePr>
          <p:nvPr>
            <p:extLst>
              <p:ext uri="{D42A27DB-BD31-4B8C-83A1-F6EECF244321}">
                <p14:modId xmlns:p14="http://schemas.microsoft.com/office/powerpoint/2010/main" val="2026592738"/>
              </p:ext>
            </p:extLst>
          </p:nvPr>
        </p:nvGraphicFramePr>
        <p:xfrm>
          <a:off x="4811925" y="1931100"/>
          <a:ext cx="4170150" cy="3769560"/>
        </p:xfrm>
        <a:graphic>
          <a:graphicData uri="http://schemas.openxmlformats.org/drawingml/2006/table">
            <a:tbl>
              <a:tblPr firstRow="1" bandRow="1">
                <a:tableStyleId>{B301B821-A1FF-4177-AEE7-76D212191A09}</a:tableStyleId>
              </a:tblPr>
              <a:tblGrid>
                <a:gridCol w="768187">
                  <a:extLst>
                    <a:ext uri="{9D8B030D-6E8A-4147-A177-3AD203B41FA5}">
                      <a16:colId xmlns:a16="http://schemas.microsoft.com/office/drawing/2014/main" val="20000"/>
                    </a:ext>
                  </a:extLst>
                </a:gridCol>
                <a:gridCol w="1220738">
                  <a:extLst>
                    <a:ext uri="{9D8B030D-6E8A-4147-A177-3AD203B41FA5}">
                      <a16:colId xmlns:a16="http://schemas.microsoft.com/office/drawing/2014/main" val="20001"/>
                    </a:ext>
                  </a:extLst>
                </a:gridCol>
                <a:gridCol w="1004454">
                  <a:extLst>
                    <a:ext uri="{9D8B030D-6E8A-4147-A177-3AD203B41FA5}">
                      <a16:colId xmlns:a16="http://schemas.microsoft.com/office/drawing/2014/main" val="20002"/>
                    </a:ext>
                  </a:extLst>
                </a:gridCol>
                <a:gridCol w="1176771">
                  <a:extLst>
                    <a:ext uri="{9D8B030D-6E8A-4147-A177-3AD203B41FA5}">
                      <a16:colId xmlns:a16="http://schemas.microsoft.com/office/drawing/2014/main" val="20003"/>
                    </a:ext>
                  </a:extLst>
                </a:gridCol>
              </a:tblGrid>
              <a:tr h="455859">
                <a:tc>
                  <a:txBody>
                    <a:bodyPr/>
                    <a:lstStyle/>
                    <a:p>
                      <a:pPr marL="0" indent="0" algn="ctr" defTabSz="685800">
                        <a:buNone/>
                      </a:pPr>
                      <a:r>
                        <a:rPr lang="en-US" sz="1200" b="1" i="0" dirty="0" err="1">
                          <a:solidFill>
                            <a:schemeClr val="lt1"/>
                          </a:solidFill>
                          <a:latin typeface="Arial"/>
                          <a:ea typeface="+mn-ea"/>
                          <a:cs typeface="+mn-cs"/>
                        </a:rPr>
                        <a:t>Ligação</a:t>
                      </a:r>
                      <a:endParaRPr lang="en-US" sz="1200" b="1" i="0" dirty="0">
                        <a:solidFill>
                          <a:schemeClr val="lt1"/>
                        </a:solidFill>
                        <a:latin typeface="Arial"/>
                        <a:ea typeface="+mn-ea"/>
                        <a:cs typeface="+mn-cs"/>
                      </a:endParaRPr>
                    </a:p>
                  </a:txBody>
                  <a:tcPr anchor="ctr">
                    <a:lnR w="6350" cap="flat" cmpd="sng" algn="ctr">
                      <a:solidFill>
                        <a:srgbClr val="D9D9D9"/>
                      </a:solidFill>
                      <a:prstDash val="solid"/>
                      <a:round/>
                      <a:headEnd type="none" w="med" len="med"/>
                      <a:tailEnd type="none" w="med" len="med"/>
                    </a:lnR>
                    <a:lnB w="9525" cap="flat" cmpd="sng" algn="ctr">
                      <a:solidFill>
                        <a:schemeClr val="accent1"/>
                      </a:solidFill>
                      <a:prstDash val="solid"/>
                      <a:round/>
                      <a:headEnd type="none" w="med" len="med"/>
                      <a:tailEnd type="none" w="med" len="med"/>
                    </a:lnB>
                  </a:tcPr>
                </a:tc>
                <a:tc gridSpan="2">
                  <a:txBody>
                    <a:bodyPr/>
                    <a:lstStyle/>
                    <a:p>
                      <a:pPr marL="0" indent="0" algn="ctr" defTabSz="685800">
                        <a:buNone/>
                      </a:pPr>
                      <a:r>
                        <a:rPr lang="en-US" sz="1200" b="1" i="0">
                          <a:solidFill>
                            <a:schemeClr val="lt1"/>
                          </a:solidFill>
                          <a:latin typeface="Arial"/>
                          <a:ea typeface="+mn-ea"/>
                          <a:cs typeface="+mn-cs"/>
                        </a:rPr>
                        <a:t>Tipo de vibração</a:t>
                      </a:r>
                    </a:p>
                  </a:txBody>
                  <a:tcPr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B w="9525" cap="flat" cmpd="sng" algn="ctr">
                      <a:solidFill>
                        <a:schemeClr val="accent1"/>
                      </a:solidFill>
                      <a:prstDash val="solid"/>
                      <a:round/>
                      <a:headEnd type="none" w="med" len="med"/>
                      <a:tailEnd type="none" w="med" len="med"/>
                    </a:lnB>
                  </a:tcPr>
                </a:tc>
                <a:tc hMerge="1">
                  <a:txBody>
                    <a:bodyPr/>
                    <a:lstStyle/>
                    <a:p>
                      <a:pPr marL="0" indent="0" algn="ctr">
                        <a:buFont typeface="Arial" panose="020B0604020202020204" pitchFamily="34" charset="0"/>
                        <a:buNone/>
                      </a:pPr>
                      <a:endParaRPr lang="en-US" sz="1200" b="1" dirty="0"/>
                    </a:p>
                  </a:txBody>
                  <a:tcPr anchor="ctr"/>
                </a:tc>
                <a:tc>
                  <a:txBody>
                    <a:bodyPr/>
                    <a:lstStyle/>
                    <a:p>
                      <a:pPr marL="0" indent="0" algn="ctr" defTabSz="685800">
                        <a:buNone/>
                      </a:pPr>
                      <a:r>
                        <a:rPr lang="en-US" sz="1200" b="1" i="0" dirty="0" err="1">
                          <a:solidFill>
                            <a:schemeClr val="lt1"/>
                          </a:solidFill>
                          <a:latin typeface="Arial"/>
                          <a:ea typeface="+mn-ea"/>
                          <a:cs typeface="+mn-cs"/>
                        </a:rPr>
                        <a:t>Número</a:t>
                      </a:r>
                      <a:r>
                        <a:rPr lang="en-US" sz="1200" b="1" i="0" dirty="0">
                          <a:solidFill>
                            <a:schemeClr val="lt1"/>
                          </a:solidFill>
                          <a:latin typeface="Arial"/>
                          <a:ea typeface="+mn-ea"/>
                          <a:cs typeface="+mn-cs"/>
                        </a:rPr>
                        <a:t> </a:t>
                      </a:r>
                      <a:br>
                        <a:rPr lang="en-US" sz="1200" b="1" i="0" dirty="0">
                          <a:solidFill>
                            <a:schemeClr val="lt1"/>
                          </a:solidFill>
                          <a:latin typeface="Arial"/>
                          <a:ea typeface="+mn-ea"/>
                          <a:cs typeface="+mn-cs"/>
                        </a:rPr>
                      </a:br>
                      <a:r>
                        <a:rPr lang="en-US" sz="1200" b="1" i="0" dirty="0">
                          <a:solidFill>
                            <a:schemeClr val="lt1"/>
                          </a:solidFill>
                          <a:latin typeface="Arial"/>
                          <a:ea typeface="+mn-ea"/>
                          <a:cs typeface="+mn-cs"/>
                        </a:rPr>
                        <a:t>de </a:t>
                      </a:r>
                      <a:r>
                        <a:rPr lang="en-US" sz="1200" b="1" i="0" dirty="0" err="1">
                          <a:solidFill>
                            <a:schemeClr val="lt1"/>
                          </a:solidFill>
                          <a:latin typeface="Arial"/>
                          <a:ea typeface="+mn-ea"/>
                          <a:cs typeface="+mn-cs"/>
                        </a:rPr>
                        <a:t>onda</a:t>
                      </a:r>
                      <a:endParaRPr lang="en-US" sz="1200" b="1" i="0" dirty="0">
                        <a:solidFill>
                          <a:schemeClr val="lt1"/>
                        </a:solidFill>
                        <a:latin typeface="Arial"/>
                        <a:ea typeface="+mn-ea"/>
                        <a:cs typeface="+mn-cs"/>
                      </a:endParaRPr>
                    </a:p>
                    <a:p>
                      <a:pPr marL="0" indent="0" algn="ctr" defTabSz="685800">
                        <a:buNone/>
                      </a:pPr>
                      <a:r>
                        <a:rPr lang="en-US" sz="1200" b="1" i="0" dirty="0" err="1">
                          <a:solidFill>
                            <a:schemeClr val="lt1"/>
                          </a:solidFill>
                          <a:latin typeface="Arial"/>
                          <a:ea typeface="+mn-ea"/>
                          <a:cs typeface="+mn-cs"/>
                        </a:rPr>
                        <a:t>Intervalo</a:t>
                      </a:r>
                      <a:r>
                        <a:rPr lang="en-US" sz="1200" b="1" i="0" dirty="0">
                          <a:solidFill>
                            <a:schemeClr val="lt1"/>
                          </a:solidFill>
                          <a:latin typeface="Arial"/>
                          <a:ea typeface="+mn-ea"/>
                          <a:cs typeface="+mn-cs"/>
                        </a:rPr>
                        <a:t> </a:t>
                      </a:r>
                      <a:br>
                        <a:rPr lang="en-US" sz="1200" b="1" i="0" dirty="0">
                          <a:solidFill>
                            <a:schemeClr val="lt1"/>
                          </a:solidFill>
                          <a:latin typeface="Arial"/>
                          <a:ea typeface="+mn-ea"/>
                          <a:cs typeface="+mn-cs"/>
                        </a:rPr>
                      </a:br>
                      <a:r>
                        <a:rPr lang="en-US" sz="1200" b="1" i="0" dirty="0">
                          <a:solidFill>
                            <a:schemeClr val="lt1"/>
                          </a:solidFill>
                          <a:latin typeface="Arial"/>
                          <a:ea typeface="+mn-ea"/>
                          <a:cs typeface="+mn-cs"/>
                        </a:rPr>
                        <a:t>(cm</a:t>
                      </a:r>
                      <a:r>
                        <a:rPr lang="en-US" sz="1200" b="1" i="0" baseline="30000" dirty="0">
                          <a:solidFill>
                            <a:schemeClr val="lt1"/>
                          </a:solidFill>
                          <a:latin typeface="Arial"/>
                          <a:ea typeface="+mn-ea"/>
                          <a:cs typeface="+mn-cs"/>
                        </a:rPr>
                        <a:t>-1</a:t>
                      </a:r>
                      <a:r>
                        <a:rPr lang="en-US" sz="1200" b="1" i="0" dirty="0">
                          <a:solidFill>
                            <a:schemeClr val="lt1"/>
                          </a:solidFill>
                          <a:latin typeface="Arial"/>
                          <a:ea typeface="+mn-ea"/>
                          <a:cs typeface="+mn-cs"/>
                        </a:rPr>
                        <a:t>)</a:t>
                      </a:r>
                    </a:p>
                  </a:txBody>
                  <a:tcPr anchor="ctr">
                    <a:lnL w="6350" cap="flat" cmpd="sng" algn="ctr">
                      <a:solidFill>
                        <a:srgbClr val="D9D9D9"/>
                      </a:solidFill>
                      <a:prstDash val="solid"/>
                      <a:round/>
                      <a:headEnd type="none" w="med" len="med"/>
                      <a:tailEnd type="none" w="med" len="med"/>
                    </a:lnL>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417871">
                <a:tc>
                  <a:txBody>
                    <a:bodyPr/>
                    <a:lstStyle/>
                    <a:p>
                      <a:pPr marL="0" indent="0" algn="ctr" defTabSz="685800">
                        <a:buNone/>
                      </a:pPr>
                      <a:r>
                        <a:rPr lang="en-US" sz="1050" b="0" i="0">
                          <a:solidFill>
                            <a:schemeClr val="dk1"/>
                          </a:solidFill>
                          <a:latin typeface="Arial"/>
                          <a:ea typeface="+mn-ea"/>
                          <a:cs typeface="+mn-cs"/>
                        </a:rPr>
                        <a:t>C−O</a:t>
                      </a:r>
                    </a:p>
                  </a:txBody>
                  <a:tcPr anchor="ctr">
                    <a:lnL w="9525" cap="flat" cmpd="sng" algn="ctr">
                      <a:solidFill>
                        <a:schemeClr val="accent1"/>
                      </a:solidFill>
                      <a:prstDash val="solid"/>
                      <a:round/>
                      <a:headEnd type="none" w="med" len="med"/>
                      <a:tailEnd type="none" w="med" len="med"/>
                    </a:lnL>
                    <a:lnR w="6350" cap="flat" cmpd="sng" algn="ctr">
                      <a:solidFill>
                        <a:srgbClr val="D9D9D9"/>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685800">
                        <a:buNone/>
                      </a:pPr>
                      <a:r>
                        <a:rPr lang="en-US" sz="1050" b="0" i="0">
                          <a:solidFill>
                            <a:schemeClr val="dk1"/>
                          </a:solidFill>
                          <a:latin typeface="Arial"/>
                          <a:ea typeface="+mn-ea"/>
                          <a:cs typeface="+mn-cs"/>
                        </a:rPr>
                        <a:t>Alcoóis, ésteres, éteres, ácidos carboxílicos, anidridos</a:t>
                      </a:r>
                    </a:p>
                  </a:txBody>
                  <a:tcPr>
                    <a:lnL w="6350" cap="flat" cmpd="sng" algn="ctr">
                      <a:solidFill>
                        <a:srgbClr val="D9D9D9"/>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endParaRPr lang="en-US" sz="1050" dirty="0"/>
                    </a:p>
                  </a:txBody>
                  <a:tcPr>
                    <a:lnL>
                      <a:noFill/>
                    </a:lnL>
                    <a:lnR w="6350" cap="flat" cmpd="sng" algn="ctr">
                      <a:solidFill>
                        <a:srgbClr val="D9D9D9"/>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a:buNone/>
                      </a:pPr>
                      <a:r>
                        <a:rPr lang="en-US" sz="1050" b="0" i="0">
                          <a:solidFill>
                            <a:schemeClr val="dk1"/>
                          </a:solidFill>
                          <a:latin typeface="Arial"/>
                          <a:ea typeface="+mn-ea"/>
                          <a:cs typeface="+mn-cs"/>
                        </a:rPr>
                        <a:t>1300 </a:t>
                      </a:r>
                      <a:r>
                        <a:rPr lang="en-US" sz="1050" b="0" i="0" baseline="0">
                          <a:solidFill>
                            <a:schemeClr val="dk1"/>
                          </a:solidFill>
                          <a:latin typeface="Arial"/>
                          <a:ea typeface="+mn-ea"/>
                          <a:cs typeface="+mn-cs"/>
                        </a:rPr>
                        <a:t>–</a:t>
                      </a:r>
                      <a:r>
                        <a:rPr lang="en-US" sz="1050" b="0" i="0">
                          <a:solidFill>
                            <a:schemeClr val="dk1"/>
                          </a:solidFill>
                          <a:latin typeface="Arial"/>
                          <a:ea typeface="+mn-ea"/>
                          <a:cs typeface="+mn-cs"/>
                        </a:rPr>
                        <a:t> 1000</a:t>
                      </a:r>
                    </a:p>
                  </a:txBody>
                  <a:tcPr anchor="ctr">
                    <a:lnL w="6350" cap="flat" cmpd="sng" algn="ctr">
                      <a:solidFill>
                        <a:srgbClr val="D9D9D9"/>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0967">
                <a:tc>
                  <a:txBody>
                    <a:bodyPr/>
                    <a:lstStyle/>
                    <a:p>
                      <a:pPr marL="0" indent="0" algn="ctr" defTabSz="685800">
                        <a:buNone/>
                      </a:pPr>
                      <a:r>
                        <a:rPr lang="en-US" sz="1050" b="0" i="0">
                          <a:solidFill>
                            <a:schemeClr val="dk1"/>
                          </a:solidFill>
                          <a:latin typeface="Arial"/>
                          <a:ea typeface="+mn-ea"/>
                          <a:cs typeface="+mn-cs"/>
                        </a:rPr>
                        <a:t>O−H</a:t>
                      </a:r>
                    </a:p>
                  </a:txBody>
                  <a:tcPr anchor="ctr">
                    <a:lnL w="9525" cap="flat" cmpd="sng" algn="ctr">
                      <a:solidFill>
                        <a:schemeClr val="accent1"/>
                      </a:solidFill>
                      <a:prstDash val="solid"/>
                      <a:round/>
                      <a:headEnd type="none" w="med" len="med"/>
                      <a:tailEnd type="none" w="med" len="med"/>
                    </a:lnL>
                    <a:lnR w="6350" cap="flat" cmpd="sng" algn="ctr">
                      <a:solidFill>
                        <a:srgbClr val="D9D9D9"/>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685800">
                        <a:buNone/>
                      </a:pPr>
                      <a:r>
                        <a:rPr lang="en-US" sz="1050" b="0" i="0">
                          <a:solidFill>
                            <a:schemeClr val="dk1"/>
                          </a:solidFill>
                          <a:latin typeface="Arial"/>
                          <a:ea typeface="+mn-ea"/>
                          <a:cs typeface="+mn-cs"/>
                        </a:rPr>
                        <a:t>Álcoois, fenóis</a:t>
                      </a:r>
                    </a:p>
                    <a:p>
                      <a:pPr marL="0" indent="0" algn="r" defTabSz="685800">
                        <a:buNone/>
                      </a:pPr>
                      <a:r>
                        <a:rPr lang="en-US" sz="1050" b="0" i="0">
                          <a:solidFill>
                            <a:schemeClr val="dk1"/>
                          </a:solidFill>
                          <a:latin typeface="Arial"/>
                          <a:ea typeface="+mn-ea"/>
                          <a:cs typeface="+mn-cs"/>
                        </a:rPr>
                        <a:t>Livre</a:t>
                      </a:r>
                    </a:p>
                    <a:p>
                      <a:pPr marL="0" indent="0" algn="r" defTabSz="685800">
                        <a:buNone/>
                      </a:pPr>
                      <a:r>
                        <a:rPr lang="en-US" sz="1050" b="0" i="0">
                          <a:solidFill>
                            <a:schemeClr val="dk1"/>
                          </a:solidFill>
                          <a:latin typeface="Arial"/>
                          <a:ea typeface="+mn-ea"/>
                          <a:cs typeface="+mn-cs"/>
                        </a:rPr>
                        <a:t>Ligação de hidrogênio</a:t>
                      </a:r>
                    </a:p>
                    <a:p>
                      <a:pPr marL="0" indent="0" algn="r" defTabSz="685800">
                        <a:buNone/>
                      </a:pPr>
                      <a:r>
                        <a:rPr lang="en-US" sz="1050" b="0" i="0">
                          <a:solidFill>
                            <a:schemeClr val="dk1"/>
                          </a:solidFill>
                          <a:latin typeface="Arial"/>
                          <a:ea typeface="+mn-ea"/>
                          <a:cs typeface="+mn-cs"/>
                        </a:rPr>
                        <a:t>Ácidos</a:t>
                      </a:r>
                      <a:r>
                        <a:rPr lang="en-US" sz="1050" b="0" i="0" baseline="0">
                          <a:solidFill>
                            <a:schemeClr val="dk1"/>
                          </a:solidFill>
                          <a:latin typeface="Arial"/>
                          <a:ea typeface="+mn-ea"/>
                          <a:cs typeface="+mn-cs"/>
                        </a:rPr>
                        <a:t> carboxílicos</a:t>
                      </a:r>
                    </a:p>
                  </a:txBody>
                  <a:tcPr>
                    <a:lnL w="6350" cap="flat" cmpd="sng" algn="ctr">
                      <a:solidFill>
                        <a:srgbClr val="D9D9D9"/>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endParaRPr lang="en-US" sz="1050" dirty="0"/>
                    </a:p>
                  </a:txBody>
                  <a:tcPr>
                    <a:lnL>
                      <a:noFill/>
                    </a:lnL>
                    <a:lnR w="6350" cap="flat" cmpd="sng" algn="ctr">
                      <a:solidFill>
                        <a:srgbClr val="D9D9D9"/>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a:buNone/>
                      </a:pPr>
                      <a:endParaRPr lang="en-US" sz="1050" dirty="0"/>
                    </a:p>
                    <a:p>
                      <a:pPr marL="0" indent="0" algn="ctr" defTabSz="685800">
                        <a:buNone/>
                      </a:pPr>
                      <a:r>
                        <a:rPr lang="en-US" sz="1050" b="0" i="0">
                          <a:solidFill>
                            <a:schemeClr val="dk1"/>
                          </a:solidFill>
                          <a:latin typeface="Arial"/>
                          <a:ea typeface="+mn-ea"/>
                          <a:cs typeface="+mn-cs"/>
                        </a:rPr>
                        <a:t>3650 – 3600</a:t>
                      </a:r>
                    </a:p>
                    <a:p>
                      <a:pPr marL="0" indent="0" algn="ctr" defTabSz="685800">
                        <a:buNone/>
                      </a:pPr>
                      <a:r>
                        <a:rPr lang="en-US" sz="1050" b="0" i="0">
                          <a:solidFill>
                            <a:schemeClr val="dk1"/>
                          </a:solidFill>
                          <a:latin typeface="Arial"/>
                          <a:ea typeface="+mn-ea"/>
                          <a:cs typeface="+mn-cs"/>
                        </a:rPr>
                        <a:t>3400 – 3200</a:t>
                      </a:r>
                    </a:p>
                    <a:p>
                      <a:pPr marL="0" indent="0" algn="ctr" defTabSz="685800">
                        <a:buNone/>
                      </a:pPr>
                      <a:r>
                        <a:rPr lang="en-US" sz="1050" b="0" i="0">
                          <a:solidFill>
                            <a:schemeClr val="dk1"/>
                          </a:solidFill>
                          <a:latin typeface="Arial"/>
                          <a:ea typeface="+mn-ea"/>
                          <a:cs typeface="+mn-cs"/>
                        </a:rPr>
                        <a:t>3400 </a:t>
                      </a:r>
                      <a:r>
                        <a:rPr lang="en-US" sz="1050" b="0" i="0" baseline="0">
                          <a:solidFill>
                            <a:schemeClr val="dk1"/>
                          </a:solidFill>
                          <a:latin typeface="Arial"/>
                          <a:ea typeface="+mn-ea"/>
                          <a:cs typeface="+mn-cs"/>
                        </a:rPr>
                        <a:t>–</a:t>
                      </a:r>
                      <a:r>
                        <a:rPr lang="en-US" sz="1050" b="0" i="0">
                          <a:solidFill>
                            <a:schemeClr val="dk1"/>
                          </a:solidFill>
                          <a:latin typeface="Arial"/>
                          <a:ea typeface="+mn-ea"/>
                          <a:cs typeface="+mn-cs"/>
                        </a:rPr>
                        <a:t> 2400</a:t>
                      </a:r>
                    </a:p>
                  </a:txBody>
                  <a:tcPr>
                    <a:lnL w="6350" cap="flat" cmpd="sng" algn="ctr">
                      <a:solidFill>
                        <a:srgbClr val="D9D9D9"/>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0967">
                <a:tc>
                  <a:txBody>
                    <a:bodyPr/>
                    <a:lstStyle/>
                    <a:p>
                      <a:pPr marL="0" indent="0" algn="ctr" defTabSz="685800">
                        <a:buNone/>
                      </a:pPr>
                      <a:r>
                        <a:rPr lang="en-US" sz="1050" b="0" i="0">
                          <a:solidFill>
                            <a:schemeClr val="dk1"/>
                          </a:solidFill>
                          <a:latin typeface="Arial"/>
                          <a:ea typeface="+mn-ea"/>
                          <a:cs typeface="+mn-cs"/>
                        </a:rPr>
                        <a:t>N−H</a:t>
                      </a:r>
                    </a:p>
                  </a:txBody>
                  <a:tcPr anchor="ctr">
                    <a:lnL w="9525" cap="flat" cmpd="sng" algn="ctr">
                      <a:solidFill>
                        <a:schemeClr val="accent1"/>
                      </a:solidFill>
                      <a:prstDash val="solid"/>
                      <a:round/>
                      <a:headEnd type="none" w="med" len="med"/>
                      <a:tailEnd type="none" w="med" len="med"/>
                    </a:lnL>
                    <a:lnR w="6350" cap="flat" cmpd="sng" algn="ctr">
                      <a:solidFill>
                        <a:srgbClr val="D9D9D9"/>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ctr" defTabSz="685800">
                        <a:buNone/>
                      </a:pPr>
                      <a:r>
                        <a:rPr lang="en-US" sz="1050" b="0" i="0">
                          <a:solidFill>
                            <a:schemeClr val="dk1"/>
                          </a:solidFill>
                          <a:latin typeface="Arial"/>
                          <a:ea typeface="+mn-ea"/>
                          <a:cs typeface="+mn-cs"/>
                        </a:rPr>
                        <a:t>Primário e secundário </a:t>
                      </a:r>
                    </a:p>
                    <a:p>
                      <a:pPr marL="0" indent="0" algn="ctr" defTabSz="685800">
                        <a:buNone/>
                      </a:pPr>
                      <a:r>
                        <a:rPr lang="en-US" sz="1050" b="0" i="0">
                          <a:solidFill>
                            <a:schemeClr val="dk1"/>
                          </a:solidFill>
                          <a:latin typeface="Arial"/>
                          <a:ea typeface="+mn-ea"/>
                          <a:cs typeface="+mn-cs"/>
                        </a:rPr>
                        <a:t>aminas e amidas</a:t>
                      </a:r>
                    </a:p>
                    <a:p>
                      <a:pPr marL="0" indent="0" algn="ctr" defTabSz="685800">
                        <a:buNone/>
                      </a:pPr>
                      <a:r>
                        <a:rPr lang="en-US" sz="1050" b="0" i="0">
                          <a:solidFill>
                            <a:schemeClr val="dk1"/>
                          </a:solidFill>
                          <a:latin typeface="Arial"/>
                          <a:ea typeface="+mn-ea"/>
                          <a:cs typeface="+mn-cs"/>
                        </a:rPr>
                        <a:t>(estiramento)</a:t>
                      </a:r>
                    </a:p>
                    <a:p>
                      <a:pPr marL="0" indent="0" algn="ctr" defTabSz="685800">
                        <a:buNone/>
                      </a:pPr>
                      <a:r>
                        <a:rPr lang="en-US" sz="1050" b="0" i="0">
                          <a:solidFill>
                            <a:schemeClr val="dk1"/>
                          </a:solidFill>
                          <a:latin typeface="Arial"/>
                          <a:ea typeface="+mn-ea"/>
                          <a:cs typeface="+mn-cs"/>
                        </a:rPr>
                        <a:t>(ligação)</a:t>
                      </a:r>
                    </a:p>
                  </a:txBody>
                  <a:tcPr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buFont typeface="Arial" panose="020B0604020202020204" pitchFamily="34" charset="0"/>
                        <a:buNone/>
                      </a:pPr>
                      <a:endParaRPr lang="en-US" sz="1050" dirty="0"/>
                    </a:p>
                  </a:txBody>
                  <a:tcPr anchor="ctr"/>
                </a:tc>
                <a:tc>
                  <a:txBody>
                    <a:bodyPr/>
                    <a:lstStyle/>
                    <a:p>
                      <a:pPr marL="0" indent="0" algn="ctr" defTabSz="685800">
                        <a:buNone/>
                      </a:pPr>
                      <a:endParaRPr lang="en-US" sz="1050" dirty="0"/>
                    </a:p>
                    <a:p>
                      <a:pPr marL="0" indent="0" algn="ctr" defTabSz="685800">
                        <a:buNone/>
                      </a:pPr>
                      <a:r>
                        <a:rPr lang="en-US" sz="1050" b="0" i="0">
                          <a:solidFill>
                            <a:schemeClr val="dk1"/>
                          </a:solidFill>
                          <a:latin typeface="Arial"/>
                          <a:ea typeface="+mn-ea"/>
                          <a:cs typeface="+mn-cs"/>
                        </a:rPr>
                        <a:t>3500 – 3100</a:t>
                      </a:r>
                    </a:p>
                    <a:p>
                      <a:pPr marL="0" indent="0" algn="ctr" defTabSz="685800">
                        <a:buNone/>
                      </a:pPr>
                      <a:r>
                        <a:rPr lang="en-US" sz="1050" b="0" i="0">
                          <a:solidFill>
                            <a:schemeClr val="dk1"/>
                          </a:solidFill>
                          <a:latin typeface="Arial"/>
                          <a:ea typeface="+mn-ea"/>
                          <a:cs typeface="+mn-cs"/>
                        </a:rPr>
                        <a:t>1640 </a:t>
                      </a:r>
                      <a:r>
                        <a:rPr lang="en-US" sz="1050" b="0" i="0" baseline="0">
                          <a:solidFill>
                            <a:schemeClr val="dk1"/>
                          </a:solidFill>
                          <a:latin typeface="Arial"/>
                          <a:ea typeface="+mn-ea"/>
                          <a:cs typeface="+mn-cs"/>
                        </a:rPr>
                        <a:t>–</a:t>
                      </a:r>
                      <a:r>
                        <a:rPr lang="en-US" sz="1050" b="0" i="0">
                          <a:solidFill>
                            <a:schemeClr val="dk1"/>
                          </a:solidFill>
                          <a:latin typeface="Arial"/>
                          <a:ea typeface="+mn-ea"/>
                          <a:cs typeface="+mn-cs"/>
                        </a:rPr>
                        <a:t> 1550</a:t>
                      </a:r>
                    </a:p>
                  </a:txBody>
                  <a:tcPr anchor="ctr">
                    <a:lnL w="6350" cap="flat" cmpd="sng" algn="ctr">
                      <a:solidFill>
                        <a:srgbClr val="D9D9D9"/>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a:txBody>
                    <a:bodyPr/>
                    <a:lstStyle/>
                    <a:p>
                      <a:pPr marL="0" indent="0" algn="ctr" defTabSz="685800">
                        <a:buNone/>
                      </a:pPr>
                      <a:r>
                        <a:rPr lang="en-US" sz="1050" b="0" i="0">
                          <a:solidFill>
                            <a:schemeClr val="dk1"/>
                          </a:solidFill>
                          <a:latin typeface="Arial"/>
                          <a:ea typeface="+mn-ea"/>
                          <a:cs typeface="+mn-cs"/>
                        </a:rPr>
                        <a:t>C−N</a:t>
                      </a:r>
                    </a:p>
                    <a:p>
                      <a:pPr marL="0" marR="0" indent="0" algn="ctr" defTabSz="685800">
                        <a:lnSpc>
                          <a:spcPct val="100000"/>
                        </a:lnSpc>
                        <a:spcBef>
                          <a:spcPts val="0"/>
                        </a:spcBef>
                        <a:spcAft>
                          <a:spcPts val="0"/>
                        </a:spcAft>
                        <a:buNone/>
                      </a:pPr>
                      <a:r>
                        <a:rPr lang="en-US" sz="1050" b="0" i="0">
                          <a:solidFill>
                            <a:schemeClr val="dk1"/>
                          </a:solidFill>
                          <a:latin typeface="Arial"/>
                          <a:ea typeface="+mn-ea"/>
                          <a:cs typeface="+mn-cs"/>
                        </a:rPr>
                        <a:t>C=N</a:t>
                      </a:r>
                    </a:p>
                  </a:txBody>
                  <a:tcPr marB="0" anchor="ctr">
                    <a:lnL w="9525" cap="flat" cmpd="sng" algn="ctr">
                      <a:solidFill>
                        <a:schemeClr val="accent1"/>
                      </a:solidFill>
                      <a:prstDash val="solid"/>
                      <a:round/>
                      <a:headEnd type="none" w="med" len="med"/>
                      <a:tailEnd type="none" w="med" len="med"/>
                    </a:lnL>
                    <a:lnR w="6350" cap="flat" cmpd="sng" algn="ctr">
                      <a:solidFill>
                        <a:srgbClr val="D9D9D9"/>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685800">
                        <a:buNone/>
                      </a:pPr>
                      <a:r>
                        <a:rPr lang="en-US" sz="1050" b="0" i="0">
                          <a:solidFill>
                            <a:schemeClr val="dk1"/>
                          </a:solidFill>
                          <a:latin typeface="Arial"/>
                          <a:ea typeface="+mn-ea"/>
                          <a:cs typeface="+mn-cs"/>
                        </a:rPr>
                        <a:t>Aminas</a:t>
                      </a:r>
                    </a:p>
                    <a:p>
                      <a:pPr marL="0" indent="0" algn="r" defTabSz="685800">
                        <a:buNone/>
                      </a:pPr>
                      <a:r>
                        <a:rPr lang="en-US" sz="1050" b="0" i="0">
                          <a:solidFill>
                            <a:schemeClr val="dk1"/>
                          </a:solidFill>
                          <a:latin typeface="Arial"/>
                          <a:ea typeface="+mn-ea"/>
                          <a:cs typeface="+mn-cs"/>
                        </a:rPr>
                        <a:t>Iminas e oximas</a:t>
                      </a:r>
                      <a:r>
                        <a:rPr lang="en-US" sz="1050" b="0" i="0" baseline="0">
                          <a:solidFill>
                            <a:schemeClr val="dk1"/>
                          </a:solidFill>
                          <a:latin typeface="Arial"/>
                          <a:ea typeface="+mn-ea"/>
                          <a:cs typeface="+mn-cs"/>
                        </a:rPr>
                        <a:t> </a:t>
                      </a:r>
                    </a:p>
                  </a:txBody>
                  <a:tcPr marB="0">
                    <a:lnL w="6350" cap="flat" cmpd="sng" algn="ctr">
                      <a:solidFill>
                        <a:srgbClr val="D9D9D9"/>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endParaRPr lang="en-US" sz="1050" dirty="0"/>
                    </a:p>
                  </a:txBody>
                  <a:tcPr marB="0">
                    <a:lnL>
                      <a:noFill/>
                    </a:lnL>
                    <a:lnR w="6350" cap="flat" cmpd="sng" algn="ctr">
                      <a:solidFill>
                        <a:srgbClr val="D9D9D9"/>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a:buNone/>
                      </a:pPr>
                      <a:r>
                        <a:rPr lang="en-US" sz="1050" b="0" i="0">
                          <a:solidFill>
                            <a:schemeClr val="dk1"/>
                          </a:solidFill>
                          <a:latin typeface="Arial"/>
                          <a:ea typeface="+mn-ea"/>
                          <a:cs typeface="+mn-cs"/>
                        </a:rPr>
                        <a:t>1350 – 1000</a:t>
                      </a:r>
                    </a:p>
                    <a:p>
                      <a:pPr marL="0" indent="0" algn="ctr" defTabSz="685800">
                        <a:buNone/>
                      </a:pPr>
                      <a:r>
                        <a:rPr lang="en-US" sz="1050" b="0" i="0">
                          <a:solidFill>
                            <a:schemeClr val="dk1"/>
                          </a:solidFill>
                          <a:latin typeface="Arial"/>
                          <a:ea typeface="+mn-ea"/>
                          <a:cs typeface="+mn-cs"/>
                        </a:rPr>
                        <a:t>1690 </a:t>
                      </a:r>
                      <a:r>
                        <a:rPr lang="en-US" sz="1050" b="0" i="0" baseline="0">
                          <a:solidFill>
                            <a:schemeClr val="dk1"/>
                          </a:solidFill>
                          <a:latin typeface="Arial"/>
                          <a:ea typeface="+mn-ea"/>
                          <a:cs typeface="+mn-cs"/>
                        </a:rPr>
                        <a:t>–</a:t>
                      </a:r>
                      <a:r>
                        <a:rPr lang="en-US" sz="1050" b="0" i="0">
                          <a:solidFill>
                            <a:schemeClr val="dk1"/>
                          </a:solidFill>
                          <a:latin typeface="Arial"/>
                          <a:ea typeface="+mn-ea"/>
                          <a:cs typeface="+mn-cs"/>
                        </a:rPr>
                        <a:t> 1640</a:t>
                      </a:r>
                    </a:p>
                  </a:txBody>
                  <a:tcPr marB="0">
                    <a:lnL w="6350" cap="flat" cmpd="sng" algn="ctr">
                      <a:solidFill>
                        <a:srgbClr val="D9D9D9"/>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Rectangle 1"/>
          <p:cNvSpPr/>
          <p:nvPr/>
        </p:nvSpPr>
        <p:spPr>
          <a:xfrm>
            <a:off x="179512" y="1484784"/>
            <a:ext cx="3997633" cy="369332"/>
          </a:xfrm>
          <a:prstGeom prst="rect">
            <a:avLst/>
          </a:prstGeom>
        </p:spPr>
        <p:txBody>
          <a:bodyPr wrap="none">
            <a:spAutoFit/>
          </a:bodyPr>
          <a:lstStyle/>
          <a:p>
            <a:pPr algn="l" defTabSz="914400">
              <a:buNone/>
            </a:pPr>
            <a:r>
              <a:rPr lang="en-US" sz="1800" b="1" i="0" dirty="0" err="1">
                <a:solidFill>
                  <a:srgbClr val="000000"/>
                </a:solidFill>
                <a:latin typeface="Arial"/>
                <a:ea typeface="+mn-ea"/>
                <a:cs typeface="+mn-cs"/>
              </a:rPr>
              <a:t>Comprimentos</a:t>
            </a:r>
            <a:r>
              <a:rPr lang="en-US" sz="1800" b="1" i="0" dirty="0">
                <a:solidFill>
                  <a:srgbClr val="000000"/>
                </a:solidFill>
                <a:latin typeface="Arial"/>
                <a:ea typeface="+mn-ea"/>
                <a:cs typeface="+mn-cs"/>
              </a:rPr>
              <a:t> de </a:t>
            </a:r>
            <a:r>
              <a:rPr lang="en-US" sz="1800" b="1" i="0" dirty="0" err="1">
                <a:solidFill>
                  <a:srgbClr val="000000"/>
                </a:solidFill>
                <a:latin typeface="Arial"/>
                <a:ea typeface="+mn-ea"/>
                <a:cs typeface="+mn-cs"/>
              </a:rPr>
              <a:t>onda</a:t>
            </a:r>
            <a:r>
              <a:rPr lang="en-US" sz="1800" b="1" i="0" dirty="0">
                <a:solidFill>
                  <a:srgbClr val="000000"/>
                </a:solidFill>
                <a:latin typeface="Arial"/>
                <a:ea typeface="+mn-ea"/>
                <a:cs typeface="+mn-cs"/>
              </a:rPr>
              <a:t> e </a:t>
            </a:r>
            <a:r>
              <a:rPr lang="en-US" sz="1800" b="1" i="0" dirty="0" err="1">
                <a:solidFill>
                  <a:srgbClr val="000000"/>
                </a:solidFill>
                <a:latin typeface="Arial"/>
                <a:ea typeface="+mn-ea"/>
                <a:cs typeface="+mn-cs"/>
              </a:rPr>
              <a:t>ligações</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moleculares</a:t>
            </a:r>
            <a:endParaRPr lang="en-US" sz="1800" b="1" i="0" dirty="0">
              <a:solidFill>
                <a:srgbClr val="000000"/>
              </a:solidFill>
              <a:latin typeface="Arial"/>
              <a:ea typeface="+mn-ea"/>
              <a:cs typeface="+mn-cs"/>
            </a:endParaRPr>
          </a:p>
        </p:txBody>
      </p:sp>
    </p:spTree>
    <p:extLst>
      <p:ext uri="{BB962C8B-B14F-4D97-AF65-F5344CB8AC3E}">
        <p14:creationId xmlns:p14="http://schemas.microsoft.com/office/powerpoint/2010/main" val="2820480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504" y="344085"/>
            <a:ext cx="9455968" cy="996696"/>
          </a:xfrm>
        </p:spPr>
        <p:txBody>
          <a:bodyPr>
            <a:normAutofit fontScale="90000"/>
          </a:bodyPr>
          <a:lstStyle/>
          <a:p>
            <a:pPr algn="l" defTabSz="685800">
              <a:lnSpc>
                <a:spcPct val="100000"/>
              </a:lnSpc>
              <a:spcBef>
                <a:spcPts val="0"/>
              </a:spcBef>
              <a:spcAft>
                <a:spcPts val="300"/>
              </a:spcAft>
              <a:buNone/>
            </a:pPr>
            <a:r>
              <a:rPr lang="en-US" sz="3700" b="0" i="0" spc="-60" dirty="0" err="1">
                <a:solidFill>
                  <a:srgbClr val="000000"/>
                </a:solidFill>
                <a:latin typeface="Arial Narrow"/>
                <a:ea typeface="+mj-ea"/>
                <a:cs typeface="Arial Narrow"/>
              </a:rPr>
              <a:t>Espectroscopia</a:t>
            </a:r>
            <a:r>
              <a:rPr lang="en-US" sz="3700" b="0" i="0" spc="-60" dirty="0">
                <a:solidFill>
                  <a:srgbClr val="000000"/>
                </a:solidFill>
                <a:latin typeface="Arial Narrow"/>
                <a:ea typeface="+mj-ea"/>
                <a:cs typeface="Arial Narrow"/>
              </a:rPr>
              <a:t> no </a:t>
            </a:r>
            <a:r>
              <a:rPr lang="en-US" sz="3700" b="0" i="0" spc="-60" dirty="0" err="1">
                <a:solidFill>
                  <a:srgbClr val="000000"/>
                </a:solidFill>
                <a:latin typeface="Arial Narrow"/>
                <a:ea typeface="+mj-ea"/>
                <a:cs typeface="Arial Narrow"/>
              </a:rPr>
              <a:t>infravermelho</a:t>
            </a:r>
            <a:r>
              <a:rPr lang="en-US" sz="3700" b="0" i="0" spc="-60" dirty="0">
                <a:solidFill>
                  <a:srgbClr val="000000"/>
                </a:solidFill>
                <a:latin typeface="Arial Narrow"/>
                <a:ea typeface="+mj-ea"/>
                <a:cs typeface="Arial Narrow"/>
              </a:rPr>
              <a:t> </a:t>
            </a:r>
            <a:r>
              <a:rPr lang="en-US" sz="3700" b="0" i="0" spc="-60" dirty="0" err="1">
                <a:solidFill>
                  <a:srgbClr val="000000"/>
                </a:solidFill>
                <a:latin typeface="Arial Narrow"/>
                <a:ea typeface="+mj-ea"/>
                <a:cs typeface="Arial Narrow"/>
              </a:rPr>
              <a:t>por</a:t>
            </a:r>
            <a:r>
              <a:rPr lang="en-US" sz="3700" b="0" i="0" spc="-60" dirty="0">
                <a:solidFill>
                  <a:srgbClr val="000000"/>
                </a:solidFill>
                <a:latin typeface="Arial Narrow"/>
                <a:ea typeface="+mj-ea"/>
                <a:cs typeface="Arial Narrow"/>
              </a:rPr>
              <a:t> </a:t>
            </a:r>
            <a:r>
              <a:rPr lang="en-US" sz="3700" b="0" i="0" spc="-60" dirty="0" err="1">
                <a:solidFill>
                  <a:srgbClr val="000000"/>
                </a:solidFill>
                <a:latin typeface="Arial Narrow"/>
                <a:ea typeface="+mj-ea"/>
                <a:cs typeface="Arial Narrow"/>
              </a:rPr>
              <a:t>transformada</a:t>
            </a:r>
            <a:r>
              <a:rPr lang="en-US" sz="3700" b="0" i="0" spc="-60" dirty="0">
                <a:solidFill>
                  <a:srgbClr val="000000"/>
                </a:solidFill>
                <a:latin typeface="Arial Narrow"/>
                <a:ea typeface="+mj-ea"/>
                <a:cs typeface="Arial Narrow"/>
              </a:rPr>
              <a:t> de Fourier</a:t>
            </a:r>
            <a:br>
              <a:rPr lang="en-US" sz="36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Configuração</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geral</a:t>
            </a:r>
            <a:endParaRPr lang="en-US" sz="3100" b="0" i="0" dirty="0">
              <a:solidFill>
                <a:srgbClr val="000000"/>
              </a:solidFill>
              <a:latin typeface="Arial Narrow"/>
              <a:ea typeface="+mj-ea"/>
              <a:cs typeface="Arial Narrow"/>
            </a:endParaRPr>
          </a:p>
        </p:txBody>
      </p:sp>
      <p:sp>
        <p:nvSpPr>
          <p:cNvPr id="20" name="Content Placeholder 19"/>
          <p:cNvSpPr>
            <a:spLocks noGrp="1"/>
          </p:cNvSpPr>
          <p:nvPr>
            <p:ph idx="1"/>
          </p:nvPr>
        </p:nvSpPr>
        <p:spPr>
          <a:xfrm>
            <a:off x="230400" y="3600000"/>
            <a:ext cx="8355331" cy="2171700"/>
          </a:xfrm>
        </p:spPr>
        <p:txBody>
          <a:bodyPr>
            <a:normAutofit fontScale="92500" lnSpcReduction="20000"/>
          </a:bodyPr>
          <a:lstStyle/>
          <a:p>
            <a:pPr marL="228600" indent="-228600" algn="l" defTabSz="685800">
              <a:lnSpc>
                <a:spcPct val="100000"/>
              </a:lnSpc>
              <a:spcBef>
                <a:spcPts val="700"/>
              </a:spcBef>
              <a:buClr>
                <a:srgbClr val="000000"/>
              </a:buClr>
              <a:buFont typeface="Arial"/>
              <a:buChar char="•"/>
            </a:pPr>
            <a:r>
              <a:rPr lang="en-US" sz="2000" b="0" i="0" dirty="0">
                <a:solidFill>
                  <a:srgbClr val="000000"/>
                </a:solidFill>
                <a:latin typeface="Arial"/>
                <a:ea typeface="+mn-ea"/>
                <a:cs typeface="Arial"/>
              </a:rPr>
              <a:t>A </a:t>
            </a:r>
            <a:r>
              <a:rPr lang="en-US" sz="2000" b="0" i="0" dirty="0" err="1">
                <a:solidFill>
                  <a:srgbClr val="000000"/>
                </a:solidFill>
                <a:latin typeface="Arial"/>
                <a:ea typeface="+mn-ea"/>
                <a:cs typeface="Arial"/>
              </a:rPr>
              <a:t>fonte</a:t>
            </a:r>
            <a:r>
              <a:rPr lang="en-US" sz="2000" b="0" i="0" dirty="0">
                <a:solidFill>
                  <a:srgbClr val="000000"/>
                </a:solidFill>
                <a:latin typeface="Arial"/>
                <a:ea typeface="+mn-ea"/>
                <a:cs typeface="Arial"/>
              </a:rPr>
              <a:t> IV </a:t>
            </a:r>
            <a:r>
              <a:rPr lang="en-US" sz="2000" b="0" i="0" dirty="0" err="1">
                <a:solidFill>
                  <a:srgbClr val="000000"/>
                </a:solidFill>
                <a:latin typeface="Arial"/>
                <a:ea typeface="+mn-ea"/>
                <a:cs typeface="Arial"/>
              </a:rPr>
              <a:t>gera</a:t>
            </a:r>
            <a:r>
              <a:rPr lang="en-US" sz="2000" b="0" i="0" dirty="0">
                <a:solidFill>
                  <a:srgbClr val="000000"/>
                </a:solidFill>
                <a:latin typeface="Arial"/>
                <a:ea typeface="+mn-ea"/>
                <a:cs typeface="Arial"/>
              </a:rPr>
              <a:t> um </a:t>
            </a:r>
            <a:r>
              <a:rPr lang="en-US" sz="2000" b="0" i="0" dirty="0" err="1">
                <a:solidFill>
                  <a:srgbClr val="000000"/>
                </a:solidFill>
                <a:latin typeface="Arial"/>
                <a:ea typeface="+mn-ea"/>
                <a:cs typeface="Arial"/>
              </a:rPr>
              <a:t>feixe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infravermelho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fonte</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radiação</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banda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larga</a:t>
            </a:r>
            <a:r>
              <a:rPr lang="en-US" sz="2000" b="0" i="0" dirty="0">
                <a:solidFill>
                  <a:srgbClr val="000000"/>
                </a:solidFill>
                <a:latin typeface="Arial"/>
                <a:ea typeface="+mn-ea"/>
                <a:cs typeface="Arial"/>
              </a:rPr>
              <a:t>)</a:t>
            </a:r>
          </a:p>
          <a:p>
            <a:pPr marL="228600" indent="-228600" algn="l" defTabSz="685800">
              <a:lnSpc>
                <a:spcPct val="100000"/>
              </a:lnSpc>
              <a:spcBef>
                <a:spcPts val="700"/>
              </a:spcBef>
              <a:buClr>
                <a:srgbClr val="000000"/>
              </a:buClr>
              <a:buFont typeface="Arial"/>
              <a:buChar char="•"/>
            </a:pPr>
            <a:r>
              <a:rPr lang="en-US" sz="2000" b="0" i="0" dirty="0">
                <a:solidFill>
                  <a:srgbClr val="000000"/>
                </a:solidFill>
                <a:latin typeface="Arial"/>
                <a:ea typeface="+mn-ea"/>
                <a:cs typeface="Arial"/>
              </a:rPr>
              <a:t>O </a:t>
            </a:r>
            <a:r>
              <a:rPr lang="en-US" sz="2000" b="0" i="0" dirty="0" err="1">
                <a:solidFill>
                  <a:srgbClr val="000000"/>
                </a:solidFill>
                <a:latin typeface="Arial"/>
                <a:ea typeface="+mn-ea"/>
                <a:cs typeface="Arial"/>
              </a:rPr>
              <a:t>interferômetro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configurações</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espelho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cria</a:t>
            </a:r>
            <a:r>
              <a:rPr lang="en-US" sz="2000" b="0" i="0" dirty="0">
                <a:solidFill>
                  <a:srgbClr val="000000"/>
                </a:solidFill>
                <a:latin typeface="Arial"/>
                <a:ea typeface="+mn-ea"/>
                <a:cs typeface="Arial"/>
              </a:rPr>
              <a:t> um </a:t>
            </a:r>
            <a:r>
              <a:rPr lang="en-US" sz="2000" b="0" i="0" dirty="0" err="1">
                <a:solidFill>
                  <a:srgbClr val="000000"/>
                </a:solidFill>
                <a:latin typeface="Arial"/>
                <a:ea typeface="+mn-ea"/>
                <a:cs typeface="Arial"/>
              </a:rPr>
              <a:t>padrão</a:t>
            </a:r>
            <a:r>
              <a:rPr lang="en-US" sz="2000" b="0" i="0" dirty="0">
                <a:solidFill>
                  <a:srgbClr val="000000"/>
                </a:solidFill>
                <a:latin typeface="Arial"/>
                <a:ea typeface="+mn-ea"/>
                <a:cs typeface="Arial"/>
              </a:rPr>
              <a:t> </a:t>
            </a:r>
            <a:br>
              <a:rPr lang="en-US" sz="2000" b="0" i="0" dirty="0">
                <a:solidFill>
                  <a:srgbClr val="000000"/>
                </a:solidFill>
                <a:latin typeface="Arial"/>
                <a:ea typeface="+mn-ea"/>
                <a:cs typeface="Arial"/>
              </a:rPr>
            </a:br>
            <a:r>
              <a:rPr lang="en-US" sz="2000" b="0" i="0" dirty="0">
                <a:solidFill>
                  <a:srgbClr val="000000"/>
                </a:solidFill>
                <a:latin typeface="Arial"/>
                <a:ea typeface="+mn-ea"/>
                <a:cs typeface="Arial"/>
              </a:rPr>
              <a:t>de </a:t>
            </a:r>
            <a:r>
              <a:rPr lang="en-US" sz="2000" b="0" i="0" dirty="0" err="1">
                <a:solidFill>
                  <a:srgbClr val="000000"/>
                </a:solidFill>
                <a:latin typeface="Arial"/>
                <a:ea typeface="+mn-ea"/>
                <a:cs typeface="Arial"/>
              </a:rPr>
              <a:t>interferência</a:t>
            </a:r>
            <a:endParaRPr lang="en-US" sz="2000" b="0" i="0" dirty="0">
              <a:solidFill>
                <a:srgbClr val="000000"/>
              </a:solidFill>
              <a:latin typeface="Arial"/>
              <a:ea typeface="+mn-ea"/>
              <a:cs typeface="Arial"/>
            </a:endParaRPr>
          </a:p>
          <a:p>
            <a:pPr marL="228600" indent="-228600" algn="l" defTabSz="685800">
              <a:lnSpc>
                <a:spcPct val="100000"/>
              </a:lnSpc>
              <a:spcBef>
                <a:spcPts val="700"/>
              </a:spcBef>
              <a:buClr>
                <a:srgbClr val="000000"/>
              </a:buClr>
              <a:buFont typeface="Arial"/>
              <a:buChar char="•"/>
            </a:pPr>
            <a:r>
              <a:rPr lang="en-US" sz="2000" b="0" i="0" dirty="0">
                <a:solidFill>
                  <a:srgbClr val="000000"/>
                </a:solidFill>
                <a:latin typeface="Arial"/>
                <a:ea typeface="+mn-ea"/>
                <a:cs typeface="Arial"/>
              </a:rPr>
              <a:t>A </a:t>
            </a:r>
            <a:r>
              <a:rPr lang="en-US" sz="2000" b="0" i="0" dirty="0" err="1">
                <a:solidFill>
                  <a:srgbClr val="000000"/>
                </a:solidFill>
                <a:latin typeface="Arial"/>
                <a:ea typeface="+mn-ea"/>
                <a:cs typeface="Arial"/>
              </a:rPr>
              <a:t>área</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amostra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mantém</a:t>
            </a:r>
            <a:r>
              <a:rPr lang="en-US" sz="2000" b="0" i="0" dirty="0">
                <a:solidFill>
                  <a:srgbClr val="000000"/>
                </a:solidFill>
                <a:latin typeface="Arial"/>
                <a:ea typeface="+mn-ea"/>
                <a:cs typeface="Arial"/>
              </a:rPr>
              <a:t> a </a:t>
            </a:r>
            <a:r>
              <a:rPr lang="en-US" sz="2000" b="0" i="0" dirty="0" err="1">
                <a:solidFill>
                  <a:srgbClr val="000000"/>
                </a:solidFill>
                <a:latin typeface="Arial"/>
                <a:ea typeface="+mn-ea"/>
                <a:cs typeface="Arial"/>
              </a:rPr>
              <a:t>amostra</a:t>
            </a:r>
            <a:r>
              <a:rPr lang="en-US" sz="2000" b="0" i="0" dirty="0">
                <a:solidFill>
                  <a:srgbClr val="000000"/>
                </a:solidFill>
                <a:latin typeface="Arial"/>
                <a:ea typeface="+mn-ea"/>
                <a:cs typeface="Arial"/>
              </a:rPr>
              <a:t>, o </a:t>
            </a:r>
            <a:r>
              <a:rPr lang="en-US" sz="2000" b="0" i="0" dirty="0" err="1">
                <a:solidFill>
                  <a:srgbClr val="000000"/>
                </a:solidFill>
                <a:latin typeface="Arial"/>
                <a:ea typeface="+mn-ea"/>
                <a:cs typeface="Arial"/>
              </a:rPr>
              <a:t>feixe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infravermelho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atravessa</a:t>
            </a:r>
            <a:r>
              <a:rPr lang="en-US" sz="2000" b="0" i="0" dirty="0">
                <a:solidFill>
                  <a:srgbClr val="000000"/>
                </a:solidFill>
                <a:latin typeface="Arial"/>
                <a:ea typeface="+mn-ea"/>
                <a:cs typeface="Arial"/>
              </a:rPr>
              <a:t> </a:t>
            </a:r>
            <a:br>
              <a:rPr lang="en-US" sz="2000" b="0" i="0" dirty="0">
                <a:solidFill>
                  <a:srgbClr val="000000"/>
                </a:solidFill>
                <a:latin typeface="Arial"/>
                <a:ea typeface="+mn-ea"/>
                <a:cs typeface="Arial"/>
              </a:rPr>
            </a:br>
            <a:r>
              <a:rPr lang="en-US" sz="2000" b="0" i="0" dirty="0">
                <a:solidFill>
                  <a:srgbClr val="000000"/>
                </a:solidFill>
                <a:latin typeface="Arial"/>
                <a:ea typeface="+mn-ea"/>
                <a:cs typeface="Arial"/>
              </a:rPr>
              <a:t>a </a:t>
            </a:r>
            <a:r>
              <a:rPr lang="en-US" sz="2000" b="0" i="0" dirty="0" err="1">
                <a:solidFill>
                  <a:srgbClr val="000000"/>
                </a:solidFill>
                <a:latin typeface="Arial"/>
                <a:ea typeface="+mn-ea"/>
                <a:cs typeface="Arial"/>
              </a:rPr>
              <a:t>amostra</a:t>
            </a:r>
            <a:endParaRPr lang="en-US" sz="2000" b="0" i="0" dirty="0">
              <a:solidFill>
                <a:srgbClr val="000000"/>
              </a:solidFill>
              <a:latin typeface="Arial"/>
              <a:ea typeface="+mn-ea"/>
              <a:cs typeface="Arial"/>
            </a:endParaRPr>
          </a:p>
          <a:p>
            <a:pPr marL="228600" indent="-228600" algn="l" defTabSz="685800">
              <a:lnSpc>
                <a:spcPct val="100000"/>
              </a:lnSpc>
              <a:spcBef>
                <a:spcPts val="700"/>
              </a:spcBef>
              <a:buClr>
                <a:srgbClr val="000000"/>
              </a:buClr>
              <a:buFont typeface="Arial"/>
              <a:buChar char="•"/>
            </a:pPr>
            <a:r>
              <a:rPr lang="en-US" sz="2000" b="0" i="0" dirty="0">
                <a:solidFill>
                  <a:srgbClr val="000000"/>
                </a:solidFill>
                <a:latin typeface="Arial"/>
                <a:ea typeface="+mn-ea"/>
                <a:cs typeface="Arial"/>
              </a:rPr>
              <a:t>O detector </a:t>
            </a:r>
            <a:r>
              <a:rPr lang="en-US" sz="2000" b="0" i="0" dirty="0" err="1">
                <a:solidFill>
                  <a:srgbClr val="000000"/>
                </a:solidFill>
                <a:latin typeface="Arial"/>
                <a:ea typeface="+mn-ea"/>
                <a:cs typeface="Arial"/>
              </a:rPr>
              <a:t>gera</a:t>
            </a:r>
            <a:r>
              <a:rPr lang="en-US" sz="2000" b="0" i="0" dirty="0">
                <a:solidFill>
                  <a:srgbClr val="000000"/>
                </a:solidFill>
                <a:latin typeface="Arial"/>
                <a:ea typeface="+mn-ea"/>
                <a:cs typeface="Arial"/>
              </a:rPr>
              <a:t> um </a:t>
            </a:r>
            <a:r>
              <a:rPr lang="en-US" sz="2000" b="0" i="0" dirty="0" err="1">
                <a:solidFill>
                  <a:srgbClr val="000000"/>
                </a:solidFill>
                <a:latin typeface="Arial"/>
                <a:ea typeface="+mn-ea"/>
                <a:cs typeface="Arial"/>
              </a:rPr>
              <a:t>interferograma</a:t>
            </a:r>
            <a:endParaRPr lang="en-US" sz="2000" b="0" i="0" dirty="0">
              <a:solidFill>
                <a:srgbClr val="000000"/>
              </a:solidFill>
              <a:latin typeface="Arial"/>
              <a:ea typeface="+mn-ea"/>
              <a:cs typeface="Arial"/>
            </a:endParaRPr>
          </a:p>
          <a:p>
            <a:pPr marL="228600" indent="-228600" algn="l" defTabSz="685800">
              <a:lnSpc>
                <a:spcPct val="100000"/>
              </a:lnSpc>
              <a:spcBef>
                <a:spcPts val="700"/>
              </a:spcBef>
              <a:buClr>
                <a:srgbClr val="000000"/>
              </a:buClr>
              <a:buFont typeface="Arial"/>
              <a:buChar char="•"/>
            </a:pPr>
            <a:r>
              <a:rPr lang="en-US" sz="2000" b="0" i="0" dirty="0">
                <a:solidFill>
                  <a:srgbClr val="000000"/>
                </a:solidFill>
                <a:latin typeface="Arial"/>
                <a:ea typeface="+mn-ea"/>
                <a:cs typeface="Arial"/>
              </a:rPr>
              <a:t>O </a:t>
            </a:r>
            <a:r>
              <a:rPr lang="en-US" sz="2000" b="0" i="0" dirty="0" err="1">
                <a:solidFill>
                  <a:srgbClr val="000000"/>
                </a:solidFill>
                <a:latin typeface="Arial"/>
                <a:ea typeface="+mn-ea"/>
                <a:cs typeface="Arial"/>
              </a:rPr>
              <a:t>computador</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converte</a:t>
            </a:r>
            <a:r>
              <a:rPr lang="en-US" sz="2000" b="0" i="0" dirty="0">
                <a:solidFill>
                  <a:srgbClr val="000000"/>
                </a:solidFill>
                <a:latin typeface="Arial"/>
                <a:ea typeface="+mn-ea"/>
                <a:cs typeface="Arial"/>
              </a:rPr>
              <a:t> o </a:t>
            </a:r>
            <a:r>
              <a:rPr lang="en-US" sz="2000" b="0" i="0" dirty="0" err="1">
                <a:solidFill>
                  <a:srgbClr val="000000"/>
                </a:solidFill>
                <a:latin typeface="Arial"/>
                <a:ea typeface="+mn-ea"/>
                <a:cs typeface="Arial"/>
              </a:rPr>
              <a:t>interferograma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em</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espectro</a:t>
            </a:r>
            <a:endParaRPr lang="en-US" sz="2000" b="0" i="0" dirty="0">
              <a:solidFill>
                <a:srgbClr val="000000"/>
              </a:solidFill>
              <a:latin typeface="Arial"/>
              <a:ea typeface="+mn-ea"/>
              <a:cs typeface="Arial"/>
            </a:endParaRPr>
          </a:p>
          <a:p>
            <a:pPr marL="0" indent="0" algn="l" defTabSz="685800">
              <a:lnSpc>
                <a:spcPct val="100000"/>
              </a:lnSpc>
              <a:spcBef>
                <a:spcPts val="1400"/>
              </a:spcBef>
              <a:buNone/>
            </a:pPr>
            <a:endParaRPr lang="en-US" sz="1600" dirty="0"/>
          </a:p>
        </p:txBody>
      </p:sp>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grpSp>
        <p:nvGrpSpPr>
          <p:cNvPr id="21" name="Gruppieren 20"/>
          <p:cNvGrpSpPr/>
          <p:nvPr/>
        </p:nvGrpSpPr>
        <p:grpSpPr>
          <a:xfrm>
            <a:off x="228600" y="1764898"/>
            <a:ext cx="8686800" cy="1205344"/>
            <a:chOff x="228600" y="1944986"/>
            <a:chExt cx="8686800" cy="1205344"/>
          </a:xfrm>
        </p:grpSpPr>
        <p:grpSp>
          <p:nvGrpSpPr>
            <p:cNvPr id="22" name="Group 18"/>
            <p:cNvGrpSpPr/>
            <p:nvPr/>
          </p:nvGrpSpPr>
          <p:grpSpPr>
            <a:xfrm>
              <a:off x="228600" y="1944986"/>
              <a:ext cx="8686800" cy="1205344"/>
              <a:chOff x="1161819" y="2128926"/>
              <a:chExt cx="6090642" cy="702766"/>
            </a:xfrm>
          </p:grpSpPr>
          <p:sp>
            <p:nvSpPr>
              <p:cNvPr id="26" name="Freeform 20"/>
              <p:cNvSpPr/>
              <p:nvPr/>
            </p:nvSpPr>
            <p:spPr>
              <a:xfrm>
                <a:off x="1161819" y="2128926"/>
                <a:ext cx="1171277" cy="702766"/>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1543" tIns="81543" rIns="81543" bIns="504000" numCol="1" spcCol="1270" anchor="b" anchorCtr="0">
                <a:noAutofit/>
              </a:bodyPr>
              <a:lstStyle/>
              <a:p>
                <a:pPr algn="ctr" defTabSz="713232">
                  <a:lnSpc>
                    <a:spcPct val="90000"/>
                  </a:lnSpc>
                  <a:spcBef>
                    <a:spcPts val="0"/>
                  </a:spcBef>
                  <a:spcAft>
                    <a:spcPts val="756"/>
                  </a:spcAft>
                  <a:buNone/>
                </a:pPr>
                <a:r>
                  <a:rPr lang="en-US" sz="1800" b="1" i="0">
                    <a:latin typeface="Arial"/>
                    <a:ea typeface="+mn-ea"/>
                    <a:cs typeface="+mn-cs"/>
                  </a:rPr>
                  <a:t>Fonte de IV</a:t>
                </a:r>
              </a:p>
            </p:txBody>
          </p:sp>
          <p:sp>
            <p:nvSpPr>
              <p:cNvPr id="27" name="Freeform 22"/>
              <p:cNvSpPr/>
              <p:nvPr/>
            </p:nvSpPr>
            <p:spPr>
              <a:xfrm>
                <a:off x="2801608" y="2128926"/>
                <a:ext cx="1171277" cy="702766"/>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1543" tIns="81543" rIns="81543" bIns="504000" numCol="1" spcCol="1270" anchor="b" anchorCtr="0">
                <a:noAutofit/>
              </a:bodyPr>
              <a:lstStyle/>
              <a:p>
                <a:pPr algn="ctr" defTabSz="713232">
                  <a:lnSpc>
                    <a:spcPct val="90000"/>
                  </a:lnSpc>
                  <a:spcBef>
                    <a:spcPts val="0"/>
                  </a:spcBef>
                  <a:spcAft>
                    <a:spcPts val="756"/>
                  </a:spcAft>
                  <a:buNone/>
                </a:pPr>
                <a:r>
                  <a:rPr lang="en-US" sz="1800" b="1" i="0">
                    <a:latin typeface="Arial"/>
                    <a:ea typeface="+mn-ea"/>
                    <a:cs typeface="+mn-cs"/>
                  </a:rPr>
                  <a:t>Inter-</a:t>
                </a:r>
                <a:br>
                  <a:rPr lang="en-US" sz="1800" b="1" i="0">
                    <a:latin typeface="Arial"/>
                    <a:ea typeface="+mn-ea"/>
                    <a:cs typeface="+mn-cs"/>
                  </a:rPr>
                </a:br>
                <a:r>
                  <a:rPr lang="en-US" sz="1800" b="1" i="0">
                    <a:latin typeface="Arial"/>
                    <a:ea typeface="+mn-ea"/>
                    <a:cs typeface="+mn-cs"/>
                  </a:rPr>
                  <a:t>ferômetro</a:t>
                </a:r>
              </a:p>
            </p:txBody>
          </p:sp>
          <p:sp>
            <p:nvSpPr>
              <p:cNvPr id="28" name="Freeform 24"/>
              <p:cNvSpPr/>
              <p:nvPr/>
            </p:nvSpPr>
            <p:spPr>
              <a:xfrm>
                <a:off x="4441396" y="2128926"/>
                <a:ext cx="1171277" cy="702766"/>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2800" tIns="81543" rIns="81543" bIns="504000" numCol="1" spcCol="1270" anchor="b" anchorCtr="0">
                <a:noAutofit/>
              </a:bodyPr>
              <a:lstStyle/>
              <a:p>
                <a:pPr algn="ctr" defTabSz="713232">
                  <a:lnSpc>
                    <a:spcPct val="90000"/>
                  </a:lnSpc>
                  <a:spcBef>
                    <a:spcPts val="0"/>
                  </a:spcBef>
                  <a:spcAft>
                    <a:spcPts val="756"/>
                  </a:spcAft>
                  <a:buNone/>
                </a:pPr>
                <a:r>
                  <a:rPr lang="en-US" sz="1800" b="1" i="0">
                    <a:latin typeface="Arial"/>
                    <a:ea typeface="+mn-ea"/>
                    <a:cs typeface="+mn-cs"/>
                  </a:rPr>
                  <a:t>Área de</a:t>
                </a:r>
                <a:br>
                  <a:rPr lang="en-US" sz="1800" b="1" i="0">
                    <a:latin typeface="Arial"/>
                    <a:ea typeface="+mn-ea"/>
                    <a:cs typeface="+mn-cs"/>
                  </a:rPr>
                </a:br>
                <a:r>
                  <a:rPr lang="en-US" sz="1800" b="1" i="0">
                    <a:latin typeface="Arial"/>
                    <a:ea typeface="+mn-ea"/>
                    <a:cs typeface="+mn-cs"/>
                  </a:rPr>
                  <a:t>amostra</a:t>
                </a:r>
              </a:p>
            </p:txBody>
          </p:sp>
          <p:sp>
            <p:nvSpPr>
              <p:cNvPr id="29" name="Freeform 26"/>
              <p:cNvSpPr/>
              <p:nvPr/>
            </p:nvSpPr>
            <p:spPr>
              <a:xfrm>
                <a:off x="6081184" y="2128926"/>
                <a:ext cx="1171277" cy="702766"/>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1543" tIns="81543" rIns="81543" bIns="504000" numCol="1" spcCol="1270" anchor="b" anchorCtr="0">
                <a:noAutofit/>
              </a:bodyPr>
              <a:lstStyle/>
              <a:p>
                <a:pPr algn="ctr" defTabSz="713232">
                  <a:lnSpc>
                    <a:spcPct val="90000"/>
                  </a:lnSpc>
                  <a:spcBef>
                    <a:spcPts val="0"/>
                  </a:spcBef>
                  <a:spcAft>
                    <a:spcPts val="756"/>
                  </a:spcAft>
                  <a:buNone/>
                </a:pPr>
                <a:r>
                  <a:rPr lang="en-US" sz="1800" b="1" i="0">
                    <a:latin typeface="Arial"/>
                    <a:ea typeface="+mn-ea"/>
                    <a:cs typeface="+mn-cs"/>
                  </a:rPr>
                  <a:t>Detector</a:t>
                </a:r>
              </a:p>
            </p:txBody>
          </p:sp>
        </p:grpSp>
        <p:sp>
          <p:nvSpPr>
            <p:cNvPr id="23" name="Eingekerbter Richtungspfeil 22"/>
            <p:cNvSpPr/>
            <p:nvPr/>
          </p:nvSpPr>
          <p:spPr>
            <a:xfrm>
              <a:off x="1994190" y="2393702"/>
              <a:ext cx="478110" cy="326002"/>
            </a:xfrm>
            <a:prstGeom prst="chevron">
              <a:avLst>
                <a:gd name="adj" fmla="val 3461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4" name="Eingekerbter Richtungspfeil 23"/>
            <p:cNvSpPr/>
            <p:nvPr/>
          </p:nvSpPr>
          <p:spPr>
            <a:xfrm>
              <a:off x="4335517" y="2393702"/>
              <a:ext cx="478110" cy="326002"/>
            </a:xfrm>
            <a:prstGeom prst="chevron">
              <a:avLst>
                <a:gd name="adj" fmla="val 34615"/>
              </a:avLst>
            </a:prstGeom>
            <a:solidFill>
              <a:srgbClr val="7EA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5" name="Eingekerbter Richtungspfeil 24"/>
            <p:cNvSpPr/>
            <p:nvPr/>
          </p:nvSpPr>
          <p:spPr>
            <a:xfrm>
              <a:off x="6676575" y="2393702"/>
              <a:ext cx="478110" cy="326002"/>
            </a:xfrm>
            <a:prstGeom prst="chevron">
              <a:avLst>
                <a:gd name="adj" fmla="val 346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3876347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30" name="Rectangle 2"/>
          <p:cNvSpPr>
            <a:spLocks noGrp="1" noChangeArrowheads="1"/>
          </p:cNvSpPr>
          <p:nvPr>
            <p:ph type="title"/>
          </p:nvPr>
        </p:nvSpPr>
        <p:spPr>
          <a:xfrm>
            <a:off x="107504" y="344085"/>
            <a:ext cx="9311952" cy="996696"/>
          </a:xfrm>
        </p:spPr>
        <p:txBody>
          <a:bodyPr>
            <a:normAutofit fontScale="90000"/>
          </a:bodyPr>
          <a:lstStyle/>
          <a:p>
            <a:pPr algn="l" defTabSz="685800">
              <a:lnSpc>
                <a:spcPct val="100000"/>
              </a:lnSpc>
              <a:spcBef>
                <a:spcPts val="0"/>
              </a:spcBef>
              <a:spcAft>
                <a:spcPts val="300"/>
              </a:spcAft>
              <a:buNone/>
            </a:pPr>
            <a:r>
              <a:rPr lang="en-US" sz="3700" b="0" i="0" spc="-50" dirty="0" err="1">
                <a:solidFill>
                  <a:srgbClr val="000000"/>
                </a:solidFill>
                <a:latin typeface="Arial Narrow"/>
                <a:ea typeface="+mj-ea"/>
                <a:cs typeface="Arial Narrow"/>
              </a:rPr>
              <a:t>Espectroscopia</a:t>
            </a:r>
            <a:r>
              <a:rPr lang="en-US" sz="3700" b="0" i="0" spc="-50" dirty="0">
                <a:solidFill>
                  <a:srgbClr val="000000"/>
                </a:solidFill>
                <a:latin typeface="Arial Narrow"/>
                <a:ea typeface="+mj-ea"/>
                <a:cs typeface="Arial Narrow"/>
              </a:rPr>
              <a:t> no </a:t>
            </a:r>
            <a:r>
              <a:rPr lang="en-US" sz="3700" b="0" i="0" spc="-50" dirty="0" err="1">
                <a:solidFill>
                  <a:srgbClr val="000000"/>
                </a:solidFill>
                <a:latin typeface="Arial Narrow"/>
                <a:ea typeface="+mj-ea"/>
                <a:cs typeface="Arial Narrow"/>
              </a:rPr>
              <a:t>infravermelho</a:t>
            </a:r>
            <a:r>
              <a:rPr lang="en-US" sz="3700" b="0" i="0" spc="-50" dirty="0">
                <a:solidFill>
                  <a:srgbClr val="000000"/>
                </a:solidFill>
                <a:latin typeface="Arial Narrow"/>
                <a:ea typeface="+mj-ea"/>
                <a:cs typeface="Arial Narrow"/>
              </a:rPr>
              <a:t> </a:t>
            </a:r>
            <a:r>
              <a:rPr lang="en-US" sz="3700" b="0" i="0" spc="-50" dirty="0" err="1">
                <a:solidFill>
                  <a:srgbClr val="000000"/>
                </a:solidFill>
                <a:latin typeface="Arial Narrow"/>
                <a:ea typeface="+mj-ea"/>
                <a:cs typeface="Arial Narrow"/>
              </a:rPr>
              <a:t>por</a:t>
            </a:r>
            <a:r>
              <a:rPr lang="en-US" sz="3700" b="0" i="0" spc="-50" dirty="0">
                <a:solidFill>
                  <a:srgbClr val="000000"/>
                </a:solidFill>
                <a:latin typeface="Arial Narrow"/>
                <a:ea typeface="+mj-ea"/>
                <a:cs typeface="Arial Narrow"/>
              </a:rPr>
              <a:t> </a:t>
            </a:r>
            <a:r>
              <a:rPr lang="en-US" sz="3700" b="0" i="0" spc="-50" dirty="0" err="1">
                <a:solidFill>
                  <a:srgbClr val="000000"/>
                </a:solidFill>
                <a:latin typeface="Arial Narrow"/>
                <a:ea typeface="+mj-ea"/>
                <a:cs typeface="Arial Narrow"/>
              </a:rPr>
              <a:t>transformada</a:t>
            </a:r>
            <a:r>
              <a:rPr lang="en-US" sz="3700" b="0" i="0" spc="-50" dirty="0">
                <a:solidFill>
                  <a:srgbClr val="000000"/>
                </a:solidFill>
                <a:latin typeface="Arial Narrow"/>
                <a:ea typeface="+mj-ea"/>
                <a:cs typeface="Arial Narrow"/>
              </a:rPr>
              <a:t> de Fourier</a:t>
            </a:r>
            <a:br>
              <a:rPr lang="en-US" sz="36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Interferograma</a:t>
            </a:r>
            <a:endParaRPr lang="en-US" sz="3100" b="0" i="0" dirty="0">
              <a:solidFill>
                <a:srgbClr val="000000"/>
              </a:solidFill>
              <a:latin typeface="Arial Narrow"/>
              <a:ea typeface="+mj-ea"/>
              <a:cs typeface="Arial Narrow"/>
            </a:endParaRPr>
          </a:p>
        </p:txBody>
      </p:sp>
      <p:sp>
        <p:nvSpPr>
          <p:cNvPr id="31" name="Content Placeholder 2"/>
          <p:cNvSpPr>
            <a:spLocks noGrp="1"/>
          </p:cNvSpPr>
          <p:nvPr>
            <p:ph idx="1"/>
          </p:nvPr>
        </p:nvSpPr>
        <p:spPr>
          <a:xfrm>
            <a:off x="107504" y="1376992"/>
            <a:ext cx="4270248" cy="2844096"/>
          </a:xfrm>
        </p:spPr>
        <p:txBody>
          <a:bodyPr>
            <a:normAutofit/>
          </a:bodyPr>
          <a:lstStyle/>
          <a:p>
            <a:pPr marL="0" indent="0" algn="l" defTabSz="685800">
              <a:lnSpc>
                <a:spcPct val="100000"/>
              </a:lnSpc>
              <a:spcBef>
                <a:spcPts val="1400"/>
              </a:spcBef>
              <a:buNone/>
            </a:pPr>
            <a:r>
              <a:rPr lang="en-US" sz="1800" b="0" i="0" dirty="0">
                <a:solidFill>
                  <a:srgbClr val="000000"/>
                </a:solidFill>
                <a:latin typeface="Arial"/>
                <a:ea typeface="+mn-ea"/>
                <a:cs typeface="Arial"/>
              </a:rPr>
              <a:t>Um </a:t>
            </a:r>
            <a:r>
              <a:rPr lang="en-US" sz="1800" b="0" i="0" dirty="0" err="1">
                <a:solidFill>
                  <a:srgbClr val="000000"/>
                </a:solidFill>
                <a:latin typeface="Arial"/>
                <a:ea typeface="+mn-ea"/>
                <a:cs typeface="Arial"/>
              </a:rPr>
              <a:t>interferograma</a:t>
            </a:r>
            <a:r>
              <a:rPr lang="en-US" sz="1800" b="0" i="0" dirty="0">
                <a:solidFill>
                  <a:srgbClr val="000000"/>
                </a:solidFill>
                <a:latin typeface="Arial"/>
                <a:ea typeface="+mn-ea"/>
                <a:cs typeface="Arial"/>
              </a:rPr>
              <a:t> é um </a:t>
            </a:r>
            <a:r>
              <a:rPr lang="en-US" sz="1800" b="0" i="0" dirty="0" err="1">
                <a:solidFill>
                  <a:srgbClr val="000000"/>
                </a:solidFill>
                <a:latin typeface="Arial"/>
                <a:ea typeface="+mn-ea"/>
                <a:cs typeface="Arial"/>
              </a:rPr>
              <a:t>gráfico</a:t>
            </a:r>
            <a:r>
              <a:rPr lang="en-US" sz="1800" b="0" i="0" dirty="0">
                <a:solidFill>
                  <a:srgbClr val="000000"/>
                </a:solidFill>
                <a:latin typeface="Arial"/>
                <a:ea typeface="+mn-ea"/>
                <a:cs typeface="Arial"/>
              </a:rPr>
              <a:t> da </a:t>
            </a:r>
            <a:r>
              <a:rPr lang="en-US" sz="1800" b="0" i="0" dirty="0" err="1">
                <a:solidFill>
                  <a:srgbClr val="000000"/>
                </a:solidFill>
                <a:latin typeface="Arial"/>
                <a:ea typeface="+mn-ea"/>
                <a:cs typeface="Arial"/>
              </a:rPr>
              <a:t>intensidade</a:t>
            </a:r>
            <a:r>
              <a:rPr lang="en-US" sz="1800" b="0" i="0" dirty="0">
                <a:solidFill>
                  <a:srgbClr val="000000"/>
                </a:solidFill>
                <a:latin typeface="Arial"/>
                <a:ea typeface="+mn-ea"/>
                <a:cs typeface="Arial"/>
              </a:rPr>
              <a:t> de </a:t>
            </a:r>
            <a:r>
              <a:rPr lang="en-US" sz="1800" b="0" i="0" dirty="0" err="1">
                <a:solidFill>
                  <a:srgbClr val="000000"/>
                </a:solidFill>
                <a:latin typeface="Arial"/>
                <a:ea typeface="+mn-ea"/>
                <a:cs typeface="Arial"/>
              </a:rPr>
              <a:t>infravermelho</a:t>
            </a:r>
            <a:r>
              <a:rPr lang="en-US" sz="1800" b="0" i="0" dirty="0">
                <a:solidFill>
                  <a:srgbClr val="000000"/>
                </a:solidFill>
                <a:latin typeface="Arial"/>
                <a:ea typeface="+mn-ea"/>
                <a:cs typeface="Arial"/>
              </a:rPr>
              <a:t> vs. </a:t>
            </a:r>
            <a:br>
              <a:rPr lang="en-US" sz="1800" b="0" i="0" dirty="0">
                <a:solidFill>
                  <a:srgbClr val="000000"/>
                </a:solidFill>
                <a:latin typeface="Arial"/>
                <a:ea typeface="+mn-ea"/>
                <a:cs typeface="Arial"/>
              </a:rPr>
            </a:br>
            <a:r>
              <a:rPr lang="en-US" sz="1800" b="0" i="0" dirty="0">
                <a:solidFill>
                  <a:srgbClr val="000000"/>
                </a:solidFill>
                <a:latin typeface="Arial"/>
                <a:ea typeface="+mn-ea"/>
                <a:cs typeface="Arial"/>
              </a:rPr>
              <a:t>a </a:t>
            </a:r>
            <a:r>
              <a:rPr lang="en-US" sz="1800" b="0" i="0" dirty="0" err="1">
                <a:solidFill>
                  <a:srgbClr val="000000"/>
                </a:solidFill>
                <a:latin typeface="Arial"/>
                <a:ea typeface="+mn-ea"/>
                <a:cs typeface="Arial"/>
              </a:rPr>
              <a:t>posição</a:t>
            </a:r>
            <a:r>
              <a:rPr lang="en-US" sz="1800" b="0" i="0" dirty="0">
                <a:solidFill>
                  <a:srgbClr val="000000"/>
                </a:solidFill>
                <a:latin typeface="Arial"/>
                <a:ea typeface="+mn-ea"/>
                <a:cs typeface="Arial"/>
              </a:rPr>
              <a:t> do </a:t>
            </a:r>
            <a:r>
              <a:rPr lang="en-US" sz="1800" b="0" i="0" dirty="0" err="1">
                <a:solidFill>
                  <a:srgbClr val="000000"/>
                </a:solidFill>
                <a:latin typeface="Arial"/>
                <a:ea typeface="+mn-ea"/>
                <a:cs typeface="Arial"/>
              </a:rPr>
              <a:t>espelho</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móvel</a:t>
            </a:r>
            <a:r>
              <a:rPr lang="en-US" sz="1800" b="0" i="0" dirty="0">
                <a:solidFill>
                  <a:srgbClr val="000000"/>
                </a:solidFill>
                <a:latin typeface="Arial"/>
                <a:ea typeface="+mn-ea"/>
                <a:cs typeface="Arial"/>
              </a:rPr>
              <a:t>.</a:t>
            </a:r>
          </a:p>
          <a:p>
            <a:pPr marL="0" indent="0" algn="l" defTabSz="685800">
              <a:lnSpc>
                <a:spcPct val="100000"/>
              </a:lnSpc>
              <a:spcBef>
                <a:spcPts val="1400"/>
              </a:spcBef>
              <a:buNone/>
            </a:pPr>
            <a:r>
              <a:rPr lang="en-US" sz="1800" b="0" i="0" spc="-50" dirty="0">
                <a:solidFill>
                  <a:srgbClr val="000000"/>
                </a:solidFill>
                <a:latin typeface="Arial"/>
                <a:ea typeface="+mn-ea"/>
                <a:cs typeface="Arial"/>
              </a:rPr>
              <a:t>O </a:t>
            </a:r>
            <a:r>
              <a:rPr lang="en-US" sz="1800" b="0" i="0" spc="-50" dirty="0" err="1">
                <a:solidFill>
                  <a:srgbClr val="000000"/>
                </a:solidFill>
                <a:latin typeface="Arial"/>
                <a:ea typeface="+mn-ea"/>
                <a:cs typeface="Arial"/>
              </a:rPr>
              <a:t>algoritmo</a:t>
            </a:r>
            <a:r>
              <a:rPr lang="en-US" sz="1800" b="0" i="0" spc="-50" dirty="0">
                <a:solidFill>
                  <a:srgbClr val="000000"/>
                </a:solidFill>
                <a:latin typeface="Arial"/>
                <a:ea typeface="+mn-ea"/>
                <a:cs typeface="Arial"/>
              </a:rPr>
              <a:t> da </a:t>
            </a:r>
            <a:r>
              <a:rPr lang="en-US" sz="1800" b="0" i="0" spc="-50" dirty="0" err="1">
                <a:solidFill>
                  <a:srgbClr val="000000"/>
                </a:solidFill>
                <a:latin typeface="Arial"/>
                <a:ea typeface="+mn-ea"/>
                <a:cs typeface="Arial"/>
              </a:rPr>
              <a:t>transformada</a:t>
            </a:r>
            <a:r>
              <a:rPr lang="en-US" sz="1800" b="0" i="0" spc="-50" dirty="0">
                <a:solidFill>
                  <a:srgbClr val="000000"/>
                </a:solidFill>
                <a:latin typeface="Arial"/>
                <a:ea typeface="+mn-ea"/>
                <a:cs typeface="Arial"/>
              </a:rPr>
              <a:t> de Fourier </a:t>
            </a:r>
            <a:r>
              <a:rPr lang="en-US" sz="1800" b="0" i="0" spc="-50" dirty="0" err="1">
                <a:solidFill>
                  <a:srgbClr val="000000"/>
                </a:solidFill>
                <a:latin typeface="Arial"/>
                <a:ea typeface="+mn-ea"/>
                <a:cs typeface="Arial"/>
              </a:rPr>
              <a:t>converte</a:t>
            </a:r>
            <a:r>
              <a:rPr lang="en-US" sz="1800" b="0" i="0" spc="-50" dirty="0">
                <a:solidFill>
                  <a:srgbClr val="000000"/>
                </a:solidFill>
                <a:latin typeface="Arial"/>
                <a:ea typeface="+mn-ea"/>
                <a:cs typeface="Arial"/>
              </a:rPr>
              <a:t> um </a:t>
            </a:r>
            <a:r>
              <a:rPr lang="en-US" sz="1800" b="0" i="0" spc="-50" dirty="0" err="1">
                <a:solidFill>
                  <a:srgbClr val="000000"/>
                </a:solidFill>
                <a:latin typeface="Arial"/>
                <a:ea typeface="+mn-ea"/>
                <a:cs typeface="Arial"/>
              </a:rPr>
              <a:t>interferograma</a:t>
            </a:r>
            <a:r>
              <a:rPr lang="en-US" sz="1800" b="0" i="0" spc="-50" dirty="0">
                <a:solidFill>
                  <a:srgbClr val="000000"/>
                </a:solidFill>
                <a:latin typeface="Arial"/>
                <a:ea typeface="+mn-ea"/>
                <a:cs typeface="Arial"/>
              </a:rPr>
              <a:t> </a:t>
            </a:r>
            <a:r>
              <a:rPr lang="en-US" sz="1800" b="0" i="0" spc="-50" dirty="0" err="1">
                <a:solidFill>
                  <a:srgbClr val="000000"/>
                </a:solidFill>
                <a:latin typeface="Arial"/>
                <a:ea typeface="+mn-ea"/>
                <a:cs typeface="Arial"/>
              </a:rPr>
              <a:t>em</a:t>
            </a:r>
            <a:r>
              <a:rPr lang="en-US" sz="1800" b="0" i="0" spc="-50" dirty="0">
                <a:solidFill>
                  <a:srgbClr val="000000"/>
                </a:solidFill>
                <a:latin typeface="Arial"/>
                <a:ea typeface="+mn-ea"/>
                <a:cs typeface="Arial"/>
              </a:rPr>
              <a:t> um </a:t>
            </a:r>
            <a:r>
              <a:rPr lang="en-US" sz="1800" b="0" i="0" spc="-50" dirty="0" err="1">
                <a:solidFill>
                  <a:srgbClr val="000000"/>
                </a:solidFill>
                <a:latin typeface="Arial"/>
                <a:ea typeface="+mn-ea"/>
                <a:cs typeface="Arial"/>
              </a:rPr>
              <a:t>espectro</a:t>
            </a:r>
            <a:r>
              <a:rPr lang="en-US" sz="1800" b="0" i="0" spc="-50" dirty="0">
                <a:solidFill>
                  <a:srgbClr val="000000"/>
                </a:solidFill>
                <a:latin typeface="Arial"/>
                <a:ea typeface="+mn-ea"/>
                <a:cs typeface="Arial"/>
              </a:rPr>
              <a:t> </a:t>
            </a:r>
            <a:r>
              <a:rPr lang="en-US" sz="1800" b="0" i="0" spc="-50" dirty="0" err="1">
                <a:solidFill>
                  <a:srgbClr val="000000"/>
                </a:solidFill>
                <a:latin typeface="Arial"/>
                <a:ea typeface="+mn-ea"/>
                <a:cs typeface="Arial"/>
              </a:rPr>
              <a:t>ao</a:t>
            </a:r>
            <a:r>
              <a:rPr lang="en-US" sz="1800" b="0" i="0" spc="-50" dirty="0">
                <a:solidFill>
                  <a:srgbClr val="000000"/>
                </a:solidFill>
                <a:latin typeface="Arial"/>
                <a:ea typeface="+mn-ea"/>
                <a:cs typeface="Arial"/>
              </a:rPr>
              <a:t> </a:t>
            </a:r>
            <a:r>
              <a:rPr lang="en-US" sz="1800" b="0" i="0" spc="-50" dirty="0" err="1">
                <a:solidFill>
                  <a:srgbClr val="000000"/>
                </a:solidFill>
                <a:latin typeface="Arial"/>
                <a:ea typeface="+mn-ea"/>
                <a:cs typeface="Arial"/>
              </a:rPr>
              <a:t>separar</a:t>
            </a:r>
            <a:r>
              <a:rPr lang="en-US" sz="1800" b="0" i="0" spc="-50" dirty="0">
                <a:solidFill>
                  <a:srgbClr val="000000"/>
                </a:solidFill>
                <a:latin typeface="Arial"/>
                <a:ea typeface="+mn-ea"/>
                <a:cs typeface="Arial"/>
              </a:rPr>
              <a:t> as </a:t>
            </a:r>
            <a:r>
              <a:rPr lang="en-US" sz="1800" b="0" i="0" spc="-50" dirty="0" err="1">
                <a:solidFill>
                  <a:srgbClr val="000000"/>
                </a:solidFill>
                <a:latin typeface="Arial"/>
                <a:ea typeface="+mn-ea"/>
                <a:cs typeface="Arial"/>
              </a:rPr>
              <a:t>frequências</a:t>
            </a:r>
            <a:r>
              <a:rPr lang="en-US" sz="1800" b="0" i="0" spc="-50" dirty="0">
                <a:solidFill>
                  <a:srgbClr val="000000"/>
                </a:solidFill>
                <a:latin typeface="Arial"/>
                <a:ea typeface="+mn-ea"/>
                <a:cs typeface="Arial"/>
              </a:rPr>
              <a:t> </a:t>
            </a:r>
            <a:r>
              <a:rPr lang="en-US" sz="1800" b="0" i="0" spc="-50" dirty="0" err="1">
                <a:solidFill>
                  <a:srgbClr val="000000"/>
                </a:solidFill>
                <a:latin typeface="Arial"/>
                <a:ea typeface="+mn-ea"/>
                <a:cs typeface="Arial"/>
              </a:rPr>
              <a:t>individuais</a:t>
            </a:r>
            <a:r>
              <a:rPr lang="en-US" sz="1800" b="0" i="0" spc="-50" dirty="0">
                <a:solidFill>
                  <a:srgbClr val="000000"/>
                </a:solidFill>
                <a:latin typeface="Arial"/>
                <a:ea typeface="+mn-ea"/>
                <a:cs typeface="Arial"/>
              </a:rPr>
              <a:t> de </a:t>
            </a:r>
            <a:r>
              <a:rPr lang="en-US" sz="1800" b="0" i="0" spc="-50" dirty="0" err="1">
                <a:solidFill>
                  <a:srgbClr val="000000"/>
                </a:solidFill>
                <a:latin typeface="Arial"/>
                <a:ea typeface="+mn-ea"/>
                <a:cs typeface="Arial"/>
              </a:rPr>
              <a:t>absorbância</a:t>
            </a:r>
            <a:r>
              <a:rPr lang="en-US" sz="1800" b="0" i="0" spc="-50" dirty="0">
                <a:solidFill>
                  <a:srgbClr val="000000"/>
                </a:solidFill>
                <a:latin typeface="Arial"/>
                <a:ea typeface="+mn-ea"/>
                <a:cs typeface="Arial"/>
              </a:rPr>
              <a:t> e </a:t>
            </a:r>
            <a:r>
              <a:rPr lang="en-US" sz="1800" b="0" i="0" spc="-50" dirty="0" err="1">
                <a:solidFill>
                  <a:srgbClr val="000000"/>
                </a:solidFill>
                <a:latin typeface="Arial"/>
                <a:ea typeface="+mn-ea"/>
                <a:cs typeface="Arial"/>
              </a:rPr>
              <a:t>criar</a:t>
            </a:r>
            <a:r>
              <a:rPr lang="en-US" sz="1800" b="0" i="0" spc="-50" dirty="0">
                <a:solidFill>
                  <a:srgbClr val="000000"/>
                </a:solidFill>
                <a:latin typeface="Arial"/>
                <a:ea typeface="+mn-ea"/>
                <a:cs typeface="Arial"/>
              </a:rPr>
              <a:t> um </a:t>
            </a:r>
            <a:r>
              <a:rPr lang="en-US" sz="1800" b="0" i="0" spc="-50" dirty="0" err="1">
                <a:solidFill>
                  <a:srgbClr val="000000"/>
                </a:solidFill>
                <a:latin typeface="Arial"/>
                <a:ea typeface="+mn-ea"/>
                <a:cs typeface="Arial"/>
              </a:rPr>
              <a:t>gráfico</a:t>
            </a:r>
            <a:r>
              <a:rPr lang="en-US" sz="1800" b="0" i="0" spc="-50" dirty="0">
                <a:solidFill>
                  <a:srgbClr val="000000"/>
                </a:solidFill>
                <a:latin typeface="Arial"/>
                <a:ea typeface="+mn-ea"/>
                <a:cs typeface="Arial"/>
              </a:rPr>
              <a:t> de </a:t>
            </a:r>
            <a:r>
              <a:rPr lang="en-US" sz="1800" b="0" i="0" spc="-50" dirty="0" err="1">
                <a:solidFill>
                  <a:srgbClr val="000000"/>
                </a:solidFill>
                <a:latin typeface="Arial"/>
                <a:ea typeface="+mn-ea"/>
                <a:cs typeface="Arial"/>
              </a:rPr>
              <a:t>intensidade</a:t>
            </a:r>
            <a:r>
              <a:rPr lang="en-US" sz="1800" b="0" i="0" spc="-50" dirty="0">
                <a:solidFill>
                  <a:srgbClr val="000000"/>
                </a:solidFill>
                <a:latin typeface="Arial"/>
                <a:ea typeface="+mn-ea"/>
                <a:cs typeface="Arial"/>
              </a:rPr>
              <a:t> vs. </a:t>
            </a:r>
            <a:r>
              <a:rPr lang="en-US" sz="1800" b="0" i="0" spc="-50" dirty="0" err="1">
                <a:solidFill>
                  <a:srgbClr val="000000"/>
                </a:solidFill>
                <a:latin typeface="Arial"/>
                <a:ea typeface="+mn-ea"/>
                <a:cs typeface="Arial"/>
              </a:rPr>
              <a:t>número</a:t>
            </a:r>
            <a:r>
              <a:rPr lang="en-US" sz="1800" b="0" i="0" spc="-50" dirty="0">
                <a:solidFill>
                  <a:srgbClr val="000000"/>
                </a:solidFill>
                <a:latin typeface="Arial"/>
                <a:ea typeface="+mn-ea"/>
                <a:cs typeface="Arial"/>
              </a:rPr>
              <a:t> de </a:t>
            </a:r>
            <a:r>
              <a:rPr lang="en-US" sz="1800" b="0" i="0" spc="-50" dirty="0" err="1">
                <a:solidFill>
                  <a:srgbClr val="000000"/>
                </a:solidFill>
                <a:latin typeface="Arial"/>
                <a:ea typeface="+mn-ea"/>
                <a:cs typeface="Arial"/>
              </a:rPr>
              <a:t>onda</a:t>
            </a:r>
            <a:r>
              <a:rPr lang="en-US" sz="1800" b="0" i="0" spc="-50" dirty="0">
                <a:solidFill>
                  <a:srgbClr val="000000"/>
                </a:solidFill>
                <a:latin typeface="Arial"/>
                <a:ea typeface="+mn-ea"/>
                <a:cs typeface="Arial"/>
              </a:rPr>
              <a:t>.</a:t>
            </a:r>
          </a:p>
          <a:p>
            <a:pPr marL="0" indent="0" algn="l" defTabSz="685800">
              <a:lnSpc>
                <a:spcPct val="100000"/>
              </a:lnSpc>
              <a:spcBef>
                <a:spcPts val="1400"/>
              </a:spcBef>
              <a:buNone/>
            </a:pPr>
            <a:endParaRPr lang="en-US" sz="1800" dirty="0"/>
          </a:p>
        </p:txBody>
      </p:sp>
      <p:grpSp>
        <p:nvGrpSpPr>
          <p:cNvPr id="83" name="Gruppieren 82"/>
          <p:cNvGrpSpPr/>
          <p:nvPr/>
        </p:nvGrpSpPr>
        <p:grpSpPr>
          <a:xfrm>
            <a:off x="332238" y="4581128"/>
            <a:ext cx="2722395" cy="1167301"/>
            <a:chOff x="324864" y="4046777"/>
            <a:chExt cx="2722395" cy="1167301"/>
          </a:xfrm>
        </p:grpSpPr>
        <p:grpSp>
          <p:nvGrpSpPr>
            <p:cNvPr id="79" name="Gruppieren 78"/>
            <p:cNvGrpSpPr/>
            <p:nvPr/>
          </p:nvGrpSpPr>
          <p:grpSpPr>
            <a:xfrm>
              <a:off x="324864" y="4046777"/>
              <a:ext cx="2699394" cy="1167301"/>
              <a:chOff x="324864" y="4675635"/>
              <a:chExt cx="2699394" cy="1167301"/>
            </a:xfrm>
          </p:grpSpPr>
          <p:sp>
            <p:nvSpPr>
              <p:cNvPr id="33" name="Freeform 232"/>
              <p:cNvSpPr>
                <a:spLocks/>
              </p:cNvSpPr>
              <p:nvPr/>
            </p:nvSpPr>
            <p:spPr bwMode="auto">
              <a:xfrm>
                <a:off x="381208" y="4675635"/>
                <a:ext cx="2643050" cy="822872"/>
              </a:xfrm>
              <a:custGeom>
                <a:avLst/>
                <a:gdLst>
                  <a:gd name="T0" fmla="*/ 78 w 6312"/>
                  <a:gd name="T1" fmla="*/ 942 h 3078"/>
                  <a:gd name="T2" fmla="*/ 174 w 6312"/>
                  <a:gd name="T3" fmla="*/ 930 h 3078"/>
                  <a:gd name="T4" fmla="*/ 276 w 6312"/>
                  <a:gd name="T5" fmla="*/ 936 h 3078"/>
                  <a:gd name="T6" fmla="*/ 378 w 6312"/>
                  <a:gd name="T7" fmla="*/ 936 h 3078"/>
                  <a:gd name="T8" fmla="*/ 480 w 6312"/>
                  <a:gd name="T9" fmla="*/ 930 h 3078"/>
                  <a:gd name="T10" fmla="*/ 576 w 6312"/>
                  <a:gd name="T11" fmla="*/ 960 h 3078"/>
                  <a:gd name="T12" fmla="*/ 678 w 6312"/>
                  <a:gd name="T13" fmla="*/ 900 h 3078"/>
                  <a:gd name="T14" fmla="*/ 780 w 6312"/>
                  <a:gd name="T15" fmla="*/ 960 h 3078"/>
                  <a:gd name="T16" fmla="*/ 876 w 6312"/>
                  <a:gd name="T17" fmla="*/ 924 h 3078"/>
                  <a:gd name="T18" fmla="*/ 978 w 6312"/>
                  <a:gd name="T19" fmla="*/ 948 h 3078"/>
                  <a:gd name="T20" fmla="*/ 1074 w 6312"/>
                  <a:gd name="T21" fmla="*/ 924 h 3078"/>
                  <a:gd name="T22" fmla="*/ 1176 w 6312"/>
                  <a:gd name="T23" fmla="*/ 948 h 3078"/>
                  <a:gd name="T24" fmla="*/ 1278 w 6312"/>
                  <a:gd name="T25" fmla="*/ 936 h 3078"/>
                  <a:gd name="T26" fmla="*/ 1380 w 6312"/>
                  <a:gd name="T27" fmla="*/ 912 h 3078"/>
                  <a:gd name="T28" fmla="*/ 1476 w 6312"/>
                  <a:gd name="T29" fmla="*/ 966 h 3078"/>
                  <a:gd name="T30" fmla="*/ 1578 w 6312"/>
                  <a:gd name="T31" fmla="*/ 912 h 3078"/>
                  <a:gd name="T32" fmla="*/ 1674 w 6312"/>
                  <a:gd name="T33" fmla="*/ 960 h 3078"/>
                  <a:gd name="T34" fmla="*/ 1776 w 6312"/>
                  <a:gd name="T35" fmla="*/ 906 h 3078"/>
                  <a:gd name="T36" fmla="*/ 1878 w 6312"/>
                  <a:gd name="T37" fmla="*/ 948 h 3078"/>
                  <a:gd name="T38" fmla="*/ 1974 w 6312"/>
                  <a:gd name="T39" fmla="*/ 936 h 3078"/>
                  <a:gd name="T40" fmla="*/ 2076 w 6312"/>
                  <a:gd name="T41" fmla="*/ 948 h 3078"/>
                  <a:gd name="T42" fmla="*/ 2172 w 6312"/>
                  <a:gd name="T43" fmla="*/ 918 h 3078"/>
                  <a:gd name="T44" fmla="*/ 2280 w 6312"/>
                  <a:gd name="T45" fmla="*/ 924 h 3078"/>
                  <a:gd name="T46" fmla="*/ 2376 w 6312"/>
                  <a:gd name="T47" fmla="*/ 996 h 3078"/>
                  <a:gd name="T48" fmla="*/ 2478 w 6312"/>
                  <a:gd name="T49" fmla="*/ 870 h 3078"/>
                  <a:gd name="T50" fmla="*/ 2574 w 6312"/>
                  <a:gd name="T51" fmla="*/ 930 h 3078"/>
                  <a:gd name="T52" fmla="*/ 2676 w 6312"/>
                  <a:gd name="T53" fmla="*/ 954 h 3078"/>
                  <a:gd name="T54" fmla="*/ 2778 w 6312"/>
                  <a:gd name="T55" fmla="*/ 990 h 3078"/>
                  <a:gd name="T56" fmla="*/ 2874 w 6312"/>
                  <a:gd name="T57" fmla="*/ 1014 h 3078"/>
                  <a:gd name="T58" fmla="*/ 2976 w 6312"/>
                  <a:gd name="T59" fmla="*/ 732 h 3078"/>
                  <a:gd name="T60" fmla="*/ 3072 w 6312"/>
                  <a:gd name="T61" fmla="*/ 216 h 3078"/>
                  <a:gd name="T62" fmla="*/ 3180 w 6312"/>
                  <a:gd name="T63" fmla="*/ 1830 h 3078"/>
                  <a:gd name="T64" fmla="*/ 3276 w 6312"/>
                  <a:gd name="T65" fmla="*/ 780 h 3078"/>
                  <a:gd name="T66" fmla="*/ 3378 w 6312"/>
                  <a:gd name="T67" fmla="*/ 960 h 3078"/>
                  <a:gd name="T68" fmla="*/ 3474 w 6312"/>
                  <a:gd name="T69" fmla="*/ 918 h 3078"/>
                  <a:gd name="T70" fmla="*/ 3570 w 6312"/>
                  <a:gd name="T71" fmla="*/ 912 h 3078"/>
                  <a:gd name="T72" fmla="*/ 3678 w 6312"/>
                  <a:gd name="T73" fmla="*/ 996 h 3078"/>
                  <a:gd name="T74" fmla="*/ 3774 w 6312"/>
                  <a:gd name="T75" fmla="*/ 918 h 3078"/>
                  <a:gd name="T76" fmla="*/ 3876 w 6312"/>
                  <a:gd name="T77" fmla="*/ 930 h 3078"/>
                  <a:gd name="T78" fmla="*/ 3972 w 6312"/>
                  <a:gd name="T79" fmla="*/ 954 h 3078"/>
                  <a:gd name="T80" fmla="*/ 4080 w 6312"/>
                  <a:gd name="T81" fmla="*/ 924 h 3078"/>
                  <a:gd name="T82" fmla="*/ 4176 w 6312"/>
                  <a:gd name="T83" fmla="*/ 960 h 3078"/>
                  <a:gd name="T84" fmla="*/ 4278 w 6312"/>
                  <a:gd name="T85" fmla="*/ 906 h 3078"/>
                  <a:gd name="T86" fmla="*/ 4374 w 6312"/>
                  <a:gd name="T87" fmla="*/ 966 h 3078"/>
                  <a:gd name="T88" fmla="*/ 4470 w 6312"/>
                  <a:gd name="T89" fmla="*/ 912 h 3078"/>
                  <a:gd name="T90" fmla="*/ 4578 w 6312"/>
                  <a:gd name="T91" fmla="*/ 948 h 3078"/>
                  <a:gd name="T92" fmla="*/ 4674 w 6312"/>
                  <a:gd name="T93" fmla="*/ 918 h 3078"/>
                  <a:gd name="T94" fmla="*/ 4776 w 6312"/>
                  <a:gd name="T95" fmla="*/ 948 h 3078"/>
                  <a:gd name="T96" fmla="*/ 4872 w 6312"/>
                  <a:gd name="T97" fmla="*/ 948 h 3078"/>
                  <a:gd name="T98" fmla="*/ 4974 w 6312"/>
                  <a:gd name="T99" fmla="*/ 918 h 3078"/>
                  <a:gd name="T100" fmla="*/ 5076 w 6312"/>
                  <a:gd name="T101" fmla="*/ 954 h 3078"/>
                  <a:gd name="T102" fmla="*/ 5178 w 6312"/>
                  <a:gd name="T103" fmla="*/ 906 h 3078"/>
                  <a:gd name="T104" fmla="*/ 5274 w 6312"/>
                  <a:gd name="T105" fmla="*/ 960 h 3078"/>
                  <a:gd name="T106" fmla="*/ 5370 w 6312"/>
                  <a:gd name="T107" fmla="*/ 924 h 3078"/>
                  <a:gd name="T108" fmla="*/ 5472 w 6312"/>
                  <a:gd name="T109" fmla="*/ 960 h 3078"/>
                  <a:gd name="T110" fmla="*/ 5574 w 6312"/>
                  <a:gd name="T111" fmla="*/ 912 h 3078"/>
                  <a:gd name="T112" fmla="*/ 5676 w 6312"/>
                  <a:gd name="T113" fmla="*/ 936 h 3078"/>
                  <a:gd name="T114" fmla="*/ 5772 w 6312"/>
                  <a:gd name="T115" fmla="*/ 948 h 3078"/>
                  <a:gd name="T116" fmla="*/ 5874 w 6312"/>
                  <a:gd name="T117" fmla="*/ 918 h 3078"/>
                  <a:gd name="T118" fmla="*/ 5976 w 6312"/>
                  <a:gd name="T119" fmla="*/ 948 h 3078"/>
                  <a:gd name="T120" fmla="*/ 6078 w 6312"/>
                  <a:gd name="T121" fmla="*/ 924 h 3078"/>
                  <a:gd name="T122" fmla="*/ 6174 w 6312"/>
                  <a:gd name="T123" fmla="*/ 954 h 3078"/>
                  <a:gd name="T124" fmla="*/ 6270 w 6312"/>
                  <a:gd name="T125" fmla="*/ 906 h 3078"/>
                  <a:gd name="connsiteX0" fmla="*/ 0 w 19240"/>
                  <a:gd name="connsiteY0" fmla="*/ 2963 h 10000"/>
                  <a:gd name="connsiteX1" fmla="*/ 19 w 19240"/>
                  <a:gd name="connsiteY1" fmla="*/ 2963 h 10000"/>
                  <a:gd name="connsiteX2" fmla="*/ 48 w 19240"/>
                  <a:gd name="connsiteY2" fmla="*/ 2963 h 10000"/>
                  <a:gd name="connsiteX3" fmla="*/ 76 w 19240"/>
                  <a:gd name="connsiteY3" fmla="*/ 2982 h 10000"/>
                  <a:gd name="connsiteX4" fmla="*/ 95 w 19240"/>
                  <a:gd name="connsiteY4" fmla="*/ 3021 h 10000"/>
                  <a:gd name="connsiteX5" fmla="*/ 124 w 19240"/>
                  <a:gd name="connsiteY5" fmla="*/ 3060 h 10000"/>
                  <a:gd name="connsiteX6" fmla="*/ 152 w 19240"/>
                  <a:gd name="connsiteY6" fmla="*/ 3099 h 10000"/>
                  <a:gd name="connsiteX7" fmla="*/ 171 w 19240"/>
                  <a:gd name="connsiteY7" fmla="*/ 3099 h 10000"/>
                  <a:gd name="connsiteX8" fmla="*/ 200 w 19240"/>
                  <a:gd name="connsiteY8" fmla="*/ 3099 h 10000"/>
                  <a:gd name="connsiteX9" fmla="*/ 228 w 19240"/>
                  <a:gd name="connsiteY9" fmla="*/ 3080 h 10000"/>
                  <a:gd name="connsiteX10" fmla="*/ 257 w 19240"/>
                  <a:gd name="connsiteY10" fmla="*/ 3060 h 10000"/>
                  <a:gd name="connsiteX11" fmla="*/ 276 w 19240"/>
                  <a:gd name="connsiteY11" fmla="*/ 3021 h 10000"/>
                  <a:gd name="connsiteX12" fmla="*/ 304 w 19240"/>
                  <a:gd name="connsiteY12" fmla="*/ 3002 h 10000"/>
                  <a:gd name="connsiteX13" fmla="*/ 342 w 19240"/>
                  <a:gd name="connsiteY13" fmla="*/ 3002 h 10000"/>
                  <a:gd name="connsiteX14" fmla="*/ 361 w 19240"/>
                  <a:gd name="connsiteY14" fmla="*/ 3002 h 10000"/>
                  <a:gd name="connsiteX15" fmla="*/ 390 w 19240"/>
                  <a:gd name="connsiteY15" fmla="*/ 3002 h 10000"/>
                  <a:gd name="connsiteX16" fmla="*/ 418 w 19240"/>
                  <a:gd name="connsiteY16" fmla="*/ 3021 h 10000"/>
                  <a:gd name="connsiteX17" fmla="*/ 437 w 19240"/>
                  <a:gd name="connsiteY17" fmla="*/ 3041 h 10000"/>
                  <a:gd name="connsiteX18" fmla="*/ 466 w 19240"/>
                  <a:gd name="connsiteY18" fmla="*/ 3060 h 10000"/>
                  <a:gd name="connsiteX19" fmla="*/ 494 w 19240"/>
                  <a:gd name="connsiteY19" fmla="*/ 3080 h 10000"/>
                  <a:gd name="connsiteX20" fmla="*/ 523 w 19240"/>
                  <a:gd name="connsiteY20" fmla="*/ 3099 h 10000"/>
                  <a:gd name="connsiteX21" fmla="*/ 542 w 19240"/>
                  <a:gd name="connsiteY21" fmla="*/ 3099 h 10000"/>
                  <a:gd name="connsiteX22" fmla="*/ 570 w 19240"/>
                  <a:gd name="connsiteY22" fmla="*/ 3080 h 10000"/>
                  <a:gd name="connsiteX23" fmla="*/ 599 w 19240"/>
                  <a:gd name="connsiteY23" fmla="*/ 3041 h 10000"/>
                  <a:gd name="connsiteX24" fmla="*/ 618 w 19240"/>
                  <a:gd name="connsiteY24" fmla="*/ 3002 h 10000"/>
                  <a:gd name="connsiteX25" fmla="*/ 646 w 19240"/>
                  <a:gd name="connsiteY25" fmla="*/ 2963 h 10000"/>
                  <a:gd name="connsiteX26" fmla="*/ 675 w 19240"/>
                  <a:gd name="connsiteY26" fmla="*/ 2943 h 10000"/>
                  <a:gd name="connsiteX27" fmla="*/ 703 w 19240"/>
                  <a:gd name="connsiteY27" fmla="*/ 2963 h 10000"/>
                  <a:gd name="connsiteX28" fmla="*/ 732 w 19240"/>
                  <a:gd name="connsiteY28" fmla="*/ 2982 h 10000"/>
                  <a:gd name="connsiteX29" fmla="*/ 760 w 19240"/>
                  <a:gd name="connsiteY29" fmla="*/ 3021 h 10000"/>
                  <a:gd name="connsiteX30" fmla="*/ 789 w 19240"/>
                  <a:gd name="connsiteY30" fmla="*/ 3060 h 10000"/>
                  <a:gd name="connsiteX31" fmla="*/ 808 w 19240"/>
                  <a:gd name="connsiteY31" fmla="*/ 3099 h 10000"/>
                  <a:gd name="connsiteX32" fmla="*/ 837 w 19240"/>
                  <a:gd name="connsiteY32" fmla="*/ 3119 h 10000"/>
                  <a:gd name="connsiteX33" fmla="*/ 865 w 19240"/>
                  <a:gd name="connsiteY33" fmla="*/ 3138 h 10000"/>
                  <a:gd name="connsiteX34" fmla="*/ 884 w 19240"/>
                  <a:gd name="connsiteY34" fmla="*/ 3138 h 10000"/>
                  <a:gd name="connsiteX35" fmla="*/ 913 w 19240"/>
                  <a:gd name="connsiteY35" fmla="*/ 3119 h 10000"/>
                  <a:gd name="connsiteX36" fmla="*/ 941 w 19240"/>
                  <a:gd name="connsiteY36" fmla="*/ 3099 h 10000"/>
                  <a:gd name="connsiteX37" fmla="*/ 970 w 19240"/>
                  <a:gd name="connsiteY37" fmla="*/ 3060 h 10000"/>
                  <a:gd name="connsiteX38" fmla="*/ 989 w 19240"/>
                  <a:gd name="connsiteY38" fmla="*/ 3021 h 10000"/>
                  <a:gd name="connsiteX39" fmla="*/ 1017 w 19240"/>
                  <a:gd name="connsiteY39" fmla="*/ 2963 h 10000"/>
                  <a:gd name="connsiteX40" fmla="*/ 1055 w 19240"/>
                  <a:gd name="connsiteY40" fmla="*/ 2943 h 10000"/>
                  <a:gd name="connsiteX41" fmla="*/ 1074 w 19240"/>
                  <a:gd name="connsiteY41" fmla="*/ 2924 h 10000"/>
                  <a:gd name="connsiteX42" fmla="*/ 1103 w 19240"/>
                  <a:gd name="connsiteY42" fmla="*/ 2924 h 10000"/>
                  <a:gd name="connsiteX43" fmla="*/ 1131 w 19240"/>
                  <a:gd name="connsiteY43" fmla="*/ 2963 h 10000"/>
                  <a:gd name="connsiteX44" fmla="*/ 1150 w 19240"/>
                  <a:gd name="connsiteY44" fmla="*/ 3002 h 10000"/>
                  <a:gd name="connsiteX45" fmla="*/ 1179 w 19240"/>
                  <a:gd name="connsiteY45" fmla="*/ 3060 h 10000"/>
                  <a:gd name="connsiteX46" fmla="*/ 1207 w 19240"/>
                  <a:gd name="connsiteY46" fmla="*/ 3099 h 10000"/>
                  <a:gd name="connsiteX47" fmla="*/ 1236 w 19240"/>
                  <a:gd name="connsiteY47" fmla="*/ 3119 h 10000"/>
                  <a:gd name="connsiteX48" fmla="*/ 1255 w 19240"/>
                  <a:gd name="connsiteY48" fmla="*/ 3119 h 10000"/>
                  <a:gd name="connsiteX49" fmla="*/ 1283 w 19240"/>
                  <a:gd name="connsiteY49" fmla="*/ 3099 h 10000"/>
                  <a:gd name="connsiteX50" fmla="*/ 1312 w 19240"/>
                  <a:gd name="connsiteY50" fmla="*/ 3060 h 10000"/>
                  <a:gd name="connsiteX51" fmla="*/ 1331 w 19240"/>
                  <a:gd name="connsiteY51" fmla="*/ 3041 h 10000"/>
                  <a:gd name="connsiteX52" fmla="*/ 1359 w 19240"/>
                  <a:gd name="connsiteY52" fmla="*/ 3021 h 10000"/>
                  <a:gd name="connsiteX53" fmla="*/ 1388 w 19240"/>
                  <a:gd name="connsiteY53" fmla="*/ 3002 h 10000"/>
                  <a:gd name="connsiteX54" fmla="*/ 1416 w 19240"/>
                  <a:gd name="connsiteY54" fmla="*/ 3002 h 10000"/>
                  <a:gd name="connsiteX55" fmla="*/ 1445 w 19240"/>
                  <a:gd name="connsiteY55" fmla="*/ 3002 h 10000"/>
                  <a:gd name="connsiteX56" fmla="*/ 1473 w 19240"/>
                  <a:gd name="connsiteY56" fmla="*/ 3021 h 10000"/>
                  <a:gd name="connsiteX57" fmla="*/ 1502 w 19240"/>
                  <a:gd name="connsiteY57" fmla="*/ 3021 h 10000"/>
                  <a:gd name="connsiteX58" fmla="*/ 1521 w 19240"/>
                  <a:gd name="connsiteY58" fmla="*/ 3060 h 10000"/>
                  <a:gd name="connsiteX59" fmla="*/ 1549 w 19240"/>
                  <a:gd name="connsiteY59" fmla="*/ 3080 h 10000"/>
                  <a:gd name="connsiteX60" fmla="*/ 1578 w 19240"/>
                  <a:gd name="connsiteY60" fmla="*/ 3099 h 10000"/>
                  <a:gd name="connsiteX61" fmla="*/ 1597 w 19240"/>
                  <a:gd name="connsiteY61" fmla="*/ 3119 h 10000"/>
                  <a:gd name="connsiteX62" fmla="*/ 1625 w 19240"/>
                  <a:gd name="connsiteY62" fmla="*/ 3119 h 10000"/>
                  <a:gd name="connsiteX63" fmla="*/ 1654 w 19240"/>
                  <a:gd name="connsiteY63" fmla="*/ 3080 h 10000"/>
                  <a:gd name="connsiteX64" fmla="*/ 1673 w 19240"/>
                  <a:gd name="connsiteY64" fmla="*/ 3060 h 10000"/>
                  <a:gd name="connsiteX65" fmla="*/ 1702 w 19240"/>
                  <a:gd name="connsiteY65" fmla="*/ 3002 h 10000"/>
                  <a:gd name="connsiteX66" fmla="*/ 1730 w 19240"/>
                  <a:gd name="connsiteY66" fmla="*/ 2963 h 10000"/>
                  <a:gd name="connsiteX67" fmla="*/ 1768 w 19240"/>
                  <a:gd name="connsiteY67" fmla="*/ 2943 h 10000"/>
                  <a:gd name="connsiteX68" fmla="*/ 1787 w 19240"/>
                  <a:gd name="connsiteY68" fmla="*/ 2963 h 10000"/>
                  <a:gd name="connsiteX69" fmla="*/ 1816 w 19240"/>
                  <a:gd name="connsiteY69" fmla="*/ 2982 h 10000"/>
                  <a:gd name="connsiteX70" fmla="*/ 1844 w 19240"/>
                  <a:gd name="connsiteY70" fmla="*/ 3041 h 10000"/>
                  <a:gd name="connsiteX71" fmla="*/ 1863 w 19240"/>
                  <a:gd name="connsiteY71" fmla="*/ 3080 h 10000"/>
                  <a:gd name="connsiteX72" fmla="*/ 1892 w 19240"/>
                  <a:gd name="connsiteY72" fmla="*/ 3119 h 10000"/>
                  <a:gd name="connsiteX73" fmla="*/ 1920 w 19240"/>
                  <a:gd name="connsiteY73" fmla="*/ 3119 h 10000"/>
                  <a:gd name="connsiteX74" fmla="*/ 1939 w 19240"/>
                  <a:gd name="connsiteY74" fmla="*/ 3119 h 10000"/>
                  <a:gd name="connsiteX75" fmla="*/ 1968 w 19240"/>
                  <a:gd name="connsiteY75" fmla="*/ 3119 h 10000"/>
                  <a:gd name="connsiteX76" fmla="*/ 1996 w 19240"/>
                  <a:gd name="connsiteY76" fmla="*/ 3080 h 10000"/>
                  <a:gd name="connsiteX77" fmla="*/ 2025 w 19240"/>
                  <a:gd name="connsiteY77" fmla="*/ 3041 h 10000"/>
                  <a:gd name="connsiteX78" fmla="*/ 2044 w 19240"/>
                  <a:gd name="connsiteY78" fmla="*/ 3002 h 10000"/>
                  <a:gd name="connsiteX79" fmla="*/ 2072 w 19240"/>
                  <a:gd name="connsiteY79" fmla="*/ 2963 h 10000"/>
                  <a:gd name="connsiteX80" fmla="*/ 2101 w 19240"/>
                  <a:gd name="connsiteY80" fmla="*/ 2943 h 10000"/>
                  <a:gd name="connsiteX81" fmla="*/ 2129 w 19240"/>
                  <a:gd name="connsiteY81" fmla="*/ 2924 h 10000"/>
                  <a:gd name="connsiteX82" fmla="*/ 2158 w 19240"/>
                  <a:gd name="connsiteY82" fmla="*/ 2924 h 10000"/>
                  <a:gd name="connsiteX83" fmla="*/ 2186 w 19240"/>
                  <a:gd name="connsiteY83" fmla="*/ 2963 h 10000"/>
                  <a:gd name="connsiteX84" fmla="*/ 2215 w 19240"/>
                  <a:gd name="connsiteY84" fmla="*/ 3002 h 10000"/>
                  <a:gd name="connsiteX85" fmla="*/ 2234 w 19240"/>
                  <a:gd name="connsiteY85" fmla="*/ 3060 h 10000"/>
                  <a:gd name="connsiteX86" fmla="*/ 2262 w 19240"/>
                  <a:gd name="connsiteY86" fmla="*/ 3119 h 10000"/>
                  <a:gd name="connsiteX87" fmla="*/ 2291 w 19240"/>
                  <a:gd name="connsiteY87" fmla="*/ 3138 h 10000"/>
                  <a:gd name="connsiteX88" fmla="*/ 2310 w 19240"/>
                  <a:gd name="connsiteY88" fmla="*/ 3158 h 10000"/>
                  <a:gd name="connsiteX89" fmla="*/ 2338 w 19240"/>
                  <a:gd name="connsiteY89" fmla="*/ 3138 h 10000"/>
                  <a:gd name="connsiteX90" fmla="*/ 2367 w 19240"/>
                  <a:gd name="connsiteY90" fmla="*/ 3099 h 10000"/>
                  <a:gd name="connsiteX91" fmla="*/ 2386 w 19240"/>
                  <a:gd name="connsiteY91" fmla="*/ 3060 h 10000"/>
                  <a:gd name="connsiteX92" fmla="*/ 2414 w 19240"/>
                  <a:gd name="connsiteY92" fmla="*/ 3021 h 10000"/>
                  <a:gd name="connsiteX93" fmla="*/ 2443 w 19240"/>
                  <a:gd name="connsiteY93" fmla="*/ 2982 h 10000"/>
                  <a:gd name="connsiteX94" fmla="*/ 2481 w 19240"/>
                  <a:gd name="connsiteY94" fmla="*/ 2982 h 10000"/>
                  <a:gd name="connsiteX95" fmla="*/ 2500 w 19240"/>
                  <a:gd name="connsiteY95" fmla="*/ 2963 h 10000"/>
                  <a:gd name="connsiteX96" fmla="*/ 2529 w 19240"/>
                  <a:gd name="connsiteY96" fmla="*/ 2982 h 10000"/>
                  <a:gd name="connsiteX97" fmla="*/ 2557 w 19240"/>
                  <a:gd name="connsiteY97" fmla="*/ 3021 h 10000"/>
                  <a:gd name="connsiteX98" fmla="*/ 2576 w 19240"/>
                  <a:gd name="connsiteY98" fmla="*/ 3041 h 10000"/>
                  <a:gd name="connsiteX99" fmla="*/ 2605 w 19240"/>
                  <a:gd name="connsiteY99" fmla="*/ 3080 h 10000"/>
                  <a:gd name="connsiteX100" fmla="*/ 2633 w 19240"/>
                  <a:gd name="connsiteY100" fmla="*/ 3099 h 10000"/>
                  <a:gd name="connsiteX101" fmla="*/ 2652 w 19240"/>
                  <a:gd name="connsiteY101" fmla="*/ 3119 h 10000"/>
                  <a:gd name="connsiteX102" fmla="*/ 2681 w 19240"/>
                  <a:gd name="connsiteY102" fmla="*/ 3119 h 10000"/>
                  <a:gd name="connsiteX103" fmla="*/ 2709 w 19240"/>
                  <a:gd name="connsiteY103" fmla="*/ 3080 h 10000"/>
                  <a:gd name="connsiteX104" fmla="*/ 2738 w 19240"/>
                  <a:gd name="connsiteY104" fmla="*/ 3041 h 10000"/>
                  <a:gd name="connsiteX105" fmla="*/ 2757 w 19240"/>
                  <a:gd name="connsiteY105" fmla="*/ 3002 h 10000"/>
                  <a:gd name="connsiteX106" fmla="*/ 2785 w 19240"/>
                  <a:gd name="connsiteY106" fmla="*/ 2963 h 10000"/>
                  <a:gd name="connsiteX107" fmla="*/ 2814 w 19240"/>
                  <a:gd name="connsiteY107" fmla="*/ 2943 h 10000"/>
                  <a:gd name="connsiteX108" fmla="*/ 2842 w 19240"/>
                  <a:gd name="connsiteY108" fmla="*/ 2943 h 10000"/>
                  <a:gd name="connsiteX109" fmla="*/ 2871 w 19240"/>
                  <a:gd name="connsiteY109" fmla="*/ 2963 h 10000"/>
                  <a:gd name="connsiteX110" fmla="*/ 2899 w 19240"/>
                  <a:gd name="connsiteY110" fmla="*/ 2982 h 10000"/>
                  <a:gd name="connsiteX111" fmla="*/ 2918 w 19240"/>
                  <a:gd name="connsiteY111" fmla="*/ 3021 h 10000"/>
                  <a:gd name="connsiteX112" fmla="*/ 2947 w 19240"/>
                  <a:gd name="connsiteY112" fmla="*/ 3041 h 10000"/>
                  <a:gd name="connsiteX113" fmla="*/ 2975 w 19240"/>
                  <a:gd name="connsiteY113" fmla="*/ 3080 h 10000"/>
                  <a:gd name="connsiteX114" fmla="*/ 3004 w 19240"/>
                  <a:gd name="connsiteY114" fmla="*/ 3099 h 10000"/>
                  <a:gd name="connsiteX115" fmla="*/ 3023 w 19240"/>
                  <a:gd name="connsiteY115" fmla="*/ 3119 h 10000"/>
                  <a:gd name="connsiteX116" fmla="*/ 3051 w 19240"/>
                  <a:gd name="connsiteY116" fmla="*/ 3138 h 10000"/>
                  <a:gd name="connsiteX117" fmla="*/ 3080 w 19240"/>
                  <a:gd name="connsiteY117" fmla="*/ 3119 h 10000"/>
                  <a:gd name="connsiteX118" fmla="*/ 3099 w 19240"/>
                  <a:gd name="connsiteY118" fmla="*/ 3099 h 10000"/>
                  <a:gd name="connsiteX119" fmla="*/ 3127 w 19240"/>
                  <a:gd name="connsiteY119" fmla="*/ 3041 h 10000"/>
                  <a:gd name="connsiteX120" fmla="*/ 3156 w 19240"/>
                  <a:gd name="connsiteY120" fmla="*/ 3002 h 10000"/>
                  <a:gd name="connsiteX121" fmla="*/ 3175 w 19240"/>
                  <a:gd name="connsiteY121" fmla="*/ 2963 h 10000"/>
                  <a:gd name="connsiteX122" fmla="*/ 3213 w 19240"/>
                  <a:gd name="connsiteY122" fmla="*/ 2963 h 10000"/>
                  <a:gd name="connsiteX123" fmla="*/ 3241 w 19240"/>
                  <a:gd name="connsiteY123" fmla="*/ 2982 h 10000"/>
                  <a:gd name="connsiteX124" fmla="*/ 3270 w 19240"/>
                  <a:gd name="connsiteY124" fmla="*/ 3021 h 10000"/>
                  <a:gd name="connsiteX125" fmla="*/ 3289 w 19240"/>
                  <a:gd name="connsiteY125" fmla="*/ 3080 h 10000"/>
                  <a:gd name="connsiteX126" fmla="*/ 3317 w 19240"/>
                  <a:gd name="connsiteY126" fmla="*/ 3138 h 10000"/>
                  <a:gd name="connsiteX127" fmla="*/ 3346 w 19240"/>
                  <a:gd name="connsiteY127" fmla="*/ 3138 h 10000"/>
                  <a:gd name="connsiteX128" fmla="*/ 3365 w 19240"/>
                  <a:gd name="connsiteY128" fmla="*/ 3119 h 10000"/>
                  <a:gd name="connsiteX129" fmla="*/ 3394 w 19240"/>
                  <a:gd name="connsiteY129" fmla="*/ 3080 h 10000"/>
                  <a:gd name="connsiteX130" fmla="*/ 3422 w 19240"/>
                  <a:gd name="connsiteY130" fmla="*/ 3021 h 10000"/>
                  <a:gd name="connsiteX131" fmla="*/ 3441 w 19240"/>
                  <a:gd name="connsiteY131" fmla="*/ 2982 h 10000"/>
                  <a:gd name="connsiteX132" fmla="*/ 3470 w 19240"/>
                  <a:gd name="connsiteY132" fmla="*/ 2963 h 10000"/>
                  <a:gd name="connsiteX133" fmla="*/ 3498 w 19240"/>
                  <a:gd name="connsiteY133" fmla="*/ 2963 h 10000"/>
                  <a:gd name="connsiteX134" fmla="*/ 3527 w 19240"/>
                  <a:gd name="connsiteY134" fmla="*/ 2963 h 10000"/>
                  <a:gd name="connsiteX135" fmla="*/ 3555 w 19240"/>
                  <a:gd name="connsiteY135" fmla="*/ 2963 h 10000"/>
                  <a:gd name="connsiteX136" fmla="*/ 3584 w 19240"/>
                  <a:gd name="connsiteY136" fmla="*/ 2982 h 10000"/>
                  <a:gd name="connsiteX137" fmla="*/ 3612 w 19240"/>
                  <a:gd name="connsiteY137" fmla="*/ 3002 h 10000"/>
                  <a:gd name="connsiteX138" fmla="*/ 3631 w 19240"/>
                  <a:gd name="connsiteY138" fmla="*/ 3041 h 10000"/>
                  <a:gd name="connsiteX139" fmla="*/ 3660 w 19240"/>
                  <a:gd name="connsiteY139" fmla="*/ 3099 h 10000"/>
                  <a:gd name="connsiteX140" fmla="*/ 3688 w 19240"/>
                  <a:gd name="connsiteY140" fmla="*/ 3177 h 10000"/>
                  <a:gd name="connsiteX141" fmla="*/ 3717 w 19240"/>
                  <a:gd name="connsiteY141" fmla="*/ 3236 h 10000"/>
                  <a:gd name="connsiteX142" fmla="*/ 3736 w 19240"/>
                  <a:gd name="connsiteY142" fmla="*/ 3255 h 10000"/>
                  <a:gd name="connsiteX143" fmla="*/ 3764 w 19240"/>
                  <a:gd name="connsiteY143" fmla="*/ 3236 h 10000"/>
                  <a:gd name="connsiteX144" fmla="*/ 3793 w 19240"/>
                  <a:gd name="connsiteY144" fmla="*/ 3177 h 10000"/>
                  <a:gd name="connsiteX145" fmla="*/ 3812 w 19240"/>
                  <a:gd name="connsiteY145" fmla="*/ 3060 h 10000"/>
                  <a:gd name="connsiteX146" fmla="*/ 3840 w 19240"/>
                  <a:gd name="connsiteY146" fmla="*/ 2924 h 10000"/>
                  <a:gd name="connsiteX147" fmla="*/ 3869 w 19240"/>
                  <a:gd name="connsiteY147" fmla="*/ 2827 h 10000"/>
                  <a:gd name="connsiteX148" fmla="*/ 3888 w 19240"/>
                  <a:gd name="connsiteY148" fmla="*/ 2807 h 10000"/>
                  <a:gd name="connsiteX149" fmla="*/ 3926 w 19240"/>
                  <a:gd name="connsiteY149" fmla="*/ 2827 h 10000"/>
                  <a:gd name="connsiteX150" fmla="*/ 3954 w 19240"/>
                  <a:gd name="connsiteY150" fmla="*/ 2904 h 10000"/>
                  <a:gd name="connsiteX151" fmla="*/ 3983 w 19240"/>
                  <a:gd name="connsiteY151" fmla="*/ 2963 h 10000"/>
                  <a:gd name="connsiteX152" fmla="*/ 4002 w 19240"/>
                  <a:gd name="connsiteY152" fmla="*/ 3002 h 10000"/>
                  <a:gd name="connsiteX153" fmla="*/ 4030 w 19240"/>
                  <a:gd name="connsiteY153" fmla="*/ 3002 h 10000"/>
                  <a:gd name="connsiteX154" fmla="*/ 4059 w 19240"/>
                  <a:gd name="connsiteY154" fmla="*/ 3002 h 10000"/>
                  <a:gd name="connsiteX155" fmla="*/ 4078 w 19240"/>
                  <a:gd name="connsiteY155" fmla="*/ 3021 h 10000"/>
                  <a:gd name="connsiteX156" fmla="*/ 4106 w 19240"/>
                  <a:gd name="connsiteY156" fmla="*/ 3080 h 10000"/>
                  <a:gd name="connsiteX157" fmla="*/ 4135 w 19240"/>
                  <a:gd name="connsiteY157" fmla="*/ 3138 h 10000"/>
                  <a:gd name="connsiteX158" fmla="*/ 4154 w 19240"/>
                  <a:gd name="connsiteY158" fmla="*/ 3197 h 10000"/>
                  <a:gd name="connsiteX159" fmla="*/ 4183 w 19240"/>
                  <a:gd name="connsiteY159" fmla="*/ 3216 h 10000"/>
                  <a:gd name="connsiteX160" fmla="*/ 4211 w 19240"/>
                  <a:gd name="connsiteY160" fmla="*/ 3158 h 10000"/>
                  <a:gd name="connsiteX161" fmla="*/ 4240 w 19240"/>
                  <a:gd name="connsiteY161" fmla="*/ 3099 h 10000"/>
                  <a:gd name="connsiteX162" fmla="*/ 4268 w 19240"/>
                  <a:gd name="connsiteY162" fmla="*/ 3041 h 10000"/>
                  <a:gd name="connsiteX163" fmla="*/ 4297 w 19240"/>
                  <a:gd name="connsiteY163" fmla="*/ 3002 h 10000"/>
                  <a:gd name="connsiteX164" fmla="*/ 4325 w 19240"/>
                  <a:gd name="connsiteY164" fmla="*/ 2982 h 10000"/>
                  <a:gd name="connsiteX165" fmla="*/ 4344 w 19240"/>
                  <a:gd name="connsiteY165" fmla="*/ 3041 h 10000"/>
                  <a:gd name="connsiteX166" fmla="*/ 4373 w 19240"/>
                  <a:gd name="connsiteY166" fmla="*/ 3138 h 10000"/>
                  <a:gd name="connsiteX167" fmla="*/ 4401 w 19240"/>
                  <a:gd name="connsiteY167" fmla="*/ 3216 h 10000"/>
                  <a:gd name="connsiteX168" fmla="*/ 4420 w 19240"/>
                  <a:gd name="connsiteY168" fmla="*/ 3236 h 10000"/>
                  <a:gd name="connsiteX169" fmla="*/ 4449 w 19240"/>
                  <a:gd name="connsiteY169" fmla="*/ 3236 h 10000"/>
                  <a:gd name="connsiteX170" fmla="*/ 4477 w 19240"/>
                  <a:gd name="connsiteY170" fmla="*/ 3216 h 10000"/>
                  <a:gd name="connsiteX171" fmla="*/ 4506 w 19240"/>
                  <a:gd name="connsiteY171" fmla="*/ 3138 h 10000"/>
                  <a:gd name="connsiteX172" fmla="*/ 4525 w 19240"/>
                  <a:gd name="connsiteY172" fmla="*/ 3177 h 10000"/>
                  <a:gd name="connsiteX173" fmla="*/ 4553 w 19240"/>
                  <a:gd name="connsiteY173" fmla="*/ 3294 h 10000"/>
                  <a:gd name="connsiteX174" fmla="*/ 4582 w 19240"/>
                  <a:gd name="connsiteY174" fmla="*/ 3353 h 10000"/>
                  <a:gd name="connsiteX175" fmla="*/ 4601 w 19240"/>
                  <a:gd name="connsiteY175" fmla="*/ 3275 h 10000"/>
                  <a:gd name="connsiteX176" fmla="*/ 4639 w 19240"/>
                  <a:gd name="connsiteY176" fmla="*/ 3197 h 10000"/>
                  <a:gd name="connsiteX177" fmla="*/ 4667 w 19240"/>
                  <a:gd name="connsiteY177" fmla="*/ 3099 h 10000"/>
                  <a:gd name="connsiteX178" fmla="*/ 4686 w 19240"/>
                  <a:gd name="connsiteY178" fmla="*/ 2846 h 10000"/>
                  <a:gd name="connsiteX179" fmla="*/ 4715 w 19240"/>
                  <a:gd name="connsiteY179" fmla="*/ 2378 h 10000"/>
                  <a:gd name="connsiteX180" fmla="*/ 4743 w 19240"/>
                  <a:gd name="connsiteY180" fmla="*/ 1910 h 10000"/>
                  <a:gd name="connsiteX181" fmla="*/ 4772 w 19240"/>
                  <a:gd name="connsiteY181" fmla="*/ 1637 h 10000"/>
                  <a:gd name="connsiteX182" fmla="*/ 4791 w 19240"/>
                  <a:gd name="connsiteY182" fmla="*/ 1442 h 10000"/>
                  <a:gd name="connsiteX183" fmla="*/ 4819 w 19240"/>
                  <a:gd name="connsiteY183" fmla="*/ 1170 h 10000"/>
                  <a:gd name="connsiteX184" fmla="*/ 4848 w 19240"/>
                  <a:gd name="connsiteY184" fmla="*/ 799 h 10000"/>
                  <a:gd name="connsiteX185" fmla="*/ 4867 w 19240"/>
                  <a:gd name="connsiteY185" fmla="*/ 702 h 10000"/>
                  <a:gd name="connsiteX186" fmla="*/ 4895 w 19240"/>
                  <a:gd name="connsiteY186" fmla="*/ 1442 h 10000"/>
                  <a:gd name="connsiteX187" fmla="*/ 4924 w 19240"/>
                  <a:gd name="connsiteY187" fmla="*/ 3704 h 10000"/>
                  <a:gd name="connsiteX188" fmla="*/ 4943 w 19240"/>
                  <a:gd name="connsiteY188" fmla="*/ 7212 h 10000"/>
                  <a:gd name="connsiteX189" fmla="*/ 4981 w 19240"/>
                  <a:gd name="connsiteY189" fmla="*/ 10000 h 10000"/>
                  <a:gd name="connsiteX190" fmla="*/ 5010 w 19240"/>
                  <a:gd name="connsiteY190" fmla="*/ 9571 h 10000"/>
                  <a:gd name="connsiteX191" fmla="*/ 5038 w 19240"/>
                  <a:gd name="connsiteY191" fmla="*/ 5945 h 10000"/>
                  <a:gd name="connsiteX192" fmla="*/ 5057 w 19240"/>
                  <a:gd name="connsiteY192" fmla="*/ 1891 h 10000"/>
                  <a:gd name="connsiteX193" fmla="*/ 5086 w 19240"/>
                  <a:gd name="connsiteY193" fmla="*/ 0 h 10000"/>
                  <a:gd name="connsiteX194" fmla="*/ 5114 w 19240"/>
                  <a:gd name="connsiteY194" fmla="*/ 390 h 10000"/>
                  <a:gd name="connsiteX195" fmla="*/ 5133 w 19240"/>
                  <a:gd name="connsiteY195" fmla="*/ 1501 h 10000"/>
                  <a:gd name="connsiteX196" fmla="*/ 5162 w 19240"/>
                  <a:gd name="connsiteY196" fmla="*/ 2203 h 10000"/>
                  <a:gd name="connsiteX197" fmla="*/ 5190 w 19240"/>
                  <a:gd name="connsiteY197" fmla="*/ 2534 h 10000"/>
                  <a:gd name="connsiteX198" fmla="*/ 5219 w 19240"/>
                  <a:gd name="connsiteY198" fmla="*/ 2807 h 10000"/>
                  <a:gd name="connsiteX199" fmla="*/ 5238 w 19240"/>
                  <a:gd name="connsiteY199" fmla="*/ 3021 h 10000"/>
                  <a:gd name="connsiteX200" fmla="*/ 5266 w 19240"/>
                  <a:gd name="connsiteY200" fmla="*/ 3041 h 10000"/>
                  <a:gd name="connsiteX201" fmla="*/ 5295 w 19240"/>
                  <a:gd name="connsiteY201" fmla="*/ 3021 h 10000"/>
                  <a:gd name="connsiteX202" fmla="*/ 5314 w 19240"/>
                  <a:gd name="connsiteY202" fmla="*/ 3080 h 10000"/>
                  <a:gd name="connsiteX203" fmla="*/ 5352 w 19240"/>
                  <a:gd name="connsiteY203" fmla="*/ 3119 h 10000"/>
                  <a:gd name="connsiteX204" fmla="*/ 5380 w 19240"/>
                  <a:gd name="connsiteY204" fmla="*/ 3041 h 10000"/>
                  <a:gd name="connsiteX205" fmla="*/ 5399 w 19240"/>
                  <a:gd name="connsiteY205" fmla="*/ 2827 h 10000"/>
                  <a:gd name="connsiteX206" fmla="*/ 5428 w 19240"/>
                  <a:gd name="connsiteY206" fmla="*/ 2671 h 10000"/>
                  <a:gd name="connsiteX207" fmla="*/ 5456 w 19240"/>
                  <a:gd name="connsiteY207" fmla="*/ 2671 h 10000"/>
                  <a:gd name="connsiteX208" fmla="*/ 5485 w 19240"/>
                  <a:gd name="connsiteY208" fmla="*/ 2807 h 10000"/>
                  <a:gd name="connsiteX209" fmla="*/ 5504 w 19240"/>
                  <a:gd name="connsiteY209" fmla="*/ 2982 h 10000"/>
                  <a:gd name="connsiteX210" fmla="*/ 5532 w 19240"/>
                  <a:gd name="connsiteY210" fmla="*/ 3099 h 10000"/>
                  <a:gd name="connsiteX211" fmla="*/ 5561 w 19240"/>
                  <a:gd name="connsiteY211" fmla="*/ 3158 h 10000"/>
                  <a:gd name="connsiteX212" fmla="*/ 5580 w 19240"/>
                  <a:gd name="connsiteY212" fmla="*/ 3138 h 10000"/>
                  <a:gd name="connsiteX213" fmla="*/ 5608 w 19240"/>
                  <a:gd name="connsiteY213" fmla="*/ 3080 h 10000"/>
                  <a:gd name="connsiteX214" fmla="*/ 5637 w 19240"/>
                  <a:gd name="connsiteY214" fmla="*/ 3002 h 10000"/>
                  <a:gd name="connsiteX215" fmla="*/ 5656 w 19240"/>
                  <a:gd name="connsiteY215" fmla="*/ 2963 h 10000"/>
                  <a:gd name="connsiteX216" fmla="*/ 5694 w 19240"/>
                  <a:gd name="connsiteY216" fmla="*/ 3002 h 10000"/>
                  <a:gd name="connsiteX217" fmla="*/ 5722 w 19240"/>
                  <a:gd name="connsiteY217" fmla="*/ 3080 h 10000"/>
                  <a:gd name="connsiteX218" fmla="*/ 5751 w 19240"/>
                  <a:gd name="connsiteY218" fmla="*/ 3158 h 10000"/>
                  <a:gd name="connsiteX219" fmla="*/ 5770 w 19240"/>
                  <a:gd name="connsiteY219" fmla="*/ 3216 h 10000"/>
                  <a:gd name="connsiteX220" fmla="*/ 5798 w 19240"/>
                  <a:gd name="connsiteY220" fmla="*/ 3255 h 10000"/>
                  <a:gd name="connsiteX221" fmla="*/ 5827 w 19240"/>
                  <a:gd name="connsiteY221" fmla="*/ 3236 h 10000"/>
                  <a:gd name="connsiteX222" fmla="*/ 5846 w 19240"/>
                  <a:gd name="connsiteY222" fmla="*/ 3177 h 10000"/>
                  <a:gd name="connsiteX223" fmla="*/ 5875 w 19240"/>
                  <a:gd name="connsiteY223" fmla="*/ 3119 h 10000"/>
                  <a:gd name="connsiteX224" fmla="*/ 5903 w 19240"/>
                  <a:gd name="connsiteY224" fmla="*/ 3060 h 10000"/>
                  <a:gd name="connsiteX225" fmla="*/ 5922 w 19240"/>
                  <a:gd name="connsiteY225" fmla="*/ 3021 h 10000"/>
                  <a:gd name="connsiteX226" fmla="*/ 5951 w 19240"/>
                  <a:gd name="connsiteY226" fmla="*/ 3002 h 10000"/>
                  <a:gd name="connsiteX227" fmla="*/ 5979 w 19240"/>
                  <a:gd name="connsiteY227" fmla="*/ 2982 h 10000"/>
                  <a:gd name="connsiteX228" fmla="*/ 6008 w 19240"/>
                  <a:gd name="connsiteY228" fmla="*/ 2943 h 10000"/>
                  <a:gd name="connsiteX229" fmla="*/ 6027 w 19240"/>
                  <a:gd name="connsiteY229" fmla="*/ 2865 h 10000"/>
                  <a:gd name="connsiteX230" fmla="*/ 6065 w 19240"/>
                  <a:gd name="connsiteY230" fmla="*/ 2827 h 10000"/>
                  <a:gd name="connsiteX231" fmla="*/ 6093 w 19240"/>
                  <a:gd name="connsiteY231" fmla="*/ 2846 h 10000"/>
                  <a:gd name="connsiteX232" fmla="*/ 6112 w 19240"/>
                  <a:gd name="connsiteY232" fmla="*/ 2904 h 10000"/>
                  <a:gd name="connsiteX233" fmla="*/ 6141 w 19240"/>
                  <a:gd name="connsiteY233" fmla="*/ 3021 h 10000"/>
                  <a:gd name="connsiteX234" fmla="*/ 6169 w 19240"/>
                  <a:gd name="connsiteY234" fmla="*/ 3138 h 10000"/>
                  <a:gd name="connsiteX235" fmla="*/ 6188 w 19240"/>
                  <a:gd name="connsiteY235" fmla="*/ 3216 h 10000"/>
                  <a:gd name="connsiteX236" fmla="*/ 6217 w 19240"/>
                  <a:gd name="connsiteY236" fmla="*/ 3255 h 10000"/>
                  <a:gd name="connsiteX237" fmla="*/ 6245 w 19240"/>
                  <a:gd name="connsiteY237" fmla="*/ 3236 h 10000"/>
                  <a:gd name="connsiteX238" fmla="*/ 6274 w 19240"/>
                  <a:gd name="connsiteY238" fmla="*/ 3177 h 10000"/>
                  <a:gd name="connsiteX239" fmla="*/ 6293 w 19240"/>
                  <a:gd name="connsiteY239" fmla="*/ 3099 h 10000"/>
                  <a:gd name="connsiteX240" fmla="*/ 6321 w 19240"/>
                  <a:gd name="connsiteY240" fmla="*/ 3041 h 10000"/>
                  <a:gd name="connsiteX241" fmla="*/ 6350 w 19240"/>
                  <a:gd name="connsiteY241" fmla="*/ 3002 h 10000"/>
                  <a:gd name="connsiteX242" fmla="*/ 6369 w 19240"/>
                  <a:gd name="connsiteY242" fmla="*/ 2982 h 10000"/>
                  <a:gd name="connsiteX243" fmla="*/ 6407 w 19240"/>
                  <a:gd name="connsiteY243" fmla="*/ 2982 h 10000"/>
                  <a:gd name="connsiteX244" fmla="*/ 6435 w 19240"/>
                  <a:gd name="connsiteY244" fmla="*/ 2982 h 10000"/>
                  <a:gd name="connsiteX245" fmla="*/ 6464 w 19240"/>
                  <a:gd name="connsiteY245" fmla="*/ 3002 h 10000"/>
                  <a:gd name="connsiteX246" fmla="*/ 6483 w 19240"/>
                  <a:gd name="connsiteY246" fmla="*/ 3002 h 10000"/>
                  <a:gd name="connsiteX247" fmla="*/ 6511 w 19240"/>
                  <a:gd name="connsiteY247" fmla="*/ 3021 h 10000"/>
                  <a:gd name="connsiteX248" fmla="*/ 6540 w 19240"/>
                  <a:gd name="connsiteY248" fmla="*/ 3041 h 10000"/>
                  <a:gd name="connsiteX249" fmla="*/ 6559 w 19240"/>
                  <a:gd name="connsiteY249" fmla="*/ 3060 h 10000"/>
                  <a:gd name="connsiteX250" fmla="*/ 6587 w 19240"/>
                  <a:gd name="connsiteY250" fmla="*/ 3099 h 10000"/>
                  <a:gd name="connsiteX251" fmla="*/ 6616 w 19240"/>
                  <a:gd name="connsiteY251" fmla="*/ 3119 h 10000"/>
                  <a:gd name="connsiteX252" fmla="*/ 6635 w 19240"/>
                  <a:gd name="connsiteY252" fmla="*/ 3099 h 10000"/>
                  <a:gd name="connsiteX253" fmla="*/ 6663 w 19240"/>
                  <a:gd name="connsiteY253" fmla="*/ 3060 h 10000"/>
                  <a:gd name="connsiteX254" fmla="*/ 6692 w 19240"/>
                  <a:gd name="connsiteY254" fmla="*/ 3002 h 10000"/>
                  <a:gd name="connsiteX255" fmla="*/ 6721 w 19240"/>
                  <a:gd name="connsiteY255" fmla="*/ 2943 h 10000"/>
                  <a:gd name="connsiteX256" fmla="*/ 6740 w 19240"/>
                  <a:gd name="connsiteY256" fmla="*/ 2943 h 10000"/>
                  <a:gd name="connsiteX257" fmla="*/ 6778 w 19240"/>
                  <a:gd name="connsiteY257" fmla="*/ 2943 h 10000"/>
                  <a:gd name="connsiteX258" fmla="*/ 6806 w 19240"/>
                  <a:gd name="connsiteY258" fmla="*/ 3002 h 10000"/>
                  <a:gd name="connsiteX259" fmla="*/ 6825 w 19240"/>
                  <a:gd name="connsiteY259" fmla="*/ 3060 h 10000"/>
                  <a:gd name="connsiteX260" fmla="*/ 6854 w 19240"/>
                  <a:gd name="connsiteY260" fmla="*/ 3099 h 10000"/>
                  <a:gd name="connsiteX261" fmla="*/ 6882 w 19240"/>
                  <a:gd name="connsiteY261" fmla="*/ 3138 h 10000"/>
                  <a:gd name="connsiteX262" fmla="*/ 6901 w 19240"/>
                  <a:gd name="connsiteY262" fmla="*/ 3158 h 10000"/>
                  <a:gd name="connsiteX263" fmla="*/ 6930 w 19240"/>
                  <a:gd name="connsiteY263" fmla="*/ 3138 h 10000"/>
                  <a:gd name="connsiteX264" fmla="*/ 6958 w 19240"/>
                  <a:gd name="connsiteY264" fmla="*/ 3119 h 10000"/>
                  <a:gd name="connsiteX265" fmla="*/ 6987 w 19240"/>
                  <a:gd name="connsiteY265" fmla="*/ 3080 h 10000"/>
                  <a:gd name="connsiteX266" fmla="*/ 7006 w 19240"/>
                  <a:gd name="connsiteY266" fmla="*/ 3041 h 10000"/>
                  <a:gd name="connsiteX267" fmla="*/ 7034 w 19240"/>
                  <a:gd name="connsiteY267" fmla="*/ 3021 h 10000"/>
                  <a:gd name="connsiteX268" fmla="*/ 7063 w 19240"/>
                  <a:gd name="connsiteY268" fmla="*/ 3002 h 10000"/>
                  <a:gd name="connsiteX269" fmla="*/ 7082 w 19240"/>
                  <a:gd name="connsiteY269" fmla="*/ 2963 h 10000"/>
                  <a:gd name="connsiteX270" fmla="*/ 7120 w 19240"/>
                  <a:gd name="connsiteY270" fmla="*/ 2963 h 10000"/>
                  <a:gd name="connsiteX271" fmla="*/ 7148 w 19240"/>
                  <a:gd name="connsiteY271" fmla="*/ 2943 h 10000"/>
                  <a:gd name="connsiteX272" fmla="*/ 7167 w 19240"/>
                  <a:gd name="connsiteY272" fmla="*/ 2963 h 10000"/>
                  <a:gd name="connsiteX273" fmla="*/ 7196 w 19240"/>
                  <a:gd name="connsiteY273" fmla="*/ 3002 h 10000"/>
                  <a:gd name="connsiteX274" fmla="*/ 7224 w 19240"/>
                  <a:gd name="connsiteY274" fmla="*/ 3041 h 10000"/>
                  <a:gd name="connsiteX275" fmla="*/ 7253 w 19240"/>
                  <a:gd name="connsiteY275" fmla="*/ 3080 h 10000"/>
                  <a:gd name="connsiteX276" fmla="*/ 7272 w 19240"/>
                  <a:gd name="connsiteY276" fmla="*/ 3099 h 10000"/>
                  <a:gd name="connsiteX277" fmla="*/ 7300 w 19240"/>
                  <a:gd name="connsiteY277" fmla="*/ 3099 h 10000"/>
                  <a:gd name="connsiteX278" fmla="*/ 7329 w 19240"/>
                  <a:gd name="connsiteY278" fmla="*/ 3080 h 10000"/>
                  <a:gd name="connsiteX279" fmla="*/ 7348 w 19240"/>
                  <a:gd name="connsiteY279" fmla="*/ 3041 h 10000"/>
                  <a:gd name="connsiteX280" fmla="*/ 7376 w 19240"/>
                  <a:gd name="connsiteY280" fmla="*/ 3021 h 10000"/>
                  <a:gd name="connsiteX281" fmla="*/ 7405 w 19240"/>
                  <a:gd name="connsiteY281" fmla="*/ 2982 h 10000"/>
                  <a:gd name="connsiteX282" fmla="*/ 7424 w 19240"/>
                  <a:gd name="connsiteY282" fmla="*/ 2963 h 10000"/>
                  <a:gd name="connsiteX283" fmla="*/ 7452 w 19240"/>
                  <a:gd name="connsiteY283" fmla="*/ 2963 h 10000"/>
                  <a:gd name="connsiteX284" fmla="*/ 7490 w 19240"/>
                  <a:gd name="connsiteY284" fmla="*/ 2963 h 10000"/>
                  <a:gd name="connsiteX285" fmla="*/ 7519 w 19240"/>
                  <a:gd name="connsiteY285" fmla="*/ 2982 h 10000"/>
                  <a:gd name="connsiteX286" fmla="*/ 7538 w 19240"/>
                  <a:gd name="connsiteY286" fmla="*/ 3021 h 10000"/>
                  <a:gd name="connsiteX287" fmla="*/ 7567 w 19240"/>
                  <a:gd name="connsiteY287" fmla="*/ 3080 h 10000"/>
                  <a:gd name="connsiteX288" fmla="*/ 7595 w 19240"/>
                  <a:gd name="connsiteY288" fmla="*/ 3119 h 10000"/>
                  <a:gd name="connsiteX289" fmla="*/ 7614 w 19240"/>
                  <a:gd name="connsiteY289" fmla="*/ 3158 h 10000"/>
                  <a:gd name="connsiteX290" fmla="*/ 7643 w 19240"/>
                  <a:gd name="connsiteY290" fmla="*/ 3177 h 10000"/>
                  <a:gd name="connsiteX291" fmla="*/ 7671 w 19240"/>
                  <a:gd name="connsiteY291" fmla="*/ 3158 h 10000"/>
                  <a:gd name="connsiteX292" fmla="*/ 7690 w 19240"/>
                  <a:gd name="connsiteY292" fmla="*/ 3138 h 10000"/>
                  <a:gd name="connsiteX293" fmla="*/ 7719 w 19240"/>
                  <a:gd name="connsiteY293" fmla="*/ 3080 h 10000"/>
                  <a:gd name="connsiteX294" fmla="*/ 7747 w 19240"/>
                  <a:gd name="connsiteY294" fmla="*/ 3021 h 10000"/>
                  <a:gd name="connsiteX295" fmla="*/ 7776 w 19240"/>
                  <a:gd name="connsiteY295" fmla="*/ 2963 h 10000"/>
                  <a:gd name="connsiteX296" fmla="*/ 7795 w 19240"/>
                  <a:gd name="connsiteY296" fmla="*/ 2943 h 10000"/>
                  <a:gd name="connsiteX297" fmla="*/ 7833 w 19240"/>
                  <a:gd name="connsiteY297" fmla="*/ 2924 h 10000"/>
                  <a:gd name="connsiteX298" fmla="*/ 7861 w 19240"/>
                  <a:gd name="connsiteY298" fmla="*/ 2943 h 10000"/>
                  <a:gd name="connsiteX299" fmla="*/ 7880 w 19240"/>
                  <a:gd name="connsiteY299" fmla="*/ 2982 h 10000"/>
                  <a:gd name="connsiteX300" fmla="*/ 7909 w 19240"/>
                  <a:gd name="connsiteY300" fmla="*/ 3021 h 10000"/>
                  <a:gd name="connsiteX301" fmla="*/ 7937 w 19240"/>
                  <a:gd name="connsiteY301" fmla="*/ 3060 h 10000"/>
                  <a:gd name="connsiteX302" fmla="*/ 7966 w 19240"/>
                  <a:gd name="connsiteY302" fmla="*/ 3099 h 10000"/>
                  <a:gd name="connsiteX303" fmla="*/ 7985 w 19240"/>
                  <a:gd name="connsiteY303" fmla="*/ 3119 h 10000"/>
                  <a:gd name="connsiteX304" fmla="*/ 8013 w 19240"/>
                  <a:gd name="connsiteY304" fmla="*/ 3119 h 10000"/>
                  <a:gd name="connsiteX305" fmla="*/ 8042 w 19240"/>
                  <a:gd name="connsiteY305" fmla="*/ 3099 h 10000"/>
                  <a:gd name="connsiteX306" fmla="*/ 8061 w 19240"/>
                  <a:gd name="connsiteY306" fmla="*/ 3080 h 10000"/>
                  <a:gd name="connsiteX307" fmla="*/ 8089 w 19240"/>
                  <a:gd name="connsiteY307" fmla="*/ 3060 h 10000"/>
                  <a:gd name="connsiteX308" fmla="*/ 8118 w 19240"/>
                  <a:gd name="connsiteY308" fmla="*/ 3021 h 10000"/>
                  <a:gd name="connsiteX309" fmla="*/ 8137 w 19240"/>
                  <a:gd name="connsiteY309" fmla="*/ 2982 h 10000"/>
                  <a:gd name="connsiteX310" fmla="*/ 8165 w 19240"/>
                  <a:gd name="connsiteY310" fmla="*/ 2963 h 10000"/>
                  <a:gd name="connsiteX311" fmla="*/ 8203 w 19240"/>
                  <a:gd name="connsiteY311" fmla="*/ 2943 h 10000"/>
                  <a:gd name="connsiteX312" fmla="*/ 8232 w 19240"/>
                  <a:gd name="connsiteY312" fmla="*/ 2963 h 10000"/>
                  <a:gd name="connsiteX313" fmla="*/ 8251 w 19240"/>
                  <a:gd name="connsiteY313" fmla="*/ 3002 h 10000"/>
                  <a:gd name="connsiteX314" fmla="*/ 8279 w 19240"/>
                  <a:gd name="connsiteY314" fmla="*/ 3060 h 10000"/>
                  <a:gd name="connsiteX315" fmla="*/ 8308 w 19240"/>
                  <a:gd name="connsiteY315" fmla="*/ 3099 h 10000"/>
                  <a:gd name="connsiteX316" fmla="*/ 8327 w 19240"/>
                  <a:gd name="connsiteY316" fmla="*/ 3119 h 10000"/>
                  <a:gd name="connsiteX317" fmla="*/ 8356 w 19240"/>
                  <a:gd name="connsiteY317" fmla="*/ 3119 h 10000"/>
                  <a:gd name="connsiteX318" fmla="*/ 8384 w 19240"/>
                  <a:gd name="connsiteY318" fmla="*/ 3099 h 10000"/>
                  <a:gd name="connsiteX319" fmla="*/ 8403 w 19240"/>
                  <a:gd name="connsiteY319" fmla="*/ 3060 h 10000"/>
                  <a:gd name="connsiteX320" fmla="*/ 8432 w 19240"/>
                  <a:gd name="connsiteY320" fmla="*/ 3041 h 10000"/>
                  <a:gd name="connsiteX321" fmla="*/ 8460 w 19240"/>
                  <a:gd name="connsiteY321" fmla="*/ 3021 h 10000"/>
                  <a:gd name="connsiteX322" fmla="*/ 8489 w 19240"/>
                  <a:gd name="connsiteY322" fmla="*/ 3002 h 10000"/>
                  <a:gd name="connsiteX323" fmla="*/ 8508 w 19240"/>
                  <a:gd name="connsiteY323" fmla="*/ 3002 h 10000"/>
                  <a:gd name="connsiteX324" fmla="*/ 8546 w 19240"/>
                  <a:gd name="connsiteY324" fmla="*/ 3002 h 10000"/>
                  <a:gd name="connsiteX325" fmla="*/ 8574 w 19240"/>
                  <a:gd name="connsiteY325" fmla="*/ 3021 h 10000"/>
                  <a:gd name="connsiteX326" fmla="*/ 8593 w 19240"/>
                  <a:gd name="connsiteY326" fmla="*/ 3041 h 10000"/>
                  <a:gd name="connsiteX327" fmla="*/ 8622 w 19240"/>
                  <a:gd name="connsiteY327" fmla="*/ 3060 h 10000"/>
                  <a:gd name="connsiteX328" fmla="*/ 8650 w 19240"/>
                  <a:gd name="connsiteY328" fmla="*/ 3080 h 10000"/>
                  <a:gd name="connsiteX329" fmla="*/ 8669 w 19240"/>
                  <a:gd name="connsiteY329" fmla="*/ 3119 h 10000"/>
                  <a:gd name="connsiteX330" fmla="*/ 8698 w 19240"/>
                  <a:gd name="connsiteY330" fmla="*/ 3138 h 10000"/>
                  <a:gd name="connsiteX331" fmla="*/ 8726 w 19240"/>
                  <a:gd name="connsiteY331" fmla="*/ 3138 h 10000"/>
                  <a:gd name="connsiteX332" fmla="*/ 8755 w 19240"/>
                  <a:gd name="connsiteY332" fmla="*/ 3119 h 10000"/>
                  <a:gd name="connsiteX333" fmla="*/ 8774 w 19240"/>
                  <a:gd name="connsiteY333" fmla="*/ 3080 h 10000"/>
                  <a:gd name="connsiteX334" fmla="*/ 8802 w 19240"/>
                  <a:gd name="connsiteY334" fmla="*/ 3021 h 10000"/>
                  <a:gd name="connsiteX335" fmla="*/ 8831 w 19240"/>
                  <a:gd name="connsiteY335" fmla="*/ 2963 h 10000"/>
                  <a:gd name="connsiteX336" fmla="*/ 8850 w 19240"/>
                  <a:gd name="connsiteY336" fmla="*/ 2924 h 10000"/>
                  <a:gd name="connsiteX337" fmla="*/ 8878 w 19240"/>
                  <a:gd name="connsiteY337" fmla="*/ 2904 h 10000"/>
                  <a:gd name="connsiteX338" fmla="*/ 8916 w 19240"/>
                  <a:gd name="connsiteY338" fmla="*/ 2924 h 10000"/>
                  <a:gd name="connsiteX339" fmla="*/ 8935 w 19240"/>
                  <a:gd name="connsiteY339" fmla="*/ 2963 h 10000"/>
                  <a:gd name="connsiteX340" fmla="*/ 8964 w 19240"/>
                  <a:gd name="connsiteY340" fmla="*/ 3002 h 10000"/>
                  <a:gd name="connsiteX341" fmla="*/ 8992 w 19240"/>
                  <a:gd name="connsiteY341" fmla="*/ 3041 h 10000"/>
                  <a:gd name="connsiteX342" fmla="*/ 9021 w 19240"/>
                  <a:gd name="connsiteY342" fmla="*/ 3080 h 10000"/>
                  <a:gd name="connsiteX343" fmla="*/ 9040 w 19240"/>
                  <a:gd name="connsiteY343" fmla="*/ 3119 h 10000"/>
                  <a:gd name="connsiteX344" fmla="*/ 9068 w 19240"/>
                  <a:gd name="connsiteY344" fmla="*/ 3119 h 10000"/>
                  <a:gd name="connsiteX345" fmla="*/ 9097 w 19240"/>
                  <a:gd name="connsiteY345" fmla="*/ 3119 h 10000"/>
                  <a:gd name="connsiteX346" fmla="*/ 9116 w 19240"/>
                  <a:gd name="connsiteY346" fmla="*/ 3099 h 10000"/>
                  <a:gd name="connsiteX347" fmla="*/ 9144 w 19240"/>
                  <a:gd name="connsiteY347" fmla="*/ 3080 h 10000"/>
                  <a:gd name="connsiteX348" fmla="*/ 9173 w 19240"/>
                  <a:gd name="connsiteY348" fmla="*/ 3060 h 10000"/>
                  <a:gd name="connsiteX349" fmla="*/ 9192 w 19240"/>
                  <a:gd name="connsiteY349" fmla="*/ 3021 h 10000"/>
                  <a:gd name="connsiteX350" fmla="*/ 9221 w 19240"/>
                  <a:gd name="connsiteY350" fmla="*/ 2982 h 10000"/>
                  <a:gd name="connsiteX351" fmla="*/ 9259 w 19240"/>
                  <a:gd name="connsiteY351" fmla="*/ 2963 h 10000"/>
                  <a:gd name="connsiteX352" fmla="*/ 9287 w 19240"/>
                  <a:gd name="connsiteY352" fmla="*/ 2963 h 10000"/>
                  <a:gd name="connsiteX353" fmla="*/ 9306 w 19240"/>
                  <a:gd name="connsiteY353" fmla="*/ 2982 h 10000"/>
                  <a:gd name="connsiteX354" fmla="*/ 9335 w 19240"/>
                  <a:gd name="connsiteY354" fmla="*/ 3021 h 10000"/>
                  <a:gd name="connsiteX355" fmla="*/ 9363 w 19240"/>
                  <a:gd name="connsiteY355" fmla="*/ 3060 h 10000"/>
                  <a:gd name="connsiteX356" fmla="*/ 9382 w 19240"/>
                  <a:gd name="connsiteY356" fmla="*/ 3080 h 10000"/>
                  <a:gd name="connsiteX357" fmla="*/ 9411 w 19240"/>
                  <a:gd name="connsiteY357" fmla="*/ 3099 h 10000"/>
                  <a:gd name="connsiteX358" fmla="*/ 9439 w 19240"/>
                  <a:gd name="connsiteY358" fmla="*/ 3099 h 10000"/>
                  <a:gd name="connsiteX359" fmla="*/ 9468 w 19240"/>
                  <a:gd name="connsiteY359" fmla="*/ 3080 h 10000"/>
                  <a:gd name="connsiteX360" fmla="*/ 9487 w 19240"/>
                  <a:gd name="connsiteY360" fmla="*/ 3060 h 10000"/>
                  <a:gd name="connsiteX361" fmla="*/ 9515 w 19240"/>
                  <a:gd name="connsiteY361" fmla="*/ 3021 h 10000"/>
                  <a:gd name="connsiteX362" fmla="*/ 9544 w 19240"/>
                  <a:gd name="connsiteY362" fmla="*/ 3002 h 10000"/>
                  <a:gd name="connsiteX363" fmla="*/ 9563 w 19240"/>
                  <a:gd name="connsiteY363" fmla="*/ 3002 h 10000"/>
                  <a:gd name="connsiteX364" fmla="*/ 9591 w 19240"/>
                  <a:gd name="connsiteY364" fmla="*/ 3002 h 10000"/>
                  <a:gd name="connsiteX365" fmla="*/ 9629 w 19240"/>
                  <a:gd name="connsiteY365" fmla="*/ 3002 h 10000"/>
                  <a:gd name="connsiteX366" fmla="*/ 9648 w 19240"/>
                  <a:gd name="connsiteY366" fmla="*/ 3021 h 10000"/>
                  <a:gd name="connsiteX367" fmla="*/ 9677 w 19240"/>
                  <a:gd name="connsiteY367" fmla="*/ 3041 h 10000"/>
                  <a:gd name="connsiteX368" fmla="*/ 9705 w 19240"/>
                  <a:gd name="connsiteY368" fmla="*/ 3080 h 10000"/>
                  <a:gd name="connsiteX369" fmla="*/ 9734 w 19240"/>
                  <a:gd name="connsiteY369" fmla="*/ 3099 h 10000"/>
                  <a:gd name="connsiteX370" fmla="*/ 9753 w 19240"/>
                  <a:gd name="connsiteY370" fmla="*/ 3099 h 10000"/>
                  <a:gd name="connsiteX371" fmla="*/ 9781 w 19240"/>
                  <a:gd name="connsiteY371" fmla="*/ 3099 h 10000"/>
                  <a:gd name="connsiteX372" fmla="*/ 9810 w 19240"/>
                  <a:gd name="connsiteY372" fmla="*/ 3099 h 10000"/>
                  <a:gd name="connsiteX373" fmla="*/ 9829 w 19240"/>
                  <a:gd name="connsiteY373" fmla="*/ 3060 h 10000"/>
                  <a:gd name="connsiteX374" fmla="*/ 9857 w 19240"/>
                  <a:gd name="connsiteY374" fmla="*/ 3021 h 10000"/>
                  <a:gd name="connsiteX375" fmla="*/ 9886 w 19240"/>
                  <a:gd name="connsiteY375" fmla="*/ 2982 h 10000"/>
                  <a:gd name="connsiteX376" fmla="*/ 9905 w 19240"/>
                  <a:gd name="connsiteY376" fmla="*/ 2963 h 10000"/>
                  <a:gd name="connsiteX377" fmla="*/ 9933 w 19240"/>
                  <a:gd name="connsiteY377" fmla="*/ 2943 h 10000"/>
                  <a:gd name="connsiteX378" fmla="*/ 9971 w 19240"/>
                  <a:gd name="connsiteY378" fmla="*/ 2943 h 10000"/>
                  <a:gd name="connsiteX379" fmla="*/ 19240 w 19240"/>
                  <a:gd name="connsiteY379" fmla="*/ 2901 h 10000"/>
                  <a:gd name="connsiteX0" fmla="*/ 0 w 20117"/>
                  <a:gd name="connsiteY0" fmla="*/ 2963 h 10000"/>
                  <a:gd name="connsiteX1" fmla="*/ 19 w 20117"/>
                  <a:gd name="connsiteY1" fmla="*/ 2963 h 10000"/>
                  <a:gd name="connsiteX2" fmla="*/ 48 w 20117"/>
                  <a:gd name="connsiteY2" fmla="*/ 2963 h 10000"/>
                  <a:gd name="connsiteX3" fmla="*/ 76 w 20117"/>
                  <a:gd name="connsiteY3" fmla="*/ 2982 h 10000"/>
                  <a:gd name="connsiteX4" fmla="*/ 95 w 20117"/>
                  <a:gd name="connsiteY4" fmla="*/ 3021 h 10000"/>
                  <a:gd name="connsiteX5" fmla="*/ 124 w 20117"/>
                  <a:gd name="connsiteY5" fmla="*/ 3060 h 10000"/>
                  <a:gd name="connsiteX6" fmla="*/ 152 w 20117"/>
                  <a:gd name="connsiteY6" fmla="*/ 3099 h 10000"/>
                  <a:gd name="connsiteX7" fmla="*/ 171 w 20117"/>
                  <a:gd name="connsiteY7" fmla="*/ 3099 h 10000"/>
                  <a:gd name="connsiteX8" fmla="*/ 200 w 20117"/>
                  <a:gd name="connsiteY8" fmla="*/ 3099 h 10000"/>
                  <a:gd name="connsiteX9" fmla="*/ 228 w 20117"/>
                  <a:gd name="connsiteY9" fmla="*/ 3080 h 10000"/>
                  <a:gd name="connsiteX10" fmla="*/ 257 w 20117"/>
                  <a:gd name="connsiteY10" fmla="*/ 3060 h 10000"/>
                  <a:gd name="connsiteX11" fmla="*/ 276 w 20117"/>
                  <a:gd name="connsiteY11" fmla="*/ 3021 h 10000"/>
                  <a:gd name="connsiteX12" fmla="*/ 304 w 20117"/>
                  <a:gd name="connsiteY12" fmla="*/ 3002 h 10000"/>
                  <a:gd name="connsiteX13" fmla="*/ 342 w 20117"/>
                  <a:gd name="connsiteY13" fmla="*/ 3002 h 10000"/>
                  <a:gd name="connsiteX14" fmla="*/ 361 w 20117"/>
                  <a:gd name="connsiteY14" fmla="*/ 3002 h 10000"/>
                  <a:gd name="connsiteX15" fmla="*/ 390 w 20117"/>
                  <a:gd name="connsiteY15" fmla="*/ 3002 h 10000"/>
                  <a:gd name="connsiteX16" fmla="*/ 418 w 20117"/>
                  <a:gd name="connsiteY16" fmla="*/ 3021 h 10000"/>
                  <a:gd name="connsiteX17" fmla="*/ 437 w 20117"/>
                  <a:gd name="connsiteY17" fmla="*/ 3041 h 10000"/>
                  <a:gd name="connsiteX18" fmla="*/ 466 w 20117"/>
                  <a:gd name="connsiteY18" fmla="*/ 3060 h 10000"/>
                  <a:gd name="connsiteX19" fmla="*/ 494 w 20117"/>
                  <a:gd name="connsiteY19" fmla="*/ 3080 h 10000"/>
                  <a:gd name="connsiteX20" fmla="*/ 523 w 20117"/>
                  <a:gd name="connsiteY20" fmla="*/ 3099 h 10000"/>
                  <a:gd name="connsiteX21" fmla="*/ 542 w 20117"/>
                  <a:gd name="connsiteY21" fmla="*/ 3099 h 10000"/>
                  <a:gd name="connsiteX22" fmla="*/ 570 w 20117"/>
                  <a:gd name="connsiteY22" fmla="*/ 3080 h 10000"/>
                  <a:gd name="connsiteX23" fmla="*/ 599 w 20117"/>
                  <a:gd name="connsiteY23" fmla="*/ 3041 h 10000"/>
                  <a:gd name="connsiteX24" fmla="*/ 618 w 20117"/>
                  <a:gd name="connsiteY24" fmla="*/ 3002 h 10000"/>
                  <a:gd name="connsiteX25" fmla="*/ 646 w 20117"/>
                  <a:gd name="connsiteY25" fmla="*/ 2963 h 10000"/>
                  <a:gd name="connsiteX26" fmla="*/ 675 w 20117"/>
                  <a:gd name="connsiteY26" fmla="*/ 2943 h 10000"/>
                  <a:gd name="connsiteX27" fmla="*/ 703 w 20117"/>
                  <a:gd name="connsiteY27" fmla="*/ 2963 h 10000"/>
                  <a:gd name="connsiteX28" fmla="*/ 732 w 20117"/>
                  <a:gd name="connsiteY28" fmla="*/ 2982 h 10000"/>
                  <a:gd name="connsiteX29" fmla="*/ 760 w 20117"/>
                  <a:gd name="connsiteY29" fmla="*/ 3021 h 10000"/>
                  <a:gd name="connsiteX30" fmla="*/ 789 w 20117"/>
                  <a:gd name="connsiteY30" fmla="*/ 3060 h 10000"/>
                  <a:gd name="connsiteX31" fmla="*/ 808 w 20117"/>
                  <a:gd name="connsiteY31" fmla="*/ 3099 h 10000"/>
                  <a:gd name="connsiteX32" fmla="*/ 837 w 20117"/>
                  <a:gd name="connsiteY32" fmla="*/ 3119 h 10000"/>
                  <a:gd name="connsiteX33" fmla="*/ 865 w 20117"/>
                  <a:gd name="connsiteY33" fmla="*/ 3138 h 10000"/>
                  <a:gd name="connsiteX34" fmla="*/ 884 w 20117"/>
                  <a:gd name="connsiteY34" fmla="*/ 3138 h 10000"/>
                  <a:gd name="connsiteX35" fmla="*/ 913 w 20117"/>
                  <a:gd name="connsiteY35" fmla="*/ 3119 h 10000"/>
                  <a:gd name="connsiteX36" fmla="*/ 941 w 20117"/>
                  <a:gd name="connsiteY36" fmla="*/ 3099 h 10000"/>
                  <a:gd name="connsiteX37" fmla="*/ 970 w 20117"/>
                  <a:gd name="connsiteY37" fmla="*/ 3060 h 10000"/>
                  <a:gd name="connsiteX38" fmla="*/ 989 w 20117"/>
                  <a:gd name="connsiteY38" fmla="*/ 3021 h 10000"/>
                  <a:gd name="connsiteX39" fmla="*/ 1017 w 20117"/>
                  <a:gd name="connsiteY39" fmla="*/ 2963 h 10000"/>
                  <a:gd name="connsiteX40" fmla="*/ 1055 w 20117"/>
                  <a:gd name="connsiteY40" fmla="*/ 2943 h 10000"/>
                  <a:gd name="connsiteX41" fmla="*/ 1074 w 20117"/>
                  <a:gd name="connsiteY41" fmla="*/ 2924 h 10000"/>
                  <a:gd name="connsiteX42" fmla="*/ 1103 w 20117"/>
                  <a:gd name="connsiteY42" fmla="*/ 2924 h 10000"/>
                  <a:gd name="connsiteX43" fmla="*/ 1131 w 20117"/>
                  <a:gd name="connsiteY43" fmla="*/ 2963 h 10000"/>
                  <a:gd name="connsiteX44" fmla="*/ 1150 w 20117"/>
                  <a:gd name="connsiteY44" fmla="*/ 3002 h 10000"/>
                  <a:gd name="connsiteX45" fmla="*/ 1179 w 20117"/>
                  <a:gd name="connsiteY45" fmla="*/ 3060 h 10000"/>
                  <a:gd name="connsiteX46" fmla="*/ 1207 w 20117"/>
                  <a:gd name="connsiteY46" fmla="*/ 3099 h 10000"/>
                  <a:gd name="connsiteX47" fmla="*/ 1236 w 20117"/>
                  <a:gd name="connsiteY47" fmla="*/ 3119 h 10000"/>
                  <a:gd name="connsiteX48" fmla="*/ 1255 w 20117"/>
                  <a:gd name="connsiteY48" fmla="*/ 3119 h 10000"/>
                  <a:gd name="connsiteX49" fmla="*/ 1283 w 20117"/>
                  <a:gd name="connsiteY49" fmla="*/ 3099 h 10000"/>
                  <a:gd name="connsiteX50" fmla="*/ 1312 w 20117"/>
                  <a:gd name="connsiteY50" fmla="*/ 3060 h 10000"/>
                  <a:gd name="connsiteX51" fmla="*/ 1331 w 20117"/>
                  <a:gd name="connsiteY51" fmla="*/ 3041 h 10000"/>
                  <a:gd name="connsiteX52" fmla="*/ 1359 w 20117"/>
                  <a:gd name="connsiteY52" fmla="*/ 3021 h 10000"/>
                  <a:gd name="connsiteX53" fmla="*/ 1388 w 20117"/>
                  <a:gd name="connsiteY53" fmla="*/ 3002 h 10000"/>
                  <a:gd name="connsiteX54" fmla="*/ 1416 w 20117"/>
                  <a:gd name="connsiteY54" fmla="*/ 3002 h 10000"/>
                  <a:gd name="connsiteX55" fmla="*/ 1445 w 20117"/>
                  <a:gd name="connsiteY55" fmla="*/ 3002 h 10000"/>
                  <a:gd name="connsiteX56" fmla="*/ 1473 w 20117"/>
                  <a:gd name="connsiteY56" fmla="*/ 3021 h 10000"/>
                  <a:gd name="connsiteX57" fmla="*/ 1502 w 20117"/>
                  <a:gd name="connsiteY57" fmla="*/ 3021 h 10000"/>
                  <a:gd name="connsiteX58" fmla="*/ 1521 w 20117"/>
                  <a:gd name="connsiteY58" fmla="*/ 3060 h 10000"/>
                  <a:gd name="connsiteX59" fmla="*/ 1549 w 20117"/>
                  <a:gd name="connsiteY59" fmla="*/ 3080 h 10000"/>
                  <a:gd name="connsiteX60" fmla="*/ 1578 w 20117"/>
                  <a:gd name="connsiteY60" fmla="*/ 3099 h 10000"/>
                  <a:gd name="connsiteX61" fmla="*/ 1597 w 20117"/>
                  <a:gd name="connsiteY61" fmla="*/ 3119 h 10000"/>
                  <a:gd name="connsiteX62" fmla="*/ 1625 w 20117"/>
                  <a:gd name="connsiteY62" fmla="*/ 3119 h 10000"/>
                  <a:gd name="connsiteX63" fmla="*/ 1654 w 20117"/>
                  <a:gd name="connsiteY63" fmla="*/ 3080 h 10000"/>
                  <a:gd name="connsiteX64" fmla="*/ 1673 w 20117"/>
                  <a:gd name="connsiteY64" fmla="*/ 3060 h 10000"/>
                  <a:gd name="connsiteX65" fmla="*/ 1702 w 20117"/>
                  <a:gd name="connsiteY65" fmla="*/ 3002 h 10000"/>
                  <a:gd name="connsiteX66" fmla="*/ 1730 w 20117"/>
                  <a:gd name="connsiteY66" fmla="*/ 2963 h 10000"/>
                  <a:gd name="connsiteX67" fmla="*/ 1768 w 20117"/>
                  <a:gd name="connsiteY67" fmla="*/ 2943 h 10000"/>
                  <a:gd name="connsiteX68" fmla="*/ 1787 w 20117"/>
                  <a:gd name="connsiteY68" fmla="*/ 2963 h 10000"/>
                  <a:gd name="connsiteX69" fmla="*/ 1816 w 20117"/>
                  <a:gd name="connsiteY69" fmla="*/ 2982 h 10000"/>
                  <a:gd name="connsiteX70" fmla="*/ 1844 w 20117"/>
                  <a:gd name="connsiteY70" fmla="*/ 3041 h 10000"/>
                  <a:gd name="connsiteX71" fmla="*/ 1863 w 20117"/>
                  <a:gd name="connsiteY71" fmla="*/ 3080 h 10000"/>
                  <a:gd name="connsiteX72" fmla="*/ 1892 w 20117"/>
                  <a:gd name="connsiteY72" fmla="*/ 3119 h 10000"/>
                  <a:gd name="connsiteX73" fmla="*/ 1920 w 20117"/>
                  <a:gd name="connsiteY73" fmla="*/ 3119 h 10000"/>
                  <a:gd name="connsiteX74" fmla="*/ 1939 w 20117"/>
                  <a:gd name="connsiteY74" fmla="*/ 3119 h 10000"/>
                  <a:gd name="connsiteX75" fmla="*/ 1968 w 20117"/>
                  <a:gd name="connsiteY75" fmla="*/ 3119 h 10000"/>
                  <a:gd name="connsiteX76" fmla="*/ 1996 w 20117"/>
                  <a:gd name="connsiteY76" fmla="*/ 3080 h 10000"/>
                  <a:gd name="connsiteX77" fmla="*/ 2025 w 20117"/>
                  <a:gd name="connsiteY77" fmla="*/ 3041 h 10000"/>
                  <a:gd name="connsiteX78" fmla="*/ 2044 w 20117"/>
                  <a:gd name="connsiteY78" fmla="*/ 3002 h 10000"/>
                  <a:gd name="connsiteX79" fmla="*/ 2072 w 20117"/>
                  <a:gd name="connsiteY79" fmla="*/ 2963 h 10000"/>
                  <a:gd name="connsiteX80" fmla="*/ 2101 w 20117"/>
                  <a:gd name="connsiteY80" fmla="*/ 2943 h 10000"/>
                  <a:gd name="connsiteX81" fmla="*/ 2129 w 20117"/>
                  <a:gd name="connsiteY81" fmla="*/ 2924 h 10000"/>
                  <a:gd name="connsiteX82" fmla="*/ 2158 w 20117"/>
                  <a:gd name="connsiteY82" fmla="*/ 2924 h 10000"/>
                  <a:gd name="connsiteX83" fmla="*/ 2186 w 20117"/>
                  <a:gd name="connsiteY83" fmla="*/ 2963 h 10000"/>
                  <a:gd name="connsiteX84" fmla="*/ 2215 w 20117"/>
                  <a:gd name="connsiteY84" fmla="*/ 3002 h 10000"/>
                  <a:gd name="connsiteX85" fmla="*/ 2234 w 20117"/>
                  <a:gd name="connsiteY85" fmla="*/ 3060 h 10000"/>
                  <a:gd name="connsiteX86" fmla="*/ 2262 w 20117"/>
                  <a:gd name="connsiteY86" fmla="*/ 3119 h 10000"/>
                  <a:gd name="connsiteX87" fmla="*/ 2291 w 20117"/>
                  <a:gd name="connsiteY87" fmla="*/ 3138 h 10000"/>
                  <a:gd name="connsiteX88" fmla="*/ 2310 w 20117"/>
                  <a:gd name="connsiteY88" fmla="*/ 3158 h 10000"/>
                  <a:gd name="connsiteX89" fmla="*/ 2338 w 20117"/>
                  <a:gd name="connsiteY89" fmla="*/ 3138 h 10000"/>
                  <a:gd name="connsiteX90" fmla="*/ 2367 w 20117"/>
                  <a:gd name="connsiteY90" fmla="*/ 3099 h 10000"/>
                  <a:gd name="connsiteX91" fmla="*/ 2386 w 20117"/>
                  <a:gd name="connsiteY91" fmla="*/ 3060 h 10000"/>
                  <a:gd name="connsiteX92" fmla="*/ 2414 w 20117"/>
                  <a:gd name="connsiteY92" fmla="*/ 3021 h 10000"/>
                  <a:gd name="connsiteX93" fmla="*/ 2443 w 20117"/>
                  <a:gd name="connsiteY93" fmla="*/ 2982 h 10000"/>
                  <a:gd name="connsiteX94" fmla="*/ 2481 w 20117"/>
                  <a:gd name="connsiteY94" fmla="*/ 2982 h 10000"/>
                  <a:gd name="connsiteX95" fmla="*/ 2500 w 20117"/>
                  <a:gd name="connsiteY95" fmla="*/ 2963 h 10000"/>
                  <a:gd name="connsiteX96" fmla="*/ 2529 w 20117"/>
                  <a:gd name="connsiteY96" fmla="*/ 2982 h 10000"/>
                  <a:gd name="connsiteX97" fmla="*/ 2557 w 20117"/>
                  <a:gd name="connsiteY97" fmla="*/ 3021 h 10000"/>
                  <a:gd name="connsiteX98" fmla="*/ 2576 w 20117"/>
                  <a:gd name="connsiteY98" fmla="*/ 3041 h 10000"/>
                  <a:gd name="connsiteX99" fmla="*/ 2605 w 20117"/>
                  <a:gd name="connsiteY99" fmla="*/ 3080 h 10000"/>
                  <a:gd name="connsiteX100" fmla="*/ 2633 w 20117"/>
                  <a:gd name="connsiteY100" fmla="*/ 3099 h 10000"/>
                  <a:gd name="connsiteX101" fmla="*/ 2652 w 20117"/>
                  <a:gd name="connsiteY101" fmla="*/ 3119 h 10000"/>
                  <a:gd name="connsiteX102" fmla="*/ 2681 w 20117"/>
                  <a:gd name="connsiteY102" fmla="*/ 3119 h 10000"/>
                  <a:gd name="connsiteX103" fmla="*/ 2709 w 20117"/>
                  <a:gd name="connsiteY103" fmla="*/ 3080 h 10000"/>
                  <a:gd name="connsiteX104" fmla="*/ 2738 w 20117"/>
                  <a:gd name="connsiteY104" fmla="*/ 3041 h 10000"/>
                  <a:gd name="connsiteX105" fmla="*/ 2757 w 20117"/>
                  <a:gd name="connsiteY105" fmla="*/ 3002 h 10000"/>
                  <a:gd name="connsiteX106" fmla="*/ 2785 w 20117"/>
                  <a:gd name="connsiteY106" fmla="*/ 2963 h 10000"/>
                  <a:gd name="connsiteX107" fmla="*/ 2814 w 20117"/>
                  <a:gd name="connsiteY107" fmla="*/ 2943 h 10000"/>
                  <a:gd name="connsiteX108" fmla="*/ 2842 w 20117"/>
                  <a:gd name="connsiteY108" fmla="*/ 2943 h 10000"/>
                  <a:gd name="connsiteX109" fmla="*/ 2871 w 20117"/>
                  <a:gd name="connsiteY109" fmla="*/ 2963 h 10000"/>
                  <a:gd name="connsiteX110" fmla="*/ 2899 w 20117"/>
                  <a:gd name="connsiteY110" fmla="*/ 2982 h 10000"/>
                  <a:gd name="connsiteX111" fmla="*/ 2918 w 20117"/>
                  <a:gd name="connsiteY111" fmla="*/ 3021 h 10000"/>
                  <a:gd name="connsiteX112" fmla="*/ 2947 w 20117"/>
                  <a:gd name="connsiteY112" fmla="*/ 3041 h 10000"/>
                  <a:gd name="connsiteX113" fmla="*/ 2975 w 20117"/>
                  <a:gd name="connsiteY113" fmla="*/ 3080 h 10000"/>
                  <a:gd name="connsiteX114" fmla="*/ 3004 w 20117"/>
                  <a:gd name="connsiteY114" fmla="*/ 3099 h 10000"/>
                  <a:gd name="connsiteX115" fmla="*/ 3023 w 20117"/>
                  <a:gd name="connsiteY115" fmla="*/ 3119 h 10000"/>
                  <a:gd name="connsiteX116" fmla="*/ 3051 w 20117"/>
                  <a:gd name="connsiteY116" fmla="*/ 3138 h 10000"/>
                  <a:gd name="connsiteX117" fmla="*/ 3080 w 20117"/>
                  <a:gd name="connsiteY117" fmla="*/ 3119 h 10000"/>
                  <a:gd name="connsiteX118" fmla="*/ 3099 w 20117"/>
                  <a:gd name="connsiteY118" fmla="*/ 3099 h 10000"/>
                  <a:gd name="connsiteX119" fmla="*/ 3127 w 20117"/>
                  <a:gd name="connsiteY119" fmla="*/ 3041 h 10000"/>
                  <a:gd name="connsiteX120" fmla="*/ 3156 w 20117"/>
                  <a:gd name="connsiteY120" fmla="*/ 3002 h 10000"/>
                  <a:gd name="connsiteX121" fmla="*/ 3175 w 20117"/>
                  <a:gd name="connsiteY121" fmla="*/ 2963 h 10000"/>
                  <a:gd name="connsiteX122" fmla="*/ 3213 w 20117"/>
                  <a:gd name="connsiteY122" fmla="*/ 2963 h 10000"/>
                  <a:gd name="connsiteX123" fmla="*/ 3241 w 20117"/>
                  <a:gd name="connsiteY123" fmla="*/ 2982 h 10000"/>
                  <a:gd name="connsiteX124" fmla="*/ 3270 w 20117"/>
                  <a:gd name="connsiteY124" fmla="*/ 3021 h 10000"/>
                  <a:gd name="connsiteX125" fmla="*/ 3289 w 20117"/>
                  <a:gd name="connsiteY125" fmla="*/ 3080 h 10000"/>
                  <a:gd name="connsiteX126" fmla="*/ 3317 w 20117"/>
                  <a:gd name="connsiteY126" fmla="*/ 3138 h 10000"/>
                  <a:gd name="connsiteX127" fmla="*/ 3346 w 20117"/>
                  <a:gd name="connsiteY127" fmla="*/ 3138 h 10000"/>
                  <a:gd name="connsiteX128" fmla="*/ 3365 w 20117"/>
                  <a:gd name="connsiteY128" fmla="*/ 3119 h 10000"/>
                  <a:gd name="connsiteX129" fmla="*/ 3394 w 20117"/>
                  <a:gd name="connsiteY129" fmla="*/ 3080 h 10000"/>
                  <a:gd name="connsiteX130" fmla="*/ 3422 w 20117"/>
                  <a:gd name="connsiteY130" fmla="*/ 3021 h 10000"/>
                  <a:gd name="connsiteX131" fmla="*/ 3441 w 20117"/>
                  <a:gd name="connsiteY131" fmla="*/ 2982 h 10000"/>
                  <a:gd name="connsiteX132" fmla="*/ 3470 w 20117"/>
                  <a:gd name="connsiteY132" fmla="*/ 2963 h 10000"/>
                  <a:gd name="connsiteX133" fmla="*/ 3498 w 20117"/>
                  <a:gd name="connsiteY133" fmla="*/ 2963 h 10000"/>
                  <a:gd name="connsiteX134" fmla="*/ 3527 w 20117"/>
                  <a:gd name="connsiteY134" fmla="*/ 2963 h 10000"/>
                  <a:gd name="connsiteX135" fmla="*/ 3555 w 20117"/>
                  <a:gd name="connsiteY135" fmla="*/ 2963 h 10000"/>
                  <a:gd name="connsiteX136" fmla="*/ 3584 w 20117"/>
                  <a:gd name="connsiteY136" fmla="*/ 2982 h 10000"/>
                  <a:gd name="connsiteX137" fmla="*/ 3612 w 20117"/>
                  <a:gd name="connsiteY137" fmla="*/ 3002 h 10000"/>
                  <a:gd name="connsiteX138" fmla="*/ 3631 w 20117"/>
                  <a:gd name="connsiteY138" fmla="*/ 3041 h 10000"/>
                  <a:gd name="connsiteX139" fmla="*/ 3660 w 20117"/>
                  <a:gd name="connsiteY139" fmla="*/ 3099 h 10000"/>
                  <a:gd name="connsiteX140" fmla="*/ 3688 w 20117"/>
                  <a:gd name="connsiteY140" fmla="*/ 3177 h 10000"/>
                  <a:gd name="connsiteX141" fmla="*/ 3717 w 20117"/>
                  <a:gd name="connsiteY141" fmla="*/ 3236 h 10000"/>
                  <a:gd name="connsiteX142" fmla="*/ 3736 w 20117"/>
                  <a:gd name="connsiteY142" fmla="*/ 3255 h 10000"/>
                  <a:gd name="connsiteX143" fmla="*/ 3764 w 20117"/>
                  <a:gd name="connsiteY143" fmla="*/ 3236 h 10000"/>
                  <a:gd name="connsiteX144" fmla="*/ 3793 w 20117"/>
                  <a:gd name="connsiteY144" fmla="*/ 3177 h 10000"/>
                  <a:gd name="connsiteX145" fmla="*/ 3812 w 20117"/>
                  <a:gd name="connsiteY145" fmla="*/ 3060 h 10000"/>
                  <a:gd name="connsiteX146" fmla="*/ 3840 w 20117"/>
                  <a:gd name="connsiteY146" fmla="*/ 2924 h 10000"/>
                  <a:gd name="connsiteX147" fmla="*/ 3869 w 20117"/>
                  <a:gd name="connsiteY147" fmla="*/ 2827 h 10000"/>
                  <a:gd name="connsiteX148" fmla="*/ 3888 w 20117"/>
                  <a:gd name="connsiteY148" fmla="*/ 2807 h 10000"/>
                  <a:gd name="connsiteX149" fmla="*/ 3926 w 20117"/>
                  <a:gd name="connsiteY149" fmla="*/ 2827 h 10000"/>
                  <a:gd name="connsiteX150" fmla="*/ 3954 w 20117"/>
                  <a:gd name="connsiteY150" fmla="*/ 2904 h 10000"/>
                  <a:gd name="connsiteX151" fmla="*/ 3983 w 20117"/>
                  <a:gd name="connsiteY151" fmla="*/ 2963 h 10000"/>
                  <a:gd name="connsiteX152" fmla="*/ 4002 w 20117"/>
                  <a:gd name="connsiteY152" fmla="*/ 3002 h 10000"/>
                  <a:gd name="connsiteX153" fmla="*/ 4030 w 20117"/>
                  <a:gd name="connsiteY153" fmla="*/ 3002 h 10000"/>
                  <a:gd name="connsiteX154" fmla="*/ 4059 w 20117"/>
                  <a:gd name="connsiteY154" fmla="*/ 3002 h 10000"/>
                  <a:gd name="connsiteX155" fmla="*/ 4078 w 20117"/>
                  <a:gd name="connsiteY155" fmla="*/ 3021 h 10000"/>
                  <a:gd name="connsiteX156" fmla="*/ 4106 w 20117"/>
                  <a:gd name="connsiteY156" fmla="*/ 3080 h 10000"/>
                  <a:gd name="connsiteX157" fmla="*/ 4135 w 20117"/>
                  <a:gd name="connsiteY157" fmla="*/ 3138 h 10000"/>
                  <a:gd name="connsiteX158" fmla="*/ 4154 w 20117"/>
                  <a:gd name="connsiteY158" fmla="*/ 3197 h 10000"/>
                  <a:gd name="connsiteX159" fmla="*/ 4183 w 20117"/>
                  <a:gd name="connsiteY159" fmla="*/ 3216 h 10000"/>
                  <a:gd name="connsiteX160" fmla="*/ 4211 w 20117"/>
                  <a:gd name="connsiteY160" fmla="*/ 3158 h 10000"/>
                  <a:gd name="connsiteX161" fmla="*/ 4240 w 20117"/>
                  <a:gd name="connsiteY161" fmla="*/ 3099 h 10000"/>
                  <a:gd name="connsiteX162" fmla="*/ 4268 w 20117"/>
                  <a:gd name="connsiteY162" fmla="*/ 3041 h 10000"/>
                  <a:gd name="connsiteX163" fmla="*/ 4297 w 20117"/>
                  <a:gd name="connsiteY163" fmla="*/ 3002 h 10000"/>
                  <a:gd name="connsiteX164" fmla="*/ 4325 w 20117"/>
                  <a:gd name="connsiteY164" fmla="*/ 2982 h 10000"/>
                  <a:gd name="connsiteX165" fmla="*/ 4344 w 20117"/>
                  <a:gd name="connsiteY165" fmla="*/ 3041 h 10000"/>
                  <a:gd name="connsiteX166" fmla="*/ 4373 w 20117"/>
                  <a:gd name="connsiteY166" fmla="*/ 3138 h 10000"/>
                  <a:gd name="connsiteX167" fmla="*/ 4401 w 20117"/>
                  <a:gd name="connsiteY167" fmla="*/ 3216 h 10000"/>
                  <a:gd name="connsiteX168" fmla="*/ 4420 w 20117"/>
                  <a:gd name="connsiteY168" fmla="*/ 3236 h 10000"/>
                  <a:gd name="connsiteX169" fmla="*/ 4449 w 20117"/>
                  <a:gd name="connsiteY169" fmla="*/ 3236 h 10000"/>
                  <a:gd name="connsiteX170" fmla="*/ 4477 w 20117"/>
                  <a:gd name="connsiteY170" fmla="*/ 3216 h 10000"/>
                  <a:gd name="connsiteX171" fmla="*/ 4506 w 20117"/>
                  <a:gd name="connsiteY171" fmla="*/ 3138 h 10000"/>
                  <a:gd name="connsiteX172" fmla="*/ 4525 w 20117"/>
                  <a:gd name="connsiteY172" fmla="*/ 3177 h 10000"/>
                  <a:gd name="connsiteX173" fmla="*/ 4553 w 20117"/>
                  <a:gd name="connsiteY173" fmla="*/ 3294 h 10000"/>
                  <a:gd name="connsiteX174" fmla="*/ 4582 w 20117"/>
                  <a:gd name="connsiteY174" fmla="*/ 3353 h 10000"/>
                  <a:gd name="connsiteX175" fmla="*/ 4601 w 20117"/>
                  <a:gd name="connsiteY175" fmla="*/ 3275 h 10000"/>
                  <a:gd name="connsiteX176" fmla="*/ 4639 w 20117"/>
                  <a:gd name="connsiteY176" fmla="*/ 3197 h 10000"/>
                  <a:gd name="connsiteX177" fmla="*/ 4667 w 20117"/>
                  <a:gd name="connsiteY177" fmla="*/ 3099 h 10000"/>
                  <a:gd name="connsiteX178" fmla="*/ 4686 w 20117"/>
                  <a:gd name="connsiteY178" fmla="*/ 2846 h 10000"/>
                  <a:gd name="connsiteX179" fmla="*/ 4715 w 20117"/>
                  <a:gd name="connsiteY179" fmla="*/ 2378 h 10000"/>
                  <a:gd name="connsiteX180" fmla="*/ 4743 w 20117"/>
                  <a:gd name="connsiteY180" fmla="*/ 1910 h 10000"/>
                  <a:gd name="connsiteX181" fmla="*/ 4772 w 20117"/>
                  <a:gd name="connsiteY181" fmla="*/ 1637 h 10000"/>
                  <a:gd name="connsiteX182" fmla="*/ 4791 w 20117"/>
                  <a:gd name="connsiteY182" fmla="*/ 1442 h 10000"/>
                  <a:gd name="connsiteX183" fmla="*/ 4819 w 20117"/>
                  <a:gd name="connsiteY183" fmla="*/ 1170 h 10000"/>
                  <a:gd name="connsiteX184" fmla="*/ 4848 w 20117"/>
                  <a:gd name="connsiteY184" fmla="*/ 799 h 10000"/>
                  <a:gd name="connsiteX185" fmla="*/ 4867 w 20117"/>
                  <a:gd name="connsiteY185" fmla="*/ 702 h 10000"/>
                  <a:gd name="connsiteX186" fmla="*/ 4895 w 20117"/>
                  <a:gd name="connsiteY186" fmla="*/ 1442 h 10000"/>
                  <a:gd name="connsiteX187" fmla="*/ 4924 w 20117"/>
                  <a:gd name="connsiteY187" fmla="*/ 3704 h 10000"/>
                  <a:gd name="connsiteX188" fmla="*/ 4943 w 20117"/>
                  <a:gd name="connsiteY188" fmla="*/ 7212 h 10000"/>
                  <a:gd name="connsiteX189" fmla="*/ 4981 w 20117"/>
                  <a:gd name="connsiteY189" fmla="*/ 10000 h 10000"/>
                  <a:gd name="connsiteX190" fmla="*/ 5010 w 20117"/>
                  <a:gd name="connsiteY190" fmla="*/ 9571 h 10000"/>
                  <a:gd name="connsiteX191" fmla="*/ 5038 w 20117"/>
                  <a:gd name="connsiteY191" fmla="*/ 5945 h 10000"/>
                  <a:gd name="connsiteX192" fmla="*/ 5057 w 20117"/>
                  <a:gd name="connsiteY192" fmla="*/ 1891 h 10000"/>
                  <a:gd name="connsiteX193" fmla="*/ 5086 w 20117"/>
                  <a:gd name="connsiteY193" fmla="*/ 0 h 10000"/>
                  <a:gd name="connsiteX194" fmla="*/ 5114 w 20117"/>
                  <a:gd name="connsiteY194" fmla="*/ 390 h 10000"/>
                  <a:gd name="connsiteX195" fmla="*/ 5133 w 20117"/>
                  <a:gd name="connsiteY195" fmla="*/ 1501 h 10000"/>
                  <a:gd name="connsiteX196" fmla="*/ 5162 w 20117"/>
                  <a:gd name="connsiteY196" fmla="*/ 2203 h 10000"/>
                  <a:gd name="connsiteX197" fmla="*/ 5190 w 20117"/>
                  <a:gd name="connsiteY197" fmla="*/ 2534 h 10000"/>
                  <a:gd name="connsiteX198" fmla="*/ 5219 w 20117"/>
                  <a:gd name="connsiteY198" fmla="*/ 2807 h 10000"/>
                  <a:gd name="connsiteX199" fmla="*/ 5238 w 20117"/>
                  <a:gd name="connsiteY199" fmla="*/ 3021 h 10000"/>
                  <a:gd name="connsiteX200" fmla="*/ 5266 w 20117"/>
                  <a:gd name="connsiteY200" fmla="*/ 3041 h 10000"/>
                  <a:gd name="connsiteX201" fmla="*/ 5295 w 20117"/>
                  <a:gd name="connsiteY201" fmla="*/ 3021 h 10000"/>
                  <a:gd name="connsiteX202" fmla="*/ 5314 w 20117"/>
                  <a:gd name="connsiteY202" fmla="*/ 3080 h 10000"/>
                  <a:gd name="connsiteX203" fmla="*/ 5352 w 20117"/>
                  <a:gd name="connsiteY203" fmla="*/ 3119 h 10000"/>
                  <a:gd name="connsiteX204" fmla="*/ 5380 w 20117"/>
                  <a:gd name="connsiteY204" fmla="*/ 3041 h 10000"/>
                  <a:gd name="connsiteX205" fmla="*/ 5399 w 20117"/>
                  <a:gd name="connsiteY205" fmla="*/ 2827 h 10000"/>
                  <a:gd name="connsiteX206" fmla="*/ 5428 w 20117"/>
                  <a:gd name="connsiteY206" fmla="*/ 2671 h 10000"/>
                  <a:gd name="connsiteX207" fmla="*/ 5456 w 20117"/>
                  <a:gd name="connsiteY207" fmla="*/ 2671 h 10000"/>
                  <a:gd name="connsiteX208" fmla="*/ 5485 w 20117"/>
                  <a:gd name="connsiteY208" fmla="*/ 2807 h 10000"/>
                  <a:gd name="connsiteX209" fmla="*/ 5504 w 20117"/>
                  <a:gd name="connsiteY209" fmla="*/ 2982 h 10000"/>
                  <a:gd name="connsiteX210" fmla="*/ 5532 w 20117"/>
                  <a:gd name="connsiteY210" fmla="*/ 3099 h 10000"/>
                  <a:gd name="connsiteX211" fmla="*/ 5561 w 20117"/>
                  <a:gd name="connsiteY211" fmla="*/ 3158 h 10000"/>
                  <a:gd name="connsiteX212" fmla="*/ 5580 w 20117"/>
                  <a:gd name="connsiteY212" fmla="*/ 3138 h 10000"/>
                  <a:gd name="connsiteX213" fmla="*/ 5608 w 20117"/>
                  <a:gd name="connsiteY213" fmla="*/ 3080 h 10000"/>
                  <a:gd name="connsiteX214" fmla="*/ 5637 w 20117"/>
                  <a:gd name="connsiteY214" fmla="*/ 3002 h 10000"/>
                  <a:gd name="connsiteX215" fmla="*/ 5656 w 20117"/>
                  <a:gd name="connsiteY215" fmla="*/ 2963 h 10000"/>
                  <a:gd name="connsiteX216" fmla="*/ 5694 w 20117"/>
                  <a:gd name="connsiteY216" fmla="*/ 3002 h 10000"/>
                  <a:gd name="connsiteX217" fmla="*/ 5722 w 20117"/>
                  <a:gd name="connsiteY217" fmla="*/ 3080 h 10000"/>
                  <a:gd name="connsiteX218" fmla="*/ 5751 w 20117"/>
                  <a:gd name="connsiteY218" fmla="*/ 3158 h 10000"/>
                  <a:gd name="connsiteX219" fmla="*/ 5770 w 20117"/>
                  <a:gd name="connsiteY219" fmla="*/ 3216 h 10000"/>
                  <a:gd name="connsiteX220" fmla="*/ 5798 w 20117"/>
                  <a:gd name="connsiteY220" fmla="*/ 3255 h 10000"/>
                  <a:gd name="connsiteX221" fmla="*/ 5827 w 20117"/>
                  <a:gd name="connsiteY221" fmla="*/ 3236 h 10000"/>
                  <a:gd name="connsiteX222" fmla="*/ 5846 w 20117"/>
                  <a:gd name="connsiteY222" fmla="*/ 3177 h 10000"/>
                  <a:gd name="connsiteX223" fmla="*/ 5875 w 20117"/>
                  <a:gd name="connsiteY223" fmla="*/ 3119 h 10000"/>
                  <a:gd name="connsiteX224" fmla="*/ 5903 w 20117"/>
                  <a:gd name="connsiteY224" fmla="*/ 3060 h 10000"/>
                  <a:gd name="connsiteX225" fmla="*/ 5922 w 20117"/>
                  <a:gd name="connsiteY225" fmla="*/ 3021 h 10000"/>
                  <a:gd name="connsiteX226" fmla="*/ 5951 w 20117"/>
                  <a:gd name="connsiteY226" fmla="*/ 3002 h 10000"/>
                  <a:gd name="connsiteX227" fmla="*/ 5979 w 20117"/>
                  <a:gd name="connsiteY227" fmla="*/ 2982 h 10000"/>
                  <a:gd name="connsiteX228" fmla="*/ 6008 w 20117"/>
                  <a:gd name="connsiteY228" fmla="*/ 2943 h 10000"/>
                  <a:gd name="connsiteX229" fmla="*/ 6027 w 20117"/>
                  <a:gd name="connsiteY229" fmla="*/ 2865 h 10000"/>
                  <a:gd name="connsiteX230" fmla="*/ 6065 w 20117"/>
                  <a:gd name="connsiteY230" fmla="*/ 2827 h 10000"/>
                  <a:gd name="connsiteX231" fmla="*/ 6093 w 20117"/>
                  <a:gd name="connsiteY231" fmla="*/ 2846 h 10000"/>
                  <a:gd name="connsiteX232" fmla="*/ 6112 w 20117"/>
                  <a:gd name="connsiteY232" fmla="*/ 2904 h 10000"/>
                  <a:gd name="connsiteX233" fmla="*/ 6141 w 20117"/>
                  <a:gd name="connsiteY233" fmla="*/ 3021 h 10000"/>
                  <a:gd name="connsiteX234" fmla="*/ 6169 w 20117"/>
                  <a:gd name="connsiteY234" fmla="*/ 3138 h 10000"/>
                  <a:gd name="connsiteX235" fmla="*/ 6188 w 20117"/>
                  <a:gd name="connsiteY235" fmla="*/ 3216 h 10000"/>
                  <a:gd name="connsiteX236" fmla="*/ 6217 w 20117"/>
                  <a:gd name="connsiteY236" fmla="*/ 3255 h 10000"/>
                  <a:gd name="connsiteX237" fmla="*/ 6245 w 20117"/>
                  <a:gd name="connsiteY237" fmla="*/ 3236 h 10000"/>
                  <a:gd name="connsiteX238" fmla="*/ 6274 w 20117"/>
                  <a:gd name="connsiteY238" fmla="*/ 3177 h 10000"/>
                  <a:gd name="connsiteX239" fmla="*/ 6293 w 20117"/>
                  <a:gd name="connsiteY239" fmla="*/ 3099 h 10000"/>
                  <a:gd name="connsiteX240" fmla="*/ 6321 w 20117"/>
                  <a:gd name="connsiteY240" fmla="*/ 3041 h 10000"/>
                  <a:gd name="connsiteX241" fmla="*/ 6350 w 20117"/>
                  <a:gd name="connsiteY241" fmla="*/ 3002 h 10000"/>
                  <a:gd name="connsiteX242" fmla="*/ 6369 w 20117"/>
                  <a:gd name="connsiteY242" fmla="*/ 2982 h 10000"/>
                  <a:gd name="connsiteX243" fmla="*/ 6407 w 20117"/>
                  <a:gd name="connsiteY243" fmla="*/ 2982 h 10000"/>
                  <a:gd name="connsiteX244" fmla="*/ 6435 w 20117"/>
                  <a:gd name="connsiteY244" fmla="*/ 2982 h 10000"/>
                  <a:gd name="connsiteX245" fmla="*/ 6464 w 20117"/>
                  <a:gd name="connsiteY245" fmla="*/ 3002 h 10000"/>
                  <a:gd name="connsiteX246" fmla="*/ 6483 w 20117"/>
                  <a:gd name="connsiteY246" fmla="*/ 3002 h 10000"/>
                  <a:gd name="connsiteX247" fmla="*/ 6511 w 20117"/>
                  <a:gd name="connsiteY247" fmla="*/ 3021 h 10000"/>
                  <a:gd name="connsiteX248" fmla="*/ 6540 w 20117"/>
                  <a:gd name="connsiteY248" fmla="*/ 3041 h 10000"/>
                  <a:gd name="connsiteX249" fmla="*/ 6559 w 20117"/>
                  <a:gd name="connsiteY249" fmla="*/ 3060 h 10000"/>
                  <a:gd name="connsiteX250" fmla="*/ 6587 w 20117"/>
                  <a:gd name="connsiteY250" fmla="*/ 3099 h 10000"/>
                  <a:gd name="connsiteX251" fmla="*/ 6616 w 20117"/>
                  <a:gd name="connsiteY251" fmla="*/ 3119 h 10000"/>
                  <a:gd name="connsiteX252" fmla="*/ 6635 w 20117"/>
                  <a:gd name="connsiteY252" fmla="*/ 3099 h 10000"/>
                  <a:gd name="connsiteX253" fmla="*/ 6663 w 20117"/>
                  <a:gd name="connsiteY253" fmla="*/ 3060 h 10000"/>
                  <a:gd name="connsiteX254" fmla="*/ 6692 w 20117"/>
                  <a:gd name="connsiteY254" fmla="*/ 3002 h 10000"/>
                  <a:gd name="connsiteX255" fmla="*/ 6721 w 20117"/>
                  <a:gd name="connsiteY255" fmla="*/ 2943 h 10000"/>
                  <a:gd name="connsiteX256" fmla="*/ 6740 w 20117"/>
                  <a:gd name="connsiteY256" fmla="*/ 2943 h 10000"/>
                  <a:gd name="connsiteX257" fmla="*/ 6778 w 20117"/>
                  <a:gd name="connsiteY257" fmla="*/ 2943 h 10000"/>
                  <a:gd name="connsiteX258" fmla="*/ 6806 w 20117"/>
                  <a:gd name="connsiteY258" fmla="*/ 3002 h 10000"/>
                  <a:gd name="connsiteX259" fmla="*/ 6825 w 20117"/>
                  <a:gd name="connsiteY259" fmla="*/ 3060 h 10000"/>
                  <a:gd name="connsiteX260" fmla="*/ 6854 w 20117"/>
                  <a:gd name="connsiteY260" fmla="*/ 3099 h 10000"/>
                  <a:gd name="connsiteX261" fmla="*/ 6882 w 20117"/>
                  <a:gd name="connsiteY261" fmla="*/ 3138 h 10000"/>
                  <a:gd name="connsiteX262" fmla="*/ 6901 w 20117"/>
                  <a:gd name="connsiteY262" fmla="*/ 3158 h 10000"/>
                  <a:gd name="connsiteX263" fmla="*/ 6930 w 20117"/>
                  <a:gd name="connsiteY263" fmla="*/ 3138 h 10000"/>
                  <a:gd name="connsiteX264" fmla="*/ 6958 w 20117"/>
                  <a:gd name="connsiteY264" fmla="*/ 3119 h 10000"/>
                  <a:gd name="connsiteX265" fmla="*/ 6987 w 20117"/>
                  <a:gd name="connsiteY265" fmla="*/ 3080 h 10000"/>
                  <a:gd name="connsiteX266" fmla="*/ 7006 w 20117"/>
                  <a:gd name="connsiteY266" fmla="*/ 3041 h 10000"/>
                  <a:gd name="connsiteX267" fmla="*/ 7034 w 20117"/>
                  <a:gd name="connsiteY267" fmla="*/ 3021 h 10000"/>
                  <a:gd name="connsiteX268" fmla="*/ 7063 w 20117"/>
                  <a:gd name="connsiteY268" fmla="*/ 3002 h 10000"/>
                  <a:gd name="connsiteX269" fmla="*/ 7082 w 20117"/>
                  <a:gd name="connsiteY269" fmla="*/ 2963 h 10000"/>
                  <a:gd name="connsiteX270" fmla="*/ 7120 w 20117"/>
                  <a:gd name="connsiteY270" fmla="*/ 2963 h 10000"/>
                  <a:gd name="connsiteX271" fmla="*/ 7148 w 20117"/>
                  <a:gd name="connsiteY271" fmla="*/ 2943 h 10000"/>
                  <a:gd name="connsiteX272" fmla="*/ 7167 w 20117"/>
                  <a:gd name="connsiteY272" fmla="*/ 2963 h 10000"/>
                  <a:gd name="connsiteX273" fmla="*/ 7196 w 20117"/>
                  <a:gd name="connsiteY273" fmla="*/ 3002 h 10000"/>
                  <a:gd name="connsiteX274" fmla="*/ 7224 w 20117"/>
                  <a:gd name="connsiteY274" fmla="*/ 3041 h 10000"/>
                  <a:gd name="connsiteX275" fmla="*/ 7253 w 20117"/>
                  <a:gd name="connsiteY275" fmla="*/ 3080 h 10000"/>
                  <a:gd name="connsiteX276" fmla="*/ 7272 w 20117"/>
                  <a:gd name="connsiteY276" fmla="*/ 3099 h 10000"/>
                  <a:gd name="connsiteX277" fmla="*/ 7300 w 20117"/>
                  <a:gd name="connsiteY277" fmla="*/ 3099 h 10000"/>
                  <a:gd name="connsiteX278" fmla="*/ 7329 w 20117"/>
                  <a:gd name="connsiteY278" fmla="*/ 3080 h 10000"/>
                  <a:gd name="connsiteX279" fmla="*/ 7348 w 20117"/>
                  <a:gd name="connsiteY279" fmla="*/ 3041 h 10000"/>
                  <a:gd name="connsiteX280" fmla="*/ 7376 w 20117"/>
                  <a:gd name="connsiteY280" fmla="*/ 3021 h 10000"/>
                  <a:gd name="connsiteX281" fmla="*/ 7405 w 20117"/>
                  <a:gd name="connsiteY281" fmla="*/ 2982 h 10000"/>
                  <a:gd name="connsiteX282" fmla="*/ 7424 w 20117"/>
                  <a:gd name="connsiteY282" fmla="*/ 2963 h 10000"/>
                  <a:gd name="connsiteX283" fmla="*/ 7452 w 20117"/>
                  <a:gd name="connsiteY283" fmla="*/ 2963 h 10000"/>
                  <a:gd name="connsiteX284" fmla="*/ 7490 w 20117"/>
                  <a:gd name="connsiteY284" fmla="*/ 2963 h 10000"/>
                  <a:gd name="connsiteX285" fmla="*/ 7519 w 20117"/>
                  <a:gd name="connsiteY285" fmla="*/ 2982 h 10000"/>
                  <a:gd name="connsiteX286" fmla="*/ 7538 w 20117"/>
                  <a:gd name="connsiteY286" fmla="*/ 3021 h 10000"/>
                  <a:gd name="connsiteX287" fmla="*/ 7567 w 20117"/>
                  <a:gd name="connsiteY287" fmla="*/ 3080 h 10000"/>
                  <a:gd name="connsiteX288" fmla="*/ 7595 w 20117"/>
                  <a:gd name="connsiteY288" fmla="*/ 3119 h 10000"/>
                  <a:gd name="connsiteX289" fmla="*/ 7614 w 20117"/>
                  <a:gd name="connsiteY289" fmla="*/ 3158 h 10000"/>
                  <a:gd name="connsiteX290" fmla="*/ 7643 w 20117"/>
                  <a:gd name="connsiteY290" fmla="*/ 3177 h 10000"/>
                  <a:gd name="connsiteX291" fmla="*/ 7671 w 20117"/>
                  <a:gd name="connsiteY291" fmla="*/ 3158 h 10000"/>
                  <a:gd name="connsiteX292" fmla="*/ 7690 w 20117"/>
                  <a:gd name="connsiteY292" fmla="*/ 3138 h 10000"/>
                  <a:gd name="connsiteX293" fmla="*/ 7719 w 20117"/>
                  <a:gd name="connsiteY293" fmla="*/ 3080 h 10000"/>
                  <a:gd name="connsiteX294" fmla="*/ 7747 w 20117"/>
                  <a:gd name="connsiteY294" fmla="*/ 3021 h 10000"/>
                  <a:gd name="connsiteX295" fmla="*/ 7776 w 20117"/>
                  <a:gd name="connsiteY295" fmla="*/ 2963 h 10000"/>
                  <a:gd name="connsiteX296" fmla="*/ 7795 w 20117"/>
                  <a:gd name="connsiteY296" fmla="*/ 2943 h 10000"/>
                  <a:gd name="connsiteX297" fmla="*/ 7833 w 20117"/>
                  <a:gd name="connsiteY297" fmla="*/ 2924 h 10000"/>
                  <a:gd name="connsiteX298" fmla="*/ 7861 w 20117"/>
                  <a:gd name="connsiteY298" fmla="*/ 2943 h 10000"/>
                  <a:gd name="connsiteX299" fmla="*/ 7880 w 20117"/>
                  <a:gd name="connsiteY299" fmla="*/ 2982 h 10000"/>
                  <a:gd name="connsiteX300" fmla="*/ 7909 w 20117"/>
                  <a:gd name="connsiteY300" fmla="*/ 3021 h 10000"/>
                  <a:gd name="connsiteX301" fmla="*/ 7937 w 20117"/>
                  <a:gd name="connsiteY301" fmla="*/ 3060 h 10000"/>
                  <a:gd name="connsiteX302" fmla="*/ 7966 w 20117"/>
                  <a:gd name="connsiteY302" fmla="*/ 3099 h 10000"/>
                  <a:gd name="connsiteX303" fmla="*/ 7985 w 20117"/>
                  <a:gd name="connsiteY303" fmla="*/ 3119 h 10000"/>
                  <a:gd name="connsiteX304" fmla="*/ 8013 w 20117"/>
                  <a:gd name="connsiteY304" fmla="*/ 3119 h 10000"/>
                  <a:gd name="connsiteX305" fmla="*/ 8042 w 20117"/>
                  <a:gd name="connsiteY305" fmla="*/ 3099 h 10000"/>
                  <a:gd name="connsiteX306" fmla="*/ 8061 w 20117"/>
                  <a:gd name="connsiteY306" fmla="*/ 3080 h 10000"/>
                  <a:gd name="connsiteX307" fmla="*/ 8089 w 20117"/>
                  <a:gd name="connsiteY307" fmla="*/ 3060 h 10000"/>
                  <a:gd name="connsiteX308" fmla="*/ 8118 w 20117"/>
                  <a:gd name="connsiteY308" fmla="*/ 3021 h 10000"/>
                  <a:gd name="connsiteX309" fmla="*/ 8137 w 20117"/>
                  <a:gd name="connsiteY309" fmla="*/ 2982 h 10000"/>
                  <a:gd name="connsiteX310" fmla="*/ 8165 w 20117"/>
                  <a:gd name="connsiteY310" fmla="*/ 2963 h 10000"/>
                  <a:gd name="connsiteX311" fmla="*/ 8203 w 20117"/>
                  <a:gd name="connsiteY311" fmla="*/ 2943 h 10000"/>
                  <a:gd name="connsiteX312" fmla="*/ 8232 w 20117"/>
                  <a:gd name="connsiteY312" fmla="*/ 2963 h 10000"/>
                  <a:gd name="connsiteX313" fmla="*/ 8251 w 20117"/>
                  <a:gd name="connsiteY313" fmla="*/ 3002 h 10000"/>
                  <a:gd name="connsiteX314" fmla="*/ 8279 w 20117"/>
                  <a:gd name="connsiteY314" fmla="*/ 3060 h 10000"/>
                  <a:gd name="connsiteX315" fmla="*/ 8308 w 20117"/>
                  <a:gd name="connsiteY315" fmla="*/ 3099 h 10000"/>
                  <a:gd name="connsiteX316" fmla="*/ 8327 w 20117"/>
                  <a:gd name="connsiteY316" fmla="*/ 3119 h 10000"/>
                  <a:gd name="connsiteX317" fmla="*/ 8356 w 20117"/>
                  <a:gd name="connsiteY317" fmla="*/ 3119 h 10000"/>
                  <a:gd name="connsiteX318" fmla="*/ 8384 w 20117"/>
                  <a:gd name="connsiteY318" fmla="*/ 3099 h 10000"/>
                  <a:gd name="connsiteX319" fmla="*/ 8403 w 20117"/>
                  <a:gd name="connsiteY319" fmla="*/ 3060 h 10000"/>
                  <a:gd name="connsiteX320" fmla="*/ 8432 w 20117"/>
                  <a:gd name="connsiteY320" fmla="*/ 3041 h 10000"/>
                  <a:gd name="connsiteX321" fmla="*/ 8460 w 20117"/>
                  <a:gd name="connsiteY321" fmla="*/ 3021 h 10000"/>
                  <a:gd name="connsiteX322" fmla="*/ 8489 w 20117"/>
                  <a:gd name="connsiteY322" fmla="*/ 3002 h 10000"/>
                  <a:gd name="connsiteX323" fmla="*/ 8508 w 20117"/>
                  <a:gd name="connsiteY323" fmla="*/ 3002 h 10000"/>
                  <a:gd name="connsiteX324" fmla="*/ 8546 w 20117"/>
                  <a:gd name="connsiteY324" fmla="*/ 3002 h 10000"/>
                  <a:gd name="connsiteX325" fmla="*/ 8574 w 20117"/>
                  <a:gd name="connsiteY325" fmla="*/ 3021 h 10000"/>
                  <a:gd name="connsiteX326" fmla="*/ 8593 w 20117"/>
                  <a:gd name="connsiteY326" fmla="*/ 3041 h 10000"/>
                  <a:gd name="connsiteX327" fmla="*/ 8622 w 20117"/>
                  <a:gd name="connsiteY327" fmla="*/ 3060 h 10000"/>
                  <a:gd name="connsiteX328" fmla="*/ 8650 w 20117"/>
                  <a:gd name="connsiteY328" fmla="*/ 3080 h 10000"/>
                  <a:gd name="connsiteX329" fmla="*/ 8669 w 20117"/>
                  <a:gd name="connsiteY329" fmla="*/ 3119 h 10000"/>
                  <a:gd name="connsiteX330" fmla="*/ 8698 w 20117"/>
                  <a:gd name="connsiteY330" fmla="*/ 3138 h 10000"/>
                  <a:gd name="connsiteX331" fmla="*/ 8726 w 20117"/>
                  <a:gd name="connsiteY331" fmla="*/ 3138 h 10000"/>
                  <a:gd name="connsiteX332" fmla="*/ 8755 w 20117"/>
                  <a:gd name="connsiteY332" fmla="*/ 3119 h 10000"/>
                  <a:gd name="connsiteX333" fmla="*/ 8774 w 20117"/>
                  <a:gd name="connsiteY333" fmla="*/ 3080 h 10000"/>
                  <a:gd name="connsiteX334" fmla="*/ 8802 w 20117"/>
                  <a:gd name="connsiteY334" fmla="*/ 3021 h 10000"/>
                  <a:gd name="connsiteX335" fmla="*/ 8831 w 20117"/>
                  <a:gd name="connsiteY335" fmla="*/ 2963 h 10000"/>
                  <a:gd name="connsiteX336" fmla="*/ 8850 w 20117"/>
                  <a:gd name="connsiteY336" fmla="*/ 2924 h 10000"/>
                  <a:gd name="connsiteX337" fmla="*/ 8878 w 20117"/>
                  <a:gd name="connsiteY337" fmla="*/ 2904 h 10000"/>
                  <a:gd name="connsiteX338" fmla="*/ 8916 w 20117"/>
                  <a:gd name="connsiteY338" fmla="*/ 2924 h 10000"/>
                  <a:gd name="connsiteX339" fmla="*/ 8935 w 20117"/>
                  <a:gd name="connsiteY339" fmla="*/ 2963 h 10000"/>
                  <a:gd name="connsiteX340" fmla="*/ 8964 w 20117"/>
                  <a:gd name="connsiteY340" fmla="*/ 3002 h 10000"/>
                  <a:gd name="connsiteX341" fmla="*/ 8992 w 20117"/>
                  <a:gd name="connsiteY341" fmla="*/ 3041 h 10000"/>
                  <a:gd name="connsiteX342" fmla="*/ 9021 w 20117"/>
                  <a:gd name="connsiteY342" fmla="*/ 3080 h 10000"/>
                  <a:gd name="connsiteX343" fmla="*/ 9040 w 20117"/>
                  <a:gd name="connsiteY343" fmla="*/ 3119 h 10000"/>
                  <a:gd name="connsiteX344" fmla="*/ 9068 w 20117"/>
                  <a:gd name="connsiteY344" fmla="*/ 3119 h 10000"/>
                  <a:gd name="connsiteX345" fmla="*/ 9097 w 20117"/>
                  <a:gd name="connsiteY345" fmla="*/ 3119 h 10000"/>
                  <a:gd name="connsiteX346" fmla="*/ 9116 w 20117"/>
                  <a:gd name="connsiteY346" fmla="*/ 3099 h 10000"/>
                  <a:gd name="connsiteX347" fmla="*/ 9144 w 20117"/>
                  <a:gd name="connsiteY347" fmla="*/ 3080 h 10000"/>
                  <a:gd name="connsiteX348" fmla="*/ 9173 w 20117"/>
                  <a:gd name="connsiteY348" fmla="*/ 3060 h 10000"/>
                  <a:gd name="connsiteX349" fmla="*/ 9192 w 20117"/>
                  <a:gd name="connsiteY349" fmla="*/ 3021 h 10000"/>
                  <a:gd name="connsiteX350" fmla="*/ 9221 w 20117"/>
                  <a:gd name="connsiteY350" fmla="*/ 2982 h 10000"/>
                  <a:gd name="connsiteX351" fmla="*/ 9259 w 20117"/>
                  <a:gd name="connsiteY351" fmla="*/ 2963 h 10000"/>
                  <a:gd name="connsiteX352" fmla="*/ 9287 w 20117"/>
                  <a:gd name="connsiteY352" fmla="*/ 2963 h 10000"/>
                  <a:gd name="connsiteX353" fmla="*/ 9306 w 20117"/>
                  <a:gd name="connsiteY353" fmla="*/ 2982 h 10000"/>
                  <a:gd name="connsiteX354" fmla="*/ 9335 w 20117"/>
                  <a:gd name="connsiteY354" fmla="*/ 3021 h 10000"/>
                  <a:gd name="connsiteX355" fmla="*/ 9363 w 20117"/>
                  <a:gd name="connsiteY355" fmla="*/ 3060 h 10000"/>
                  <a:gd name="connsiteX356" fmla="*/ 9382 w 20117"/>
                  <a:gd name="connsiteY356" fmla="*/ 3080 h 10000"/>
                  <a:gd name="connsiteX357" fmla="*/ 9411 w 20117"/>
                  <a:gd name="connsiteY357" fmla="*/ 3099 h 10000"/>
                  <a:gd name="connsiteX358" fmla="*/ 9439 w 20117"/>
                  <a:gd name="connsiteY358" fmla="*/ 3099 h 10000"/>
                  <a:gd name="connsiteX359" fmla="*/ 9468 w 20117"/>
                  <a:gd name="connsiteY359" fmla="*/ 3080 h 10000"/>
                  <a:gd name="connsiteX360" fmla="*/ 9487 w 20117"/>
                  <a:gd name="connsiteY360" fmla="*/ 3060 h 10000"/>
                  <a:gd name="connsiteX361" fmla="*/ 9515 w 20117"/>
                  <a:gd name="connsiteY361" fmla="*/ 3021 h 10000"/>
                  <a:gd name="connsiteX362" fmla="*/ 9544 w 20117"/>
                  <a:gd name="connsiteY362" fmla="*/ 3002 h 10000"/>
                  <a:gd name="connsiteX363" fmla="*/ 9563 w 20117"/>
                  <a:gd name="connsiteY363" fmla="*/ 3002 h 10000"/>
                  <a:gd name="connsiteX364" fmla="*/ 9591 w 20117"/>
                  <a:gd name="connsiteY364" fmla="*/ 3002 h 10000"/>
                  <a:gd name="connsiteX365" fmla="*/ 9629 w 20117"/>
                  <a:gd name="connsiteY365" fmla="*/ 3002 h 10000"/>
                  <a:gd name="connsiteX366" fmla="*/ 9648 w 20117"/>
                  <a:gd name="connsiteY366" fmla="*/ 3021 h 10000"/>
                  <a:gd name="connsiteX367" fmla="*/ 9677 w 20117"/>
                  <a:gd name="connsiteY367" fmla="*/ 3041 h 10000"/>
                  <a:gd name="connsiteX368" fmla="*/ 9705 w 20117"/>
                  <a:gd name="connsiteY368" fmla="*/ 3080 h 10000"/>
                  <a:gd name="connsiteX369" fmla="*/ 9734 w 20117"/>
                  <a:gd name="connsiteY369" fmla="*/ 3099 h 10000"/>
                  <a:gd name="connsiteX370" fmla="*/ 9753 w 20117"/>
                  <a:gd name="connsiteY370" fmla="*/ 3099 h 10000"/>
                  <a:gd name="connsiteX371" fmla="*/ 9781 w 20117"/>
                  <a:gd name="connsiteY371" fmla="*/ 3099 h 10000"/>
                  <a:gd name="connsiteX372" fmla="*/ 9810 w 20117"/>
                  <a:gd name="connsiteY372" fmla="*/ 3099 h 10000"/>
                  <a:gd name="connsiteX373" fmla="*/ 9829 w 20117"/>
                  <a:gd name="connsiteY373" fmla="*/ 3060 h 10000"/>
                  <a:gd name="connsiteX374" fmla="*/ 9857 w 20117"/>
                  <a:gd name="connsiteY374" fmla="*/ 3021 h 10000"/>
                  <a:gd name="connsiteX375" fmla="*/ 9886 w 20117"/>
                  <a:gd name="connsiteY375" fmla="*/ 2982 h 10000"/>
                  <a:gd name="connsiteX376" fmla="*/ 9905 w 20117"/>
                  <a:gd name="connsiteY376" fmla="*/ 2963 h 10000"/>
                  <a:gd name="connsiteX377" fmla="*/ 9933 w 20117"/>
                  <a:gd name="connsiteY377" fmla="*/ 2943 h 10000"/>
                  <a:gd name="connsiteX378" fmla="*/ 9971 w 20117"/>
                  <a:gd name="connsiteY378" fmla="*/ 2943 h 10000"/>
                  <a:gd name="connsiteX379" fmla="*/ 20117 w 20117"/>
                  <a:gd name="connsiteY379" fmla="*/ 2901 h 10000"/>
                  <a:gd name="connsiteX0" fmla="*/ 0 w 19766"/>
                  <a:gd name="connsiteY0" fmla="*/ 2963 h 10000"/>
                  <a:gd name="connsiteX1" fmla="*/ 19 w 19766"/>
                  <a:gd name="connsiteY1" fmla="*/ 2963 h 10000"/>
                  <a:gd name="connsiteX2" fmla="*/ 48 w 19766"/>
                  <a:gd name="connsiteY2" fmla="*/ 2963 h 10000"/>
                  <a:gd name="connsiteX3" fmla="*/ 76 w 19766"/>
                  <a:gd name="connsiteY3" fmla="*/ 2982 h 10000"/>
                  <a:gd name="connsiteX4" fmla="*/ 95 w 19766"/>
                  <a:gd name="connsiteY4" fmla="*/ 3021 h 10000"/>
                  <a:gd name="connsiteX5" fmla="*/ 124 w 19766"/>
                  <a:gd name="connsiteY5" fmla="*/ 3060 h 10000"/>
                  <a:gd name="connsiteX6" fmla="*/ 152 w 19766"/>
                  <a:gd name="connsiteY6" fmla="*/ 3099 h 10000"/>
                  <a:gd name="connsiteX7" fmla="*/ 171 w 19766"/>
                  <a:gd name="connsiteY7" fmla="*/ 3099 h 10000"/>
                  <a:gd name="connsiteX8" fmla="*/ 200 w 19766"/>
                  <a:gd name="connsiteY8" fmla="*/ 3099 h 10000"/>
                  <a:gd name="connsiteX9" fmla="*/ 228 w 19766"/>
                  <a:gd name="connsiteY9" fmla="*/ 3080 h 10000"/>
                  <a:gd name="connsiteX10" fmla="*/ 257 w 19766"/>
                  <a:gd name="connsiteY10" fmla="*/ 3060 h 10000"/>
                  <a:gd name="connsiteX11" fmla="*/ 276 w 19766"/>
                  <a:gd name="connsiteY11" fmla="*/ 3021 h 10000"/>
                  <a:gd name="connsiteX12" fmla="*/ 304 w 19766"/>
                  <a:gd name="connsiteY12" fmla="*/ 3002 h 10000"/>
                  <a:gd name="connsiteX13" fmla="*/ 342 w 19766"/>
                  <a:gd name="connsiteY13" fmla="*/ 3002 h 10000"/>
                  <a:gd name="connsiteX14" fmla="*/ 361 w 19766"/>
                  <a:gd name="connsiteY14" fmla="*/ 3002 h 10000"/>
                  <a:gd name="connsiteX15" fmla="*/ 390 w 19766"/>
                  <a:gd name="connsiteY15" fmla="*/ 3002 h 10000"/>
                  <a:gd name="connsiteX16" fmla="*/ 418 w 19766"/>
                  <a:gd name="connsiteY16" fmla="*/ 3021 h 10000"/>
                  <a:gd name="connsiteX17" fmla="*/ 437 w 19766"/>
                  <a:gd name="connsiteY17" fmla="*/ 3041 h 10000"/>
                  <a:gd name="connsiteX18" fmla="*/ 466 w 19766"/>
                  <a:gd name="connsiteY18" fmla="*/ 3060 h 10000"/>
                  <a:gd name="connsiteX19" fmla="*/ 494 w 19766"/>
                  <a:gd name="connsiteY19" fmla="*/ 3080 h 10000"/>
                  <a:gd name="connsiteX20" fmla="*/ 523 w 19766"/>
                  <a:gd name="connsiteY20" fmla="*/ 3099 h 10000"/>
                  <a:gd name="connsiteX21" fmla="*/ 542 w 19766"/>
                  <a:gd name="connsiteY21" fmla="*/ 3099 h 10000"/>
                  <a:gd name="connsiteX22" fmla="*/ 570 w 19766"/>
                  <a:gd name="connsiteY22" fmla="*/ 3080 h 10000"/>
                  <a:gd name="connsiteX23" fmla="*/ 599 w 19766"/>
                  <a:gd name="connsiteY23" fmla="*/ 3041 h 10000"/>
                  <a:gd name="connsiteX24" fmla="*/ 618 w 19766"/>
                  <a:gd name="connsiteY24" fmla="*/ 3002 h 10000"/>
                  <a:gd name="connsiteX25" fmla="*/ 646 w 19766"/>
                  <a:gd name="connsiteY25" fmla="*/ 2963 h 10000"/>
                  <a:gd name="connsiteX26" fmla="*/ 675 w 19766"/>
                  <a:gd name="connsiteY26" fmla="*/ 2943 h 10000"/>
                  <a:gd name="connsiteX27" fmla="*/ 703 w 19766"/>
                  <a:gd name="connsiteY27" fmla="*/ 2963 h 10000"/>
                  <a:gd name="connsiteX28" fmla="*/ 732 w 19766"/>
                  <a:gd name="connsiteY28" fmla="*/ 2982 h 10000"/>
                  <a:gd name="connsiteX29" fmla="*/ 760 w 19766"/>
                  <a:gd name="connsiteY29" fmla="*/ 3021 h 10000"/>
                  <a:gd name="connsiteX30" fmla="*/ 789 w 19766"/>
                  <a:gd name="connsiteY30" fmla="*/ 3060 h 10000"/>
                  <a:gd name="connsiteX31" fmla="*/ 808 w 19766"/>
                  <a:gd name="connsiteY31" fmla="*/ 3099 h 10000"/>
                  <a:gd name="connsiteX32" fmla="*/ 837 w 19766"/>
                  <a:gd name="connsiteY32" fmla="*/ 3119 h 10000"/>
                  <a:gd name="connsiteX33" fmla="*/ 865 w 19766"/>
                  <a:gd name="connsiteY33" fmla="*/ 3138 h 10000"/>
                  <a:gd name="connsiteX34" fmla="*/ 884 w 19766"/>
                  <a:gd name="connsiteY34" fmla="*/ 3138 h 10000"/>
                  <a:gd name="connsiteX35" fmla="*/ 913 w 19766"/>
                  <a:gd name="connsiteY35" fmla="*/ 3119 h 10000"/>
                  <a:gd name="connsiteX36" fmla="*/ 941 w 19766"/>
                  <a:gd name="connsiteY36" fmla="*/ 3099 h 10000"/>
                  <a:gd name="connsiteX37" fmla="*/ 970 w 19766"/>
                  <a:gd name="connsiteY37" fmla="*/ 3060 h 10000"/>
                  <a:gd name="connsiteX38" fmla="*/ 989 w 19766"/>
                  <a:gd name="connsiteY38" fmla="*/ 3021 h 10000"/>
                  <a:gd name="connsiteX39" fmla="*/ 1017 w 19766"/>
                  <a:gd name="connsiteY39" fmla="*/ 2963 h 10000"/>
                  <a:gd name="connsiteX40" fmla="*/ 1055 w 19766"/>
                  <a:gd name="connsiteY40" fmla="*/ 2943 h 10000"/>
                  <a:gd name="connsiteX41" fmla="*/ 1074 w 19766"/>
                  <a:gd name="connsiteY41" fmla="*/ 2924 h 10000"/>
                  <a:gd name="connsiteX42" fmla="*/ 1103 w 19766"/>
                  <a:gd name="connsiteY42" fmla="*/ 2924 h 10000"/>
                  <a:gd name="connsiteX43" fmla="*/ 1131 w 19766"/>
                  <a:gd name="connsiteY43" fmla="*/ 2963 h 10000"/>
                  <a:gd name="connsiteX44" fmla="*/ 1150 w 19766"/>
                  <a:gd name="connsiteY44" fmla="*/ 3002 h 10000"/>
                  <a:gd name="connsiteX45" fmla="*/ 1179 w 19766"/>
                  <a:gd name="connsiteY45" fmla="*/ 3060 h 10000"/>
                  <a:gd name="connsiteX46" fmla="*/ 1207 w 19766"/>
                  <a:gd name="connsiteY46" fmla="*/ 3099 h 10000"/>
                  <a:gd name="connsiteX47" fmla="*/ 1236 w 19766"/>
                  <a:gd name="connsiteY47" fmla="*/ 3119 h 10000"/>
                  <a:gd name="connsiteX48" fmla="*/ 1255 w 19766"/>
                  <a:gd name="connsiteY48" fmla="*/ 3119 h 10000"/>
                  <a:gd name="connsiteX49" fmla="*/ 1283 w 19766"/>
                  <a:gd name="connsiteY49" fmla="*/ 3099 h 10000"/>
                  <a:gd name="connsiteX50" fmla="*/ 1312 w 19766"/>
                  <a:gd name="connsiteY50" fmla="*/ 3060 h 10000"/>
                  <a:gd name="connsiteX51" fmla="*/ 1331 w 19766"/>
                  <a:gd name="connsiteY51" fmla="*/ 3041 h 10000"/>
                  <a:gd name="connsiteX52" fmla="*/ 1359 w 19766"/>
                  <a:gd name="connsiteY52" fmla="*/ 3021 h 10000"/>
                  <a:gd name="connsiteX53" fmla="*/ 1388 w 19766"/>
                  <a:gd name="connsiteY53" fmla="*/ 3002 h 10000"/>
                  <a:gd name="connsiteX54" fmla="*/ 1416 w 19766"/>
                  <a:gd name="connsiteY54" fmla="*/ 3002 h 10000"/>
                  <a:gd name="connsiteX55" fmla="*/ 1445 w 19766"/>
                  <a:gd name="connsiteY55" fmla="*/ 3002 h 10000"/>
                  <a:gd name="connsiteX56" fmla="*/ 1473 w 19766"/>
                  <a:gd name="connsiteY56" fmla="*/ 3021 h 10000"/>
                  <a:gd name="connsiteX57" fmla="*/ 1502 w 19766"/>
                  <a:gd name="connsiteY57" fmla="*/ 3021 h 10000"/>
                  <a:gd name="connsiteX58" fmla="*/ 1521 w 19766"/>
                  <a:gd name="connsiteY58" fmla="*/ 3060 h 10000"/>
                  <a:gd name="connsiteX59" fmla="*/ 1549 w 19766"/>
                  <a:gd name="connsiteY59" fmla="*/ 3080 h 10000"/>
                  <a:gd name="connsiteX60" fmla="*/ 1578 w 19766"/>
                  <a:gd name="connsiteY60" fmla="*/ 3099 h 10000"/>
                  <a:gd name="connsiteX61" fmla="*/ 1597 w 19766"/>
                  <a:gd name="connsiteY61" fmla="*/ 3119 h 10000"/>
                  <a:gd name="connsiteX62" fmla="*/ 1625 w 19766"/>
                  <a:gd name="connsiteY62" fmla="*/ 3119 h 10000"/>
                  <a:gd name="connsiteX63" fmla="*/ 1654 w 19766"/>
                  <a:gd name="connsiteY63" fmla="*/ 3080 h 10000"/>
                  <a:gd name="connsiteX64" fmla="*/ 1673 w 19766"/>
                  <a:gd name="connsiteY64" fmla="*/ 3060 h 10000"/>
                  <a:gd name="connsiteX65" fmla="*/ 1702 w 19766"/>
                  <a:gd name="connsiteY65" fmla="*/ 3002 h 10000"/>
                  <a:gd name="connsiteX66" fmla="*/ 1730 w 19766"/>
                  <a:gd name="connsiteY66" fmla="*/ 2963 h 10000"/>
                  <a:gd name="connsiteX67" fmla="*/ 1768 w 19766"/>
                  <a:gd name="connsiteY67" fmla="*/ 2943 h 10000"/>
                  <a:gd name="connsiteX68" fmla="*/ 1787 w 19766"/>
                  <a:gd name="connsiteY68" fmla="*/ 2963 h 10000"/>
                  <a:gd name="connsiteX69" fmla="*/ 1816 w 19766"/>
                  <a:gd name="connsiteY69" fmla="*/ 2982 h 10000"/>
                  <a:gd name="connsiteX70" fmla="*/ 1844 w 19766"/>
                  <a:gd name="connsiteY70" fmla="*/ 3041 h 10000"/>
                  <a:gd name="connsiteX71" fmla="*/ 1863 w 19766"/>
                  <a:gd name="connsiteY71" fmla="*/ 3080 h 10000"/>
                  <a:gd name="connsiteX72" fmla="*/ 1892 w 19766"/>
                  <a:gd name="connsiteY72" fmla="*/ 3119 h 10000"/>
                  <a:gd name="connsiteX73" fmla="*/ 1920 w 19766"/>
                  <a:gd name="connsiteY73" fmla="*/ 3119 h 10000"/>
                  <a:gd name="connsiteX74" fmla="*/ 1939 w 19766"/>
                  <a:gd name="connsiteY74" fmla="*/ 3119 h 10000"/>
                  <a:gd name="connsiteX75" fmla="*/ 1968 w 19766"/>
                  <a:gd name="connsiteY75" fmla="*/ 3119 h 10000"/>
                  <a:gd name="connsiteX76" fmla="*/ 1996 w 19766"/>
                  <a:gd name="connsiteY76" fmla="*/ 3080 h 10000"/>
                  <a:gd name="connsiteX77" fmla="*/ 2025 w 19766"/>
                  <a:gd name="connsiteY77" fmla="*/ 3041 h 10000"/>
                  <a:gd name="connsiteX78" fmla="*/ 2044 w 19766"/>
                  <a:gd name="connsiteY78" fmla="*/ 3002 h 10000"/>
                  <a:gd name="connsiteX79" fmla="*/ 2072 w 19766"/>
                  <a:gd name="connsiteY79" fmla="*/ 2963 h 10000"/>
                  <a:gd name="connsiteX80" fmla="*/ 2101 w 19766"/>
                  <a:gd name="connsiteY80" fmla="*/ 2943 h 10000"/>
                  <a:gd name="connsiteX81" fmla="*/ 2129 w 19766"/>
                  <a:gd name="connsiteY81" fmla="*/ 2924 h 10000"/>
                  <a:gd name="connsiteX82" fmla="*/ 2158 w 19766"/>
                  <a:gd name="connsiteY82" fmla="*/ 2924 h 10000"/>
                  <a:gd name="connsiteX83" fmla="*/ 2186 w 19766"/>
                  <a:gd name="connsiteY83" fmla="*/ 2963 h 10000"/>
                  <a:gd name="connsiteX84" fmla="*/ 2215 w 19766"/>
                  <a:gd name="connsiteY84" fmla="*/ 3002 h 10000"/>
                  <a:gd name="connsiteX85" fmla="*/ 2234 w 19766"/>
                  <a:gd name="connsiteY85" fmla="*/ 3060 h 10000"/>
                  <a:gd name="connsiteX86" fmla="*/ 2262 w 19766"/>
                  <a:gd name="connsiteY86" fmla="*/ 3119 h 10000"/>
                  <a:gd name="connsiteX87" fmla="*/ 2291 w 19766"/>
                  <a:gd name="connsiteY87" fmla="*/ 3138 h 10000"/>
                  <a:gd name="connsiteX88" fmla="*/ 2310 w 19766"/>
                  <a:gd name="connsiteY88" fmla="*/ 3158 h 10000"/>
                  <a:gd name="connsiteX89" fmla="*/ 2338 w 19766"/>
                  <a:gd name="connsiteY89" fmla="*/ 3138 h 10000"/>
                  <a:gd name="connsiteX90" fmla="*/ 2367 w 19766"/>
                  <a:gd name="connsiteY90" fmla="*/ 3099 h 10000"/>
                  <a:gd name="connsiteX91" fmla="*/ 2386 w 19766"/>
                  <a:gd name="connsiteY91" fmla="*/ 3060 h 10000"/>
                  <a:gd name="connsiteX92" fmla="*/ 2414 w 19766"/>
                  <a:gd name="connsiteY92" fmla="*/ 3021 h 10000"/>
                  <a:gd name="connsiteX93" fmla="*/ 2443 w 19766"/>
                  <a:gd name="connsiteY93" fmla="*/ 2982 h 10000"/>
                  <a:gd name="connsiteX94" fmla="*/ 2481 w 19766"/>
                  <a:gd name="connsiteY94" fmla="*/ 2982 h 10000"/>
                  <a:gd name="connsiteX95" fmla="*/ 2500 w 19766"/>
                  <a:gd name="connsiteY95" fmla="*/ 2963 h 10000"/>
                  <a:gd name="connsiteX96" fmla="*/ 2529 w 19766"/>
                  <a:gd name="connsiteY96" fmla="*/ 2982 h 10000"/>
                  <a:gd name="connsiteX97" fmla="*/ 2557 w 19766"/>
                  <a:gd name="connsiteY97" fmla="*/ 3021 h 10000"/>
                  <a:gd name="connsiteX98" fmla="*/ 2576 w 19766"/>
                  <a:gd name="connsiteY98" fmla="*/ 3041 h 10000"/>
                  <a:gd name="connsiteX99" fmla="*/ 2605 w 19766"/>
                  <a:gd name="connsiteY99" fmla="*/ 3080 h 10000"/>
                  <a:gd name="connsiteX100" fmla="*/ 2633 w 19766"/>
                  <a:gd name="connsiteY100" fmla="*/ 3099 h 10000"/>
                  <a:gd name="connsiteX101" fmla="*/ 2652 w 19766"/>
                  <a:gd name="connsiteY101" fmla="*/ 3119 h 10000"/>
                  <a:gd name="connsiteX102" fmla="*/ 2681 w 19766"/>
                  <a:gd name="connsiteY102" fmla="*/ 3119 h 10000"/>
                  <a:gd name="connsiteX103" fmla="*/ 2709 w 19766"/>
                  <a:gd name="connsiteY103" fmla="*/ 3080 h 10000"/>
                  <a:gd name="connsiteX104" fmla="*/ 2738 w 19766"/>
                  <a:gd name="connsiteY104" fmla="*/ 3041 h 10000"/>
                  <a:gd name="connsiteX105" fmla="*/ 2757 w 19766"/>
                  <a:gd name="connsiteY105" fmla="*/ 3002 h 10000"/>
                  <a:gd name="connsiteX106" fmla="*/ 2785 w 19766"/>
                  <a:gd name="connsiteY106" fmla="*/ 2963 h 10000"/>
                  <a:gd name="connsiteX107" fmla="*/ 2814 w 19766"/>
                  <a:gd name="connsiteY107" fmla="*/ 2943 h 10000"/>
                  <a:gd name="connsiteX108" fmla="*/ 2842 w 19766"/>
                  <a:gd name="connsiteY108" fmla="*/ 2943 h 10000"/>
                  <a:gd name="connsiteX109" fmla="*/ 2871 w 19766"/>
                  <a:gd name="connsiteY109" fmla="*/ 2963 h 10000"/>
                  <a:gd name="connsiteX110" fmla="*/ 2899 w 19766"/>
                  <a:gd name="connsiteY110" fmla="*/ 2982 h 10000"/>
                  <a:gd name="connsiteX111" fmla="*/ 2918 w 19766"/>
                  <a:gd name="connsiteY111" fmla="*/ 3021 h 10000"/>
                  <a:gd name="connsiteX112" fmla="*/ 2947 w 19766"/>
                  <a:gd name="connsiteY112" fmla="*/ 3041 h 10000"/>
                  <a:gd name="connsiteX113" fmla="*/ 2975 w 19766"/>
                  <a:gd name="connsiteY113" fmla="*/ 3080 h 10000"/>
                  <a:gd name="connsiteX114" fmla="*/ 3004 w 19766"/>
                  <a:gd name="connsiteY114" fmla="*/ 3099 h 10000"/>
                  <a:gd name="connsiteX115" fmla="*/ 3023 w 19766"/>
                  <a:gd name="connsiteY115" fmla="*/ 3119 h 10000"/>
                  <a:gd name="connsiteX116" fmla="*/ 3051 w 19766"/>
                  <a:gd name="connsiteY116" fmla="*/ 3138 h 10000"/>
                  <a:gd name="connsiteX117" fmla="*/ 3080 w 19766"/>
                  <a:gd name="connsiteY117" fmla="*/ 3119 h 10000"/>
                  <a:gd name="connsiteX118" fmla="*/ 3099 w 19766"/>
                  <a:gd name="connsiteY118" fmla="*/ 3099 h 10000"/>
                  <a:gd name="connsiteX119" fmla="*/ 3127 w 19766"/>
                  <a:gd name="connsiteY119" fmla="*/ 3041 h 10000"/>
                  <a:gd name="connsiteX120" fmla="*/ 3156 w 19766"/>
                  <a:gd name="connsiteY120" fmla="*/ 3002 h 10000"/>
                  <a:gd name="connsiteX121" fmla="*/ 3175 w 19766"/>
                  <a:gd name="connsiteY121" fmla="*/ 2963 h 10000"/>
                  <a:gd name="connsiteX122" fmla="*/ 3213 w 19766"/>
                  <a:gd name="connsiteY122" fmla="*/ 2963 h 10000"/>
                  <a:gd name="connsiteX123" fmla="*/ 3241 w 19766"/>
                  <a:gd name="connsiteY123" fmla="*/ 2982 h 10000"/>
                  <a:gd name="connsiteX124" fmla="*/ 3270 w 19766"/>
                  <a:gd name="connsiteY124" fmla="*/ 3021 h 10000"/>
                  <a:gd name="connsiteX125" fmla="*/ 3289 w 19766"/>
                  <a:gd name="connsiteY125" fmla="*/ 3080 h 10000"/>
                  <a:gd name="connsiteX126" fmla="*/ 3317 w 19766"/>
                  <a:gd name="connsiteY126" fmla="*/ 3138 h 10000"/>
                  <a:gd name="connsiteX127" fmla="*/ 3346 w 19766"/>
                  <a:gd name="connsiteY127" fmla="*/ 3138 h 10000"/>
                  <a:gd name="connsiteX128" fmla="*/ 3365 w 19766"/>
                  <a:gd name="connsiteY128" fmla="*/ 3119 h 10000"/>
                  <a:gd name="connsiteX129" fmla="*/ 3394 w 19766"/>
                  <a:gd name="connsiteY129" fmla="*/ 3080 h 10000"/>
                  <a:gd name="connsiteX130" fmla="*/ 3422 w 19766"/>
                  <a:gd name="connsiteY130" fmla="*/ 3021 h 10000"/>
                  <a:gd name="connsiteX131" fmla="*/ 3441 w 19766"/>
                  <a:gd name="connsiteY131" fmla="*/ 2982 h 10000"/>
                  <a:gd name="connsiteX132" fmla="*/ 3470 w 19766"/>
                  <a:gd name="connsiteY132" fmla="*/ 2963 h 10000"/>
                  <a:gd name="connsiteX133" fmla="*/ 3498 w 19766"/>
                  <a:gd name="connsiteY133" fmla="*/ 2963 h 10000"/>
                  <a:gd name="connsiteX134" fmla="*/ 3527 w 19766"/>
                  <a:gd name="connsiteY134" fmla="*/ 2963 h 10000"/>
                  <a:gd name="connsiteX135" fmla="*/ 3555 w 19766"/>
                  <a:gd name="connsiteY135" fmla="*/ 2963 h 10000"/>
                  <a:gd name="connsiteX136" fmla="*/ 3584 w 19766"/>
                  <a:gd name="connsiteY136" fmla="*/ 2982 h 10000"/>
                  <a:gd name="connsiteX137" fmla="*/ 3612 w 19766"/>
                  <a:gd name="connsiteY137" fmla="*/ 3002 h 10000"/>
                  <a:gd name="connsiteX138" fmla="*/ 3631 w 19766"/>
                  <a:gd name="connsiteY138" fmla="*/ 3041 h 10000"/>
                  <a:gd name="connsiteX139" fmla="*/ 3660 w 19766"/>
                  <a:gd name="connsiteY139" fmla="*/ 3099 h 10000"/>
                  <a:gd name="connsiteX140" fmla="*/ 3688 w 19766"/>
                  <a:gd name="connsiteY140" fmla="*/ 3177 h 10000"/>
                  <a:gd name="connsiteX141" fmla="*/ 3717 w 19766"/>
                  <a:gd name="connsiteY141" fmla="*/ 3236 h 10000"/>
                  <a:gd name="connsiteX142" fmla="*/ 3736 w 19766"/>
                  <a:gd name="connsiteY142" fmla="*/ 3255 h 10000"/>
                  <a:gd name="connsiteX143" fmla="*/ 3764 w 19766"/>
                  <a:gd name="connsiteY143" fmla="*/ 3236 h 10000"/>
                  <a:gd name="connsiteX144" fmla="*/ 3793 w 19766"/>
                  <a:gd name="connsiteY144" fmla="*/ 3177 h 10000"/>
                  <a:gd name="connsiteX145" fmla="*/ 3812 w 19766"/>
                  <a:gd name="connsiteY145" fmla="*/ 3060 h 10000"/>
                  <a:gd name="connsiteX146" fmla="*/ 3840 w 19766"/>
                  <a:gd name="connsiteY146" fmla="*/ 2924 h 10000"/>
                  <a:gd name="connsiteX147" fmla="*/ 3869 w 19766"/>
                  <a:gd name="connsiteY147" fmla="*/ 2827 h 10000"/>
                  <a:gd name="connsiteX148" fmla="*/ 3888 w 19766"/>
                  <a:gd name="connsiteY148" fmla="*/ 2807 h 10000"/>
                  <a:gd name="connsiteX149" fmla="*/ 3926 w 19766"/>
                  <a:gd name="connsiteY149" fmla="*/ 2827 h 10000"/>
                  <a:gd name="connsiteX150" fmla="*/ 3954 w 19766"/>
                  <a:gd name="connsiteY150" fmla="*/ 2904 h 10000"/>
                  <a:gd name="connsiteX151" fmla="*/ 3983 w 19766"/>
                  <a:gd name="connsiteY151" fmla="*/ 2963 h 10000"/>
                  <a:gd name="connsiteX152" fmla="*/ 4002 w 19766"/>
                  <a:gd name="connsiteY152" fmla="*/ 3002 h 10000"/>
                  <a:gd name="connsiteX153" fmla="*/ 4030 w 19766"/>
                  <a:gd name="connsiteY153" fmla="*/ 3002 h 10000"/>
                  <a:gd name="connsiteX154" fmla="*/ 4059 w 19766"/>
                  <a:gd name="connsiteY154" fmla="*/ 3002 h 10000"/>
                  <a:gd name="connsiteX155" fmla="*/ 4078 w 19766"/>
                  <a:gd name="connsiteY155" fmla="*/ 3021 h 10000"/>
                  <a:gd name="connsiteX156" fmla="*/ 4106 w 19766"/>
                  <a:gd name="connsiteY156" fmla="*/ 3080 h 10000"/>
                  <a:gd name="connsiteX157" fmla="*/ 4135 w 19766"/>
                  <a:gd name="connsiteY157" fmla="*/ 3138 h 10000"/>
                  <a:gd name="connsiteX158" fmla="*/ 4154 w 19766"/>
                  <a:gd name="connsiteY158" fmla="*/ 3197 h 10000"/>
                  <a:gd name="connsiteX159" fmla="*/ 4183 w 19766"/>
                  <a:gd name="connsiteY159" fmla="*/ 3216 h 10000"/>
                  <a:gd name="connsiteX160" fmla="*/ 4211 w 19766"/>
                  <a:gd name="connsiteY160" fmla="*/ 3158 h 10000"/>
                  <a:gd name="connsiteX161" fmla="*/ 4240 w 19766"/>
                  <a:gd name="connsiteY161" fmla="*/ 3099 h 10000"/>
                  <a:gd name="connsiteX162" fmla="*/ 4268 w 19766"/>
                  <a:gd name="connsiteY162" fmla="*/ 3041 h 10000"/>
                  <a:gd name="connsiteX163" fmla="*/ 4297 w 19766"/>
                  <a:gd name="connsiteY163" fmla="*/ 3002 h 10000"/>
                  <a:gd name="connsiteX164" fmla="*/ 4325 w 19766"/>
                  <a:gd name="connsiteY164" fmla="*/ 2982 h 10000"/>
                  <a:gd name="connsiteX165" fmla="*/ 4344 w 19766"/>
                  <a:gd name="connsiteY165" fmla="*/ 3041 h 10000"/>
                  <a:gd name="connsiteX166" fmla="*/ 4373 w 19766"/>
                  <a:gd name="connsiteY166" fmla="*/ 3138 h 10000"/>
                  <a:gd name="connsiteX167" fmla="*/ 4401 w 19766"/>
                  <a:gd name="connsiteY167" fmla="*/ 3216 h 10000"/>
                  <a:gd name="connsiteX168" fmla="*/ 4420 w 19766"/>
                  <a:gd name="connsiteY168" fmla="*/ 3236 h 10000"/>
                  <a:gd name="connsiteX169" fmla="*/ 4449 w 19766"/>
                  <a:gd name="connsiteY169" fmla="*/ 3236 h 10000"/>
                  <a:gd name="connsiteX170" fmla="*/ 4477 w 19766"/>
                  <a:gd name="connsiteY170" fmla="*/ 3216 h 10000"/>
                  <a:gd name="connsiteX171" fmla="*/ 4506 w 19766"/>
                  <a:gd name="connsiteY171" fmla="*/ 3138 h 10000"/>
                  <a:gd name="connsiteX172" fmla="*/ 4525 w 19766"/>
                  <a:gd name="connsiteY172" fmla="*/ 3177 h 10000"/>
                  <a:gd name="connsiteX173" fmla="*/ 4553 w 19766"/>
                  <a:gd name="connsiteY173" fmla="*/ 3294 h 10000"/>
                  <a:gd name="connsiteX174" fmla="*/ 4582 w 19766"/>
                  <a:gd name="connsiteY174" fmla="*/ 3353 h 10000"/>
                  <a:gd name="connsiteX175" fmla="*/ 4601 w 19766"/>
                  <a:gd name="connsiteY175" fmla="*/ 3275 h 10000"/>
                  <a:gd name="connsiteX176" fmla="*/ 4639 w 19766"/>
                  <a:gd name="connsiteY176" fmla="*/ 3197 h 10000"/>
                  <a:gd name="connsiteX177" fmla="*/ 4667 w 19766"/>
                  <a:gd name="connsiteY177" fmla="*/ 3099 h 10000"/>
                  <a:gd name="connsiteX178" fmla="*/ 4686 w 19766"/>
                  <a:gd name="connsiteY178" fmla="*/ 2846 h 10000"/>
                  <a:gd name="connsiteX179" fmla="*/ 4715 w 19766"/>
                  <a:gd name="connsiteY179" fmla="*/ 2378 h 10000"/>
                  <a:gd name="connsiteX180" fmla="*/ 4743 w 19766"/>
                  <a:gd name="connsiteY180" fmla="*/ 1910 h 10000"/>
                  <a:gd name="connsiteX181" fmla="*/ 4772 w 19766"/>
                  <a:gd name="connsiteY181" fmla="*/ 1637 h 10000"/>
                  <a:gd name="connsiteX182" fmla="*/ 4791 w 19766"/>
                  <a:gd name="connsiteY182" fmla="*/ 1442 h 10000"/>
                  <a:gd name="connsiteX183" fmla="*/ 4819 w 19766"/>
                  <a:gd name="connsiteY183" fmla="*/ 1170 h 10000"/>
                  <a:gd name="connsiteX184" fmla="*/ 4848 w 19766"/>
                  <a:gd name="connsiteY184" fmla="*/ 799 h 10000"/>
                  <a:gd name="connsiteX185" fmla="*/ 4867 w 19766"/>
                  <a:gd name="connsiteY185" fmla="*/ 702 h 10000"/>
                  <a:gd name="connsiteX186" fmla="*/ 4895 w 19766"/>
                  <a:gd name="connsiteY186" fmla="*/ 1442 h 10000"/>
                  <a:gd name="connsiteX187" fmla="*/ 4924 w 19766"/>
                  <a:gd name="connsiteY187" fmla="*/ 3704 h 10000"/>
                  <a:gd name="connsiteX188" fmla="*/ 4943 w 19766"/>
                  <a:gd name="connsiteY188" fmla="*/ 7212 h 10000"/>
                  <a:gd name="connsiteX189" fmla="*/ 4981 w 19766"/>
                  <a:gd name="connsiteY189" fmla="*/ 10000 h 10000"/>
                  <a:gd name="connsiteX190" fmla="*/ 5010 w 19766"/>
                  <a:gd name="connsiteY190" fmla="*/ 9571 h 10000"/>
                  <a:gd name="connsiteX191" fmla="*/ 5038 w 19766"/>
                  <a:gd name="connsiteY191" fmla="*/ 5945 h 10000"/>
                  <a:gd name="connsiteX192" fmla="*/ 5057 w 19766"/>
                  <a:gd name="connsiteY192" fmla="*/ 1891 h 10000"/>
                  <a:gd name="connsiteX193" fmla="*/ 5086 w 19766"/>
                  <a:gd name="connsiteY193" fmla="*/ 0 h 10000"/>
                  <a:gd name="connsiteX194" fmla="*/ 5114 w 19766"/>
                  <a:gd name="connsiteY194" fmla="*/ 390 h 10000"/>
                  <a:gd name="connsiteX195" fmla="*/ 5133 w 19766"/>
                  <a:gd name="connsiteY195" fmla="*/ 1501 h 10000"/>
                  <a:gd name="connsiteX196" fmla="*/ 5162 w 19766"/>
                  <a:gd name="connsiteY196" fmla="*/ 2203 h 10000"/>
                  <a:gd name="connsiteX197" fmla="*/ 5190 w 19766"/>
                  <a:gd name="connsiteY197" fmla="*/ 2534 h 10000"/>
                  <a:gd name="connsiteX198" fmla="*/ 5219 w 19766"/>
                  <a:gd name="connsiteY198" fmla="*/ 2807 h 10000"/>
                  <a:gd name="connsiteX199" fmla="*/ 5238 w 19766"/>
                  <a:gd name="connsiteY199" fmla="*/ 3021 h 10000"/>
                  <a:gd name="connsiteX200" fmla="*/ 5266 w 19766"/>
                  <a:gd name="connsiteY200" fmla="*/ 3041 h 10000"/>
                  <a:gd name="connsiteX201" fmla="*/ 5295 w 19766"/>
                  <a:gd name="connsiteY201" fmla="*/ 3021 h 10000"/>
                  <a:gd name="connsiteX202" fmla="*/ 5314 w 19766"/>
                  <a:gd name="connsiteY202" fmla="*/ 3080 h 10000"/>
                  <a:gd name="connsiteX203" fmla="*/ 5352 w 19766"/>
                  <a:gd name="connsiteY203" fmla="*/ 3119 h 10000"/>
                  <a:gd name="connsiteX204" fmla="*/ 5380 w 19766"/>
                  <a:gd name="connsiteY204" fmla="*/ 3041 h 10000"/>
                  <a:gd name="connsiteX205" fmla="*/ 5399 w 19766"/>
                  <a:gd name="connsiteY205" fmla="*/ 2827 h 10000"/>
                  <a:gd name="connsiteX206" fmla="*/ 5428 w 19766"/>
                  <a:gd name="connsiteY206" fmla="*/ 2671 h 10000"/>
                  <a:gd name="connsiteX207" fmla="*/ 5456 w 19766"/>
                  <a:gd name="connsiteY207" fmla="*/ 2671 h 10000"/>
                  <a:gd name="connsiteX208" fmla="*/ 5485 w 19766"/>
                  <a:gd name="connsiteY208" fmla="*/ 2807 h 10000"/>
                  <a:gd name="connsiteX209" fmla="*/ 5504 w 19766"/>
                  <a:gd name="connsiteY209" fmla="*/ 2982 h 10000"/>
                  <a:gd name="connsiteX210" fmla="*/ 5532 w 19766"/>
                  <a:gd name="connsiteY210" fmla="*/ 3099 h 10000"/>
                  <a:gd name="connsiteX211" fmla="*/ 5561 w 19766"/>
                  <a:gd name="connsiteY211" fmla="*/ 3158 h 10000"/>
                  <a:gd name="connsiteX212" fmla="*/ 5580 w 19766"/>
                  <a:gd name="connsiteY212" fmla="*/ 3138 h 10000"/>
                  <a:gd name="connsiteX213" fmla="*/ 5608 w 19766"/>
                  <a:gd name="connsiteY213" fmla="*/ 3080 h 10000"/>
                  <a:gd name="connsiteX214" fmla="*/ 5637 w 19766"/>
                  <a:gd name="connsiteY214" fmla="*/ 3002 h 10000"/>
                  <a:gd name="connsiteX215" fmla="*/ 5656 w 19766"/>
                  <a:gd name="connsiteY215" fmla="*/ 2963 h 10000"/>
                  <a:gd name="connsiteX216" fmla="*/ 5694 w 19766"/>
                  <a:gd name="connsiteY216" fmla="*/ 3002 h 10000"/>
                  <a:gd name="connsiteX217" fmla="*/ 5722 w 19766"/>
                  <a:gd name="connsiteY217" fmla="*/ 3080 h 10000"/>
                  <a:gd name="connsiteX218" fmla="*/ 5751 w 19766"/>
                  <a:gd name="connsiteY218" fmla="*/ 3158 h 10000"/>
                  <a:gd name="connsiteX219" fmla="*/ 5770 w 19766"/>
                  <a:gd name="connsiteY219" fmla="*/ 3216 h 10000"/>
                  <a:gd name="connsiteX220" fmla="*/ 5798 w 19766"/>
                  <a:gd name="connsiteY220" fmla="*/ 3255 h 10000"/>
                  <a:gd name="connsiteX221" fmla="*/ 5827 w 19766"/>
                  <a:gd name="connsiteY221" fmla="*/ 3236 h 10000"/>
                  <a:gd name="connsiteX222" fmla="*/ 5846 w 19766"/>
                  <a:gd name="connsiteY222" fmla="*/ 3177 h 10000"/>
                  <a:gd name="connsiteX223" fmla="*/ 5875 w 19766"/>
                  <a:gd name="connsiteY223" fmla="*/ 3119 h 10000"/>
                  <a:gd name="connsiteX224" fmla="*/ 5903 w 19766"/>
                  <a:gd name="connsiteY224" fmla="*/ 3060 h 10000"/>
                  <a:gd name="connsiteX225" fmla="*/ 5922 w 19766"/>
                  <a:gd name="connsiteY225" fmla="*/ 3021 h 10000"/>
                  <a:gd name="connsiteX226" fmla="*/ 5951 w 19766"/>
                  <a:gd name="connsiteY226" fmla="*/ 3002 h 10000"/>
                  <a:gd name="connsiteX227" fmla="*/ 5979 w 19766"/>
                  <a:gd name="connsiteY227" fmla="*/ 2982 h 10000"/>
                  <a:gd name="connsiteX228" fmla="*/ 6008 w 19766"/>
                  <a:gd name="connsiteY228" fmla="*/ 2943 h 10000"/>
                  <a:gd name="connsiteX229" fmla="*/ 6027 w 19766"/>
                  <a:gd name="connsiteY229" fmla="*/ 2865 h 10000"/>
                  <a:gd name="connsiteX230" fmla="*/ 6065 w 19766"/>
                  <a:gd name="connsiteY230" fmla="*/ 2827 h 10000"/>
                  <a:gd name="connsiteX231" fmla="*/ 6093 w 19766"/>
                  <a:gd name="connsiteY231" fmla="*/ 2846 h 10000"/>
                  <a:gd name="connsiteX232" fmla="*/ 6112 w 19766"/>
                  <a:gd name="connsiteY232" fmla="*/ 2904 h 10000"/>
                  <a:gd name="connsiteX233" fmla="*/ 6141 w 19766"/>
                  <a:gd name="connsiteY233" fmla="*/ 3021 h 10000"/>
                  <a:gd name="connsiteX234" fmla="*/ 6169 w 19766"/>
                  <a:gd name="connsiteY234" fmla="*/ 3138 h 10000"/>
                  <a:gd name="connsiteX235" fmla="*/ 6188 w 19766"/>
                  <a:gd name="connsiteY235" fmla="*/ 3216 h 10000"/>
                  <a:gd name="connsiteX236" fmla="*/ 6217 w 19766"/>
                  <a:gd name="connsiteY236" fmla="*/ 3255 h 10000"/>
                  <a:gd name="connsiteX237" fmla="*/ 6245 w 19766"/>
                  <a:gd name="connsiteY237" fmla="*/ 3236 h 10000"/>
                  <a:gd name="connsiteX238" fmla="*/ 6274 w 19766"/>
                  <a:gd name="connsiteY238" fmla="*/ 3177 h 10000"/>
                  <a:gd name="connsiteX239" fmla="*/ 6293 w 19766"/>
                  <a:gd name="connsiteY239" fmla="*/ 3099 h 10000"/>
                  <a:gd name="connsiteX240" fmla="*/ 6321 w 19766"/>
                  <a:gd name="connsiteY240" fmla="*/ 3041 h 10000"/>
                  <a:gd name="connsiteX241" fmla="*/ 6350 w 19766"/>
                  <a:gd name="connsiteY241" fmla="*/ 3002 h 10000"/>
                  <a:gd name="connsiteX242" fmla="*/ 6369 w 19766"/>
                  <a:gd name="connsiteY242" fmla="*/ 2982 h 10000"/>
                  <a:gd name="connsiteX243" fmla="*/ 6407 w 19766"/>
                  <a:gd name="connsiteY243" fmla="*/ 2982 h 10000"/>
                  <a:gd name="connsiteX244" fmla="*/ 6435 w 19766"/>
                  <a:gd name="connsiteY244" fmla="*/ 2982 h 10000"/>
                  <a:gd name="connsiteX245" fmla="*/ 6464 w 19766"/>
                  <a:gd name="connsiteY245" fmla="*/ 3002 h 10000"/>
                  <a:gd name="connsiteX246" fmla="*/ 6483 w 19766"/>
                  <a:gd name="connsiteY246" fmla="*/ 3002 h 10000"/>
                  <a:gd name="connsiteX247" fmla="*/ 6511 w 19766"/>
                  <a:gd name="connsiteY247" fmla="*/ 3021 h 10000"/>
                  <a:gd name="connsiteX248" fmla="*/ 6540 w 19766"/>
                  <a:gd name="connsiteY248" fmla="*/ 3041 h 10000"/>
                  <a:gd name="connsiteX249" fmla="*/ 6559 w 19766"/>
                  <a:gd name="connsiteY249" fmla="*/ 3060 h 10000"/>
                  <a:gd name="connsiteX250" fmla="*/ 6587 w 19766"/>
                  <a:gd name="connsiteY250" fmla="*/ 3099 h 10000"/>
                  <a:gd name="connsiteX251" fmla="*/ 6616 w 19766"/>
                  <a:gd name="connsiteY251" fmla="*/ 3119 h 10000"/>
                  <a:gd name="connsiteX252" fmla="*/ 6635 w 19766"/>
                  <a:gd name="connsiteY252" fmla="*/ 3099 h 10000"/>
                  <a:gd name="connsiteX253" fmla="*/ 6663 w 19766"/>
                  <a:gd name="connsiteY253" fmla="*/ 3060 h 10000"/>
                  <a:gd name="connsiteX254" fmla="*/ 6692 w 19766"/>
                  <a:gd name="connsiteY254" fmla="*/ 3002 h 10000"/>
                  <a:gd name="connsiteX255" fmla="*/ 6721 w 19766"/>
                  <a:gd name="connsiteY255" fmla="*/ 2943 h 10000"/>
                  <a:gd name="connsiteX256" fmla="*/ 6740 w 19766"/>
                  <a:gd name="connsiteY256" fmla="*/ 2943 h 10000"/>
                  <a:gd name="connsiteX257" fmla="*/ 6778 w 19766"/>
                  <a:gd name="connsiteY257" fmla="*/ 2943 h 10000"/>
                  <a:gd name="connsiteX258" fmla="*/ 6806 w 19766"/>
                  <a:gd name="connsiteY258" fmla="*/ 3002 h 10000"/>
                  <a:gd name="connsiteX259" fmla="*/ 6825 w 19766"/>
                  <a:gd name="connsiteY259" fmla="*/ 3060 h 10000"/>
                  <a:gd name="connsiteX260" fmla="*/ 6854 w 19766"/>
                  <a:gd name="connsiteY260" fmla="*/ 3099 h 10000"/>
                  <a:gd name="connsiteX261" fmla="*/ 6882 w 19766"/>
                  <a:gd name="connsiteY261" fmla="*/ 3138 h 10000"/>
                  <a:gd name="connsiteX262" fmla="*/ 6901 w 19766"/>
                  <a:gd name="connsiteY262" fmla="*/ 3158 h 10000"/>
                  <a:gd name="connsiteX263" fmla="*/ 6930 w 19766"/>
                  <a:gd name="connsiteY263" fmla="*/ 3138 h 10000"/>
                  <a:gd name="connsiteX264" fmla="*/ 6958 w 19766"/>
                  <a:gd name="connsiteY264" fmla="*/ 3119 h 10000"/>
                  <a:gd name="connsiteX265" fmla="*/ 6987 w 19766"/>
                  <a:gd name="connsiteY265" fmla="*/ 3080 h 10000"/>
                  <a:gd name="connsiteX266" fmla="*/ 7006 w 19766"/>
                  <a:gd name="connsiteY266" fmla="*/ 3041 h 10000"/>
                  <a:gd name="connsiteX267" fmla="*/ 7034 w 19766"/>
                  <a:gd name="connsiteY267" fmla="*/ 3021 h 10000"/>
                  <a:gd name="connsiteX268" fmla="*/ 7063 w 19766"/>
                  <a:gd name="connsiteY268" fmla="*/ 3002 h 10000"/>
                  <a:gd name="connsiteX269" fmla="*/ 7082 w 19766"/>
                  <a:gd name="connsiteY269" fmla="*/ 2963 h 10000"/>
                  <a:gd name="connsiteX270" fmla="*/ 7120 w 19766"/>
                  <a:gd name="connsiteY270" fmla="*/ 2963 h 10000"/>
                  <a:gd name="connsiteX271" fmla="*/ 7148 w 19766"/>
                  <a:gd name="connsiteY271" fmla="*/ 2943 h 10000"/>
                  <a:gd name="connsiteX272" fmla="*/ 7167 w 19766"/>
                  <a:gd name="connsiteY272" fmla="*/ 2963 h 10000"/>
                  <a:gd name="connsiteX273" fmla="*/ 7196 w 19766"/>
                  <a:gd name="connsiteY273" fmla="*/ 3002 h 10000"/>
                  <a:gd name="connsiteX274" fmla="*/ 7224 w 19766"/>
                  <a:gd name="connsiteY274" fmla="*/ 3041 h 10000"/>
                  <a:gd name="connsiteX275" fmla="*/ 7253 w 19766"/>
                  <a:gd name="connsiteY275" fmla="*/ 3080 h 10000"/>
                  <a:gd name="connsiteX276" fmla="*/ 7272 w 19766"/>
                  <a:gd name="connsiteY276" fmla="*/ 3099 h 10000"/>
                  <a:gd name="connsiteX277" fmla="*/ 7300 w 19766"/>
                  <a:gd name="connsiteY277" fmla="*/ 3099 h 10000"/>
                  <a:gd name="connsiteX278" fmla="*/ 7329 w 19766"/>
                  <a:gd name="connsiteY278" fmla="*/ 3080 h 10000"/>
                  <a:gd name="connsiteX279" fmla="*/ 7348 w 19766"/>
                  <a:gd name="connsiteY279" fmla="*/ 3041 h 10000"/>
                  <a:gd name="connsiteX280" fmla="*/ 7376 w 19766"/>
                  <a:gd name="connsiteY280" fmla="*/ 3021 h 10000"/>
                  <a:gd name="connsiteX281" fmla="*/ 7405 w 19766"/>
                  <a:gd name="connsiteY281" fmla="*/ 2982 h 10000"/>
                  <a:gd name="connsiteX282" fmla="*/ 7424 w 19766"/>
                  <a:gd name="connsiteY282" fmla="*/ 2963 h 10000"/>
                  <a:gd name="connsiteX283" fmla="*/ 7452 w 19766"/>
                  <a:gd name="connsiteY283" fmla="*/ 2963 h 10000"/>
                  <a:gd name="connsiteX284" fmla="*/ 7490 w 19766"/>
                  <a:gd name="connsiteY284" fmla="*/ 2963 h 10000"/>
                  <a:gd name="connsiteX285" fmla="*/ 7519 w 19766"/>
                  <a:gd name="connsiteY285" fmla="*/ 2982 h 10000"/>
                  <a:gd name="connsiteX286" fmla="*/ 7538 w 19766"/>
                  <a:gd name="connsiteY286" fmla="*/ 3021 h 10000"/>
                  <a:gd name="connsiteX287" fmla="*/ 7567 w 19766"/>
                  <a:gd name="connsiteY287" fmla="*/ 3080 h 10000"/>
                  <a:gd name="connsiteX288" fmla="*/ 7595 w 19766"/>
                  <a:gd name="connsiteY288" fmla="*/ 3119 h 10000"/>
                  <a:gd name="connsiteX289" fmla="*/ 7614 w 19766"/>
                  <a:gd name="connsiteY289" fmla="*/ 3158 h 10000"/>
                  <a:gd name="connsiteX290" fmla="*/ 7643 w 19766"/>
                  <a:gd name="connsiteY290" fmla="*/ 3177 h 10000"/>
                  <a:gd name="connsiteX291" fmla="*/ 7671 w 19766"/>
                  <a:gd name="connsiteY291" fmla="*/ 3158 h 10000"/>
                  <a:gd name="connsiteX292" fmla="*/ 7690 w 19766"/>
                  <a:gd name="connsiteY292" fmla="*/ 3138 h 10000"/>
                  <a:gd name="connsiteX293" fmla="*/ 7719 w 19766"/>
                  <a:gd name="connsiteY293" fmla="*/ 3080 h 10000"/>
                  <a:gd name="connsiteX294" fmla="*/ 7747 w 19766"/>
                  <a:gd name="connsiteY294" fmla="*/ 3021 h 10000"/>
                  <a:gd name="connsiteX295" fmla="*/ 7776 w 19766"/>
                  <a:gd name="connsiteY295" fmla="*/ 2963 h 10000"/>
                  <a:gd name="connsiteX296" fmla="*/ 7795 w 19766"/>
                  <a:gd name="connsiteY296" fmla="*/ 2943 h 10000"/>
                  <a:gd name="connsiteX297" fmla="*/ 7833 w 19766"/>
                  <a:gd name="connsiteY297" fmla="*/ 2924 h 10000"/>
                  <a:gd name="connsiteX298" fmla="*/ 7861 w 19766"/>
                  <a:gd name="connsiteY298" fmla="*/ 2943 h 10000"/>
                  <a:gd name="connsiteX299" fmla="*/ 7880 w 19766"/>
                  <a:gd name="connsiteY299" fmla="*/ 2982 h 10000"/>
                  <a:gd name="connsiteX300" fmla="*/ 7909 w 19766"/>
                  <a:gd name="connsiteY300" fmla="*/ 3021 h 10000"/>
                  <a:gd name="connsiteX301" fmla="*/ 7937 w 19766"/>
                  <a:gd name="connsiteY301" fmla="*/ 3060 h 10000"/>
                  <a:gd name="connsiteX302" fmla="*/ 7966 w 19766"/>
                  <a:gd name="connsiteY302" fmla="*/ 3099 h 10000"/>
                  <a:gd name="connsiteX303" fmla="*/ 7985 w 19766"/>
                  <a:gd name="connsiteY303" fmla="*/ 3119 h 10000"/>
                  <a:gd name="connsiteX304" fmla="*/ 8013 w 19766"/>
                  <a:gd name="connsiteY304" fmla="*/ 3119 h 10000"/>
                  <a:gd name="connsiteX305" fmla="*/ 8042 w 19766"/>
                  <a:gd name="connsiteY305" fmla="*/ 3099 h 10000"/>
                  <a:gd name="connsiteX306" fmla="*/ 8061 w 19766"/>
                  <a:gd name="connsiteY306" fmla="*/ 3080 h 10000"/>
                  <a:gd name="connsiteX307" fmla="*/ 8089 w 19766"/>
                  <a:gd name="connsiteY307" fmla="*/ 3060 h 10000"/>
                  <a:gd name="connsiteX308" fmla="*/ 8118 w 19766"/>
                  <a:gd name="connsiteY308" fmla="*/ 3021 h 10000"/>
                  <a:gd name="connsiteX309" fmla="*/ 8137 w 19766"/>
                  <a:gd name="connsiteY309" fmla="*/ 2982 h 10000"/>
                  <a:gd name="connsiteX310" fmla="*/ 8165 w 19766"/>
                  <a:gd name="connsiteY310" fmla="*/ 2963 h 10000"/>
                  <a:gd name="connsiteX311" fmla="*/ 8203 w 19766"/>
                  <a:gd name="connsiteY311" fmla="*/ 2943 h 10000"/>
                  <a:gd name="connsiteX312" fmla="*/ 8232 w 19766"/>
                  <a:gd name="connsiteY312" fmla="*/ 2963 h 10000"/>
                  <a:gd name="connsiteX313" fmla="*/ 8251 w 19766"/>
                  <a:gd name="connsiteY313" fmla="*/ 3002 h 10000"/>
                  <a:gd name="connsiteX314" fmla="*/ 8279 w 19766"/>
                  <a:gd name="connsiteY314" fmla="*/ 3060 h 10000"/>
                  <a:gd name="connsiteX315" fmla="*/ 8308 w 19766"/>
                  <a:gd name="connsiteY315" fmla="*/ 3099 h 10000"/>
                  <a:gd name="connsiteX316" fmla="*/ 8327 w 19766"/>
                  <a:gd name="connsiteY316" fmla="*/ 3119 h 10000"/>
                  <a:gd name="connsiteX317" fmla="*/ 8356 w 19766"/>
                  <a:gd name="connsiteY317" fmla="*/ 3119 h 10000"/>
                  <a:gd name="connsiteX318" fmla="*/ 8384 w 19766"/>
                  <a:gd name="connsiteY318" fmla="*/ 3099 h 10000"/>
                  <a:gd name="connsiteX319" fmla="*/ 8403 w 19766"/>
                  <a:gd name="connsiteY319" fmla="*/ 3060 h 10000"/>
                  <a:gd name="connsiteX320" fmla="*/ 8432 w 19766"/>
                  <a:gd name="connsiteY320" fmla="*/ 3041 h 10000"/>
                  <a:gd name="connsiteX321" fmla="*/ 8460 w 19766"/>
                  <a:gd name="connsiteY321" fmla="*/ 3021 h 10000"/>
                  <a:gd name="connsiteX322" fmla="*/ 8489 w 19766"/>
                  <a:gd name="connsiteY322" fmla="*/ 3002 h 10000"/>
                  <a:gd name="connsiteX323" fmla="*/ 8508 w 19766"/>
                  <a:gd name="connsiteY323" fmla="*/ 3002 h 10000"/>
                  <a:gd name="connsiteX324" fmla="*/ 8546 w 19766"/>
                  <a:gd name="connsiteY324" fmla="*/ 3002 h 10000"/>
                  <a:gd name="connsiteX325" fmla="*/ 8574 w 19766"/>
                  <a:gd name="connsiteY325" fmla="*/ 3021 h 10000"/>
                  <a:gd name="connsiteX326" fmla="*/ 8593 w 19766"/>
                  <a:gd name="connsiteY326" fmla="*/ 3041 h 10000"/>
                  <a:gd name="connsiteX327" fmla="*/ 8622 w 19766"/>
                  <a:gd name="connsiteY327" fmla="*/ 3060 h 10000"/>
                  <a:gd name="connsiteX328" fmla="*/ 8650 w 19766"/>
                  <a:gd name="connsiteY328" fmla="*/ 3080 h 10000"/>
                  <a:gd name="connsiteX329" fmla="*/ 8669 w 19766"/>
                  <a:gd name="connsiteY329" fmla="*/ 3119 h 10000"/>
                  <a:gd name="connsiteX330" fmla="*/ 8698 w 19766"/>
                  <a:gd name="connsiteY330" fmla="*/ 3138 h 10000"/>
                  <a:gd name="connsiteX331" fmla="*/ 8726 w 19766"/>
                  <a:gd name="connsiteY331" fmla="*/ 3138 h 10000"/>
                  <a:gd name="connsiteX332" fmla="*/ 8755 w 19766"/>
                  <a:gd name="connsiteY332" fmla="*/ 3119 h 10000"/>
                  <a:gd name="connsiteX333" fmla="*/ 8774 w 19766"/>
                  <a:gd name="connsiteY333" fmla="*/ 3080 h 10000"/>
                  <a:gd name="connsiteX334" fmla="*/ 8802 w 19766"/>
                  <a:gd name="connsiteY334" fmla="*/ 3021 h 10000"/>
                  <a:gd name="connsiteX335" fmla="*/ 8831 w 19766"/>
                  <a:gd name="connsiteY335" fmla="*/ 2963 h 10000"/>
                  <a:gd name="connsiteX336" fmla="*/ 8850 w 19766"/>
                  <a:gd name="connsiteY336" fmla="*/ 2924 h 10000"/>
                  <a:gd name="connsiteX337" fmla="*/ 8878 w 19766"/>
                  <a:gd name="connsiteY337" fmla="*/ 2904 h 10000"/>
                  <a:gd name="connsiteX338" fmla="*/ 8916 w 19766"/>
                  <a:gd name="connsiteY338" fmla="*/ 2924 h 10000"/>
                  <a:gd name="connsiteX339" fmla="*/ 8935 w 19766"/>
                  <a:gd name="connsiteY339" fmla="*/ 2963 h 10000"/>
                  <a:gd name="connsiteX340" fmla="*/ 8964 w 19766"/>
                  <a:gd name="connsiteY340" fmla="*/ 3002 h 10000"/>
                  <a:gd name="connsiteX341" fmla="*/ 8992 w 19766"/>
                  <a:gd name="connsiteY341" fmla="*/ 3041 h 10000"/>
                  <a:gd name="connsiteX342" fmla="*/ 9021 w 19766"/>
                  <a:gd name="connsiteY342" fmla="*/ 3080 h 10000"/>
                  <a:gd name="connsiteX343" fmla="*/ 9040 w 19766"/>
                  <a:gd name="connsiteY343" fmla="*/ 3119 h 10000"/>
                  <a:gd name="connsiteX344" fmla="*/ 9068 w 19766"/>
                  <a:gd name="connsiteY344" fmla="*/ 3119 h 10000"/>
                  <a:gd name="connsiteX345" fmla="*/ 9097 w 19766"/>
                  <a:gd name="connsiteY345" fmla="*/ 3119 h 10000"/>
                  <a:gd name="connsiteX346" fmla="*/ 9116 w 19766"/>
                  <a:gd name="connsiteY346" fmla="*/ 3099 h 10000"/>
                  <a:gd name="connsiteX347" fmla="*/ 9144 w 19766"/>
                  <a:gd name="connsiteY347" fmla="*/ 3080 h 10000"/>
                  <a:gd name="connsiteX348" fmla="*/ 9173 w 19766"/>
                  <a:gd name="connsiteY348" fmla="*/ 3060 h 10000"/>
                  <a:gd name="connsiteX349" fmla="*/ 9192 w 19766"/>
                  <a:gd name="connsiteY349" fmla="*/ 3021 h 10000"/>
                  <a:gd name="connsiteX350" fmla="*/ 9221 w 19766"/>
                  <a:gd name="connsiteY350" fmla="*/ 2982 h 10000"/>
                  <a:gd name="connsiteX351" fmla="*/ 9259 w 19766"/>
                  <a:gd name="connsiteY351" fmla="*/ 2963 h 10000"/>
                  <a:gd name="connsiteX352" fmla="*/ 9287 w 19766"/>
                  <a:gd name="connsiteY352" fmla="*/ 2963 h 10000"/>
                  <a:gd name="connsiteX353" fmla="*/ 9306 w 19766"/>
                  <a:gd name="connsiteY353" fmla="*/ 2982 h 10000"/>
                  <a:gd name="connsiteX354" fmla="*/ 9335 w 19766"/>
                  <a:gd name="connsiteY354" fmla="*/ 3021 h 10000"/>
                  <a:gd name="connsiteX355" fmla="*/ 9363 w 19766"/>
                  <a:gd name="connsiteY355" fmla="*/ 3060 h 10000"/>
                  <a:gd name="connsiteX356" fmla="*/ 9382 w 19766"/>
                  <a:gd name="connsiteY356" fmla="*/ 3080 h 10000"/>
                  <a:gd name="connsiteX357" fmla="*/ 9411 w 19766"/>
                  <a:gd name="connsiteY357" fmla="*/ 3099 h 10000"/>
                  <a:gd name="connsiteX358" fmla="*/ 9439 w 19766"/>
                  <a:gd name="connsiteY358" fmla="*/ 3099 h 10000"/>
                  <a:gd name="connsiteX359" fmla="*/ 9468 w 19766"/>
                  <a:gd name="connsiteY359" fmla="*/ 3080 h 10000"/>
                  <a:gd name="connsiteX360" fmla="*/ 9487 w 19766"/>
                  <a:gd name="connsiteY360" fmla="*/ 3060 h 10000"/>
                  <a:gd name="connsiteX361" fmla="*/ 9515 w 19766"/>
                  <a:gd name="connsiteY361" fmla="*/ 3021 h 10000"/>
                  <a:gd name="connsiteX362" fmla="*/ 9544 w 19766"/>
                  <a:gd name="connsiteY362" fmla="*/ 3002 h 10000"/>
                  <a:gd name="connsiteX363" fmla="*/ 9563 w 19766"/>
                  <a:gd name="connsiteY363" fmla="*/ 3002 h 10000"/>
                  <a:gd name="connsiteX364" fmla="*/ 9591 w 19766"/>
                  <a:gd name="connsiteY364" fmla="*/ 3002 h 10000"/>
                  <a:gd name="connsiteX365" fmla="*/ 9629 w 19766"/>
                  <a:gd name="connsiteY365" fmla="*/ 3002 h 10000"/>
                  <a:gd name="connsiteX366" fmla="*/ 9648 w 19766"/>
                  <a:gd name="connsiteY366" fmla="*/ 3021 h 10000"/>
                  <a:gd name="connsiteX367" fmla="*/ 9677 w 19766"/>
                  <a:gd name="connsiteY367" fmla="*/ 3041 h 10000"/>
                  <a:gd name="connsiteX368" fmla="*/ 9705 w 19766"/>
                  <a:gd name="connsiteY368" fmla="*/ 3080 h 10000"/>
                  <a:gd name="connsiteX369" fmla="*/ 9734 w 19766"/>
                  <a:gd name="connsiteY369" fmla="*/ 3099 h 10000"/>
                  <a:gd name="connsiteX370" fmla="*/ 9753 w 19766"/>
                  <a:gd name="connsiteY370" fmla="*/ 3099 h 10000"/>
                  <a:gd name="connsiteX371" fmla="*/ 9781 w 19766"/>
                  <a:gd name="connsiteY371" fmla="*/ 3099 h 10000"/>
                  <a:gd name="connsiteX372" fmla="*/ 9810 w 19766"/>
                  <a:gd name="connsiteY372" fmla="*/ 3099 h 10000"/>
                  <a:gd name="connsiteX373" fmla="*/ 9829 w 19766"/>
                  <a:gd name="connsiteY373" fmla="*/ 3060 h 10000"/>
                  <a:gd name="connsiteX374" fmla="*/ 9857 w 19766"/>
                  <a:gd name="connsiteY374" fmla="*/ 3021 h 10000"/>
                  <a:gd name="connsiteX375" fmla="*/ 9886 w 19766"/>
                  <a:gd name="connsiteY375" fmla="*/ 2982 h 10000"/>
                  <a:gd name="connsiteX376" fmla="*/ 9905 w 19766"/>
                  <a:gd name="connsiteY376" fmla="*/ 2963 h 10000"/>
                  <a:gd name="connsiteX377" fmla="*/ 9933 w 19766"/>
                  <a:gd name="connsiteY377" fmla="*/ 2943 h 10000"/>
                  <a:gd name="connsiteX378" fmla="*/ 9971 w 19766"/>
                  <a:gd name="connsiteY378" fmla="*/ 2943 h 10000"/>
                  <a:gd name="connsiteX379" fmla="*/ 19766 w 19766"/>
                  <a:gd name="connsiteY379" fmla="*/ 3010 h 10000"/>
                  <a:gd name="connsiteX0" fmla="*/ 0 w 19871"/>
                  <a:gd name="connsiteY0" fmla="*/ 2963 h 10000"/>
                  <a:gd name="connsiteX1" fmla="*/ 19 w 19871"/>
                  <a:gd name="connsiteY1" fmla="*/ 2963 h 10000"/>
                  <a:gd name="connsiteX2" fmla="*/ 48 w 19871"/>
                  <a:gd name="connsiteY2" fmla="*/ 2963 h 10000"/>
                  <a:gd name="connsiteX3" fmla="*/ 76 w 19871"/>
                  <a:gd name="connsiteY3" fmla="*/ 2982 h 10000"/>
                  <a:gd name="connsiteX4" fmla="*/ 95 w 19871"/>
                  <a:gd name="connsiteY4" fmla="*/ 3021 h 10000"/>
                  <a:gd name="connsiteX5" fmla="*/ 124 w 19871"/>
                  <a:gd name="connsiteY5" fmla="*/ 3060 h 10000"/>
                  <a:gd name="connsiteX6" fmla="*/ 152 w 19871"/>
                  <a:gd name="connsiteY6" fmla="*/ 3099 h 10000"/>
                  <a:gd name="connsiteX7" fmla="*/ 171 w 19871"/>
                  <a:gd name="connsiteY7" fmla="*/ 3099 h 10000"/>
                  <a:gd name="connsiteX8" fmla="*/ 200 w 19871"/>
                  <a:gd name="connsiteY8" fmla="*/ 3099 h 10000"/>
                  <a:gd name="connsiteX9" fmla="*/ 228 w 19871"/>
                  <a:gd name="connsiteY9" fmla="*/ 3080 h 10000"/>
                  <a:gd name="connsiteX10" fmla="*/ 257 w 19871"/>
                  <a:gd name="connsiteY10" fmla="*/ 3060 h 10000"/>
                  <a:gd name="connsiteX11" fmla="*/ 276 w 19871"/>
                  <a:gd name="connsiteY11" fmla="*/ 3021 h 10000"/>
                  <a:gd name="connsiteX12" fmla="*/ 304 w 19871"/>
                  <a:gd name="connsiteY12" fmla="*/ 3002 h 10000"/>
                  <a:gd name="connsiteX13" fmla="*/ 342 w 19871"/>
                  <a:gd name="connsiteY13" fmla="*/ 3002 h 10000"/>
                  <a:gd name="connsiteX14" fmla="*/ 361 w 19871"/>
                  <a:gd name="connsiteY14" fmla="*/ 3002 h 10000"/>
                  <a:gd name="connsiteX15" fmla="*/ 390 w 19871"/>
                  <a:gd name="connsiteY15" fmla="*/ 3002 h 10000"/>
                  <a:gd name="connsiteX16" fmla="*/ 418 w 19871"/>
                  <a:gd name="connsiteY16" fmla="*/ 3021 h 10000"/>
                  <a:gd name="connsiteX17" fmla="*/ 437 w 19871"/>
                  <a:gd name="connsiteY17" fmla="*/ 3041 h 10000"/>
                  <a:gd name="connsiteX18" fmla="*/ 466 w 19871"/>
                  <a:gd name="connsiteY18" fmla="*/ 3060 h 10000"/>
                  <a:gd name="connsiteX19" fmla="*/ 494 w 19871"/>
                  <a:gd name="connsiteY19" fmla="*/ 3080 h 10000"/>
                  <a:gd name="connsiteX20" fmla="*/ 523 w 19871"/>
                  <a:gd name="connsiteY20" fmla="*/ 3099 h 10000"/>
                  <a:gd name="connsiteX21" fmla="*/ 542 w 19871"/>
                  <a:gd name="connsiteY21" fmla="*/ 3099 h 10000"/>
                  <a:gd name="connsiteX22" fmla="*/ 570 w 19871"/>
                  <a:gd name="connsiteY22" fmla="*/ 3080 h 10000"/>
                  <a:gd name="connsiteX23" fmla="*/ 599 w 19871"/>
                  <a:gd name="connsiteY23" fmla="*/ 3041 h 10000"/>
                  <a:gd name="connsiteX24" fmla="*/ 618 w 19871"/>
                  <a:gd name="connsiteY24" fmla="*/ 3002 h 10000"/>
                  <a:gd name="connsiteX25" fmla="*/ 646 w 19871"/>
                  <a:gd name="connsiteY25" fmla="*/ 2963 h 10000"/>
                  <a:gd name="connsiteX26" fmla="*/ 675 w 19871"/>
                  <a:gd name="connsiteY26" fmla="*/ 2943 h 10000"/>
                  <a:gd name="connsiteX27" fmla="*/ 703 w 19871"/>
                  <a:gd name="connsiteY27" fmla="*/ 2963 h 10000"/>
                  <a:gd name="connsiteX28" fmla="*/ 732 w 19871"/>
                  <a:gd name="connsiteY28" fmla="*/ 2982 h 10000"/>
                  <a:gd name="connsiteX29" fmla="*/ 760 w 19871"/>
                  <a:gd name="connsiteY29" fmla="*/ 3021 h 10000"/>
                  <a:gd name="connsiteX30" fmla="*/ 789 w 19871"/>
                  <a:gd name="connsiteY30" fmla="*/ 3060 h 10000"/>
                  <a:gd name="connsiteX31" fmla="*/ 808 w 19871"/>
                  <a:gd name="connsiteY31" fmla="*/ 3099 h 10000"/>
                  <a:gd name="connsiteX32" fmla="*/ 837 w 19871"/>
                  <a:gd name="connsiteY32" fmla="*/ 3119 h 10000"/>
                  <a:gd name="connsiteX33" fmla="*/ 865 w 19871"/>
                  <a:gd name="connsiteY33" fmla="*/ 3138 h 10000"/>
                  <a:gd name="connsiteX34" fmla="*/ 884 w 19871"/>
                  <a:gd name="connsiteY34" fmla="*/ 3138 h 10000"/>
                  <a:gd name="connsiteX35" fmla="*/ 913 w 19871"/>
                  <a:gd name="connsiteY35" fmla="*/ 3119 h 10000"/>
                  <a:gd name="connsiteX36" fmla="*/ 941 w 19871"/>
                  <a:gd name="connsiteY36" fmla="*/ 3099 h 10000"/>
                  <a:gd name="connsiteX37" fmla="*/ 970 w 19871"/>
                  <a:gd name="connsiteY37" fmla="*/ 3060 h 10000"/>
                  <a:gd name="connsiteX38" fmla="*/ 989 w 19871"/>
                  <a:gd name="connsiteY38" fmla="*/ 3021 h 10000"/>
                  <a:gd name="connsiteX39" fmla="*/ 1017 w 19871"/>
                  <a:gd name="connsiteY39" fmla="*/ 2963 h 10000"/>
                  <a:gd name="connsiteX40" fmla="*/ 1055 w 19871"/>
                  <a:gd name="connsiteY40" fmla="*/ 2943 h 10000"/>
                  <a:gd name="connsiteX41" fmla="*/ 1074 w 19871"/>
                  <a:gd name="connsiteY41" fmla="*/ 2924 h 10000"/>
                  <a:gd name="connsiteX42" fmla="*/ 1103 w 19871"/>
                  <a:gd name="connsiteY42" fmla="*/ 2924 h 10000"/>
                  <a:gd name="connsiteX43" fmla="*/ 1131 w 19871"/>
                  <a:gd name="connsiteY43" fmla="*/ 2963 h 10000"/>
                  <a:gd name="connsiteX44" fmla="*/ 1150 w 19871"/>
                  <a:gd name="connsiteY44" fmla="*/ 3002 h 10000"/>
                  <a:gd name="connsiteX45" fmla="*/ 1179 w 19871"/>
                  <a:gd name="connsiteY45" fmla="*/ 3060 h 10000"/>
                  <a:gd name="connsiteX46" fmla="*/ 1207 w 19871"/>
                  <a:gd name="connsiteY46" fmla="*/ 3099 h 10000"/>
                  <a:gd name="connsiteX47" fmla="*/ 1236 w 19871"/>
                  <a:gd name="connsiteY47" fmla="*/ 3119 h 10000"/>
                  <a:gd name="connsiteX48" fmla="*/ 1255 w 19871"/>
                  <a:gd name="connsiteY48" fmla="*/ 3119 h 10000"/>
                  <a:gd name="connsiteX49" fmla="*/ 1283 w 19871"/>
                  <a:gd name="connsiteY49" fmla="*/ 3099 h 10000"/>
                  <a:gd name="connsiteX50" fmla="*/ 1312 w 19871"/>
                  <a:gd name="connsiteY50" fmla="*/ 3060 h 10000"/>
                  <a:gd name="connsiteX51" fmla="*/ 1331 w 19871"/>
                  <a:gd name="connsiteY51" fmla="*/ 3041 h 10000"/>
                  <a:gd name="connsiteX52" fmla="*/ 1359 w 19871"/>
                  <a:gd name="connsiteY52" fmla="*/ 3021 h 10000"/>
                  <a:gd name="connsiteX53" fmla="*/ 1388 w 19871"/>
                  <a:gd name="connsiteY53" fmla="*/ 3002 h 10000"/>
                  <a:gd name="connsiteX54" fmla="*/ 1416 w 19871"/>
                  <a:gd name="connsiteY54" fmla="*/ 3002 h 10000"/>
                  <a:gd name="connsiteX55" fmla="*/ 1445 w 19871"/>
                  <a:gd name="connsiteY55" fmla="*/ 3002 h 10000"/>
                  <a:gd name="connsiteX56" fmla="*/ 1473 w 19871"/>
                  <a:gd name="connsiteY56" fmla="*/ 3021 h 10000"/>
                  <a:gd name="connsiteX57" fmla="*/ 1502 w 19871"/>
                  <a:gd name="connsiteY57" fmla="*/ 3021 h 10000"/>
                  <a:gd name="connsiteX58" fmla="*/ 1521 w 19871"/>
                  <a:gd name="connsiteY58" fmla="*/ 3060 h 10000"/>
                  <a:gd name="connsiteX59" fmla="*/ 1549 w 19871"/>
                  <a:gd name="connsiteY59" fmla="*/ 3080 h 10000"/>
                  <a:gd name="connsiteX60" fmla="*/ 1578 w 19871"/>
                  <a:gd name="connsiteY60" fmla="*/ 3099 h 10000"/>
                  <a:gd name="connsiteX61" fmla="*/ 1597 w 19871"/>
                  <a:gd name="connsiteY61" fmla="*/ 3119 h 10000"/>
                  <a:gd name="connsiteX62" fmla="*/ 1625 w 19871"/>
                  <a:gd name="connsiteY62" fmla="*/ 3119 h 10000"/>
                  <a:gd name="connsiteX63" fmla="*/ 1654 w 19871"/>
                  <a:gd name="connsiteY63" fmla="*/ 3080 h 10000"/>
                  <a:gd name="connsiteX64" fmla="*/ 1673 w 19871"/>
                  <a:gd name="connsiteY64" fmla="*/ 3060 h 10000"/>
                  <a:gd name="connsiteX65" fmla="*/ 1702 w 19871"/>
                  <a:gd name="connsiteY65" fmla="*/ 3002 h 10000"/>
                  <a:gd name="connsiteX66" fmla="*/ 1730 w 19871"/>
                  <a:gd name="connsiteY66" fmla="*/ 2963 h 10000"/>
                  <a:gd name="connsiteX67" fmla="*/ 1768 w 19871"/>
                  <a:gd name="connsiteY67" fmla="*/ 2943 h 10000"/>
                  <a:gd name="connsiteX68" fmla="*/ 1787 w 19871"/>
                  <a:gd name="connsiteY68" fmla="*/ 2963 h 10000"/>
                  <a:gd name="connsiteX69" fmla="*/ 1816 w 19871"/>
                  <a:gd name="connsiteY69" fmla="*/ 2982 h 10000"/>
                  <a:gd name="connsiteX70" fmla="*/ 1844 w 19871"/>
                  <a:gd name="connsiteY70" fmla="*/ 3041 h 10000"/>
                  <a:gd name="connsiteX71" fmla="*/ 1863 w 19871"/>
                  <a:gd name="connsiteY71" fmla="*/ 3080 h 10000"/>
                  <a:gd name="connsiteX72" fmla="*/ 1892 w 19871"/>
                  <a:gd name="connsiteY72" fmla="*/ 3119 h 10000"/>
                  <a:gd name="connsiteX73" fmla="*/ 1920 w 19871"/>
                  <a:gd name="connsiteY73" fmla="*/ 3119 h 10000"/>
                  <a:gd name="connsiteX74" fmla="*/ 1939 w 19871"/>
                  <a:gd name="connsiteY74" fmla="*/ 3119 h 10000"/>
                  <a:gd name="connsiteX75" fmla="*/ 1968 w 19871"/>
                  <a:gd name="connsiteY75" fmla="*/ 3119 h 10000"/>
                  <a:gd name="connsiteX76" fmla="*/ 1996 w 19871"/>
                  <a:gd name="connsiteY76" fmla="*/ 3080 h 10000"/>
                  <a:gd name="connsiteX77" fmla="*/ 2025 w 19871"/>
                  <a:gd name="connsiteY77" fmla="*/ 3041 h 10000"/>
                  <a:gd name="connsiteX78" fmla="*/ 2044 w 19871"/>
                  <a:gd name="connsiteY78" fmla="*/ 3002 h 10000"/>
                  <a:gd name="connsiteX79" fmla="*/ 2072 w 19871"/>
                  <a:gd name="connsiteY79" fmla="*/ 2963 h 10000"/>
                  <a:gd name="connsiteX80" fmla="*/ 2101 w 19871"/>
                  <a:gd name="connsiteY80" fmla="*/ 2943 h 10000"/>
                  <a:gd name="connsiteX81" fmla="*/ 2129 w 19871"/>
                  <a:gd name="connsiteY81" fmla="*/ 2924 h 10000"/>
                  <a:gd name="connsiteX82" fmla="*/ 2158 w 19871"/>
                  <a:gd name="connsiteY82" fmla="*/ 2924 h 10000"/>
                  <a:gd name="connsiteX83" fmla="*/ 2186 w 19871"/>
                  <a:gd name="connsiteY83" fmla="*/ 2963 h 10000"/>
                  <a:gd name="connsiteX84" fmla="*/ 2215 w 19871"/>
                  <a:gd name="connsiteY84" fmla="*/ 3002 h 10000"/>
                  <a:gd name="connsiteX85" fmla="*/ 2234 w 19871"/>
                  <a:gd name="connsiteY85" fmla="*/ 3060 h 10000"/>
                  <a:gd name="connsiteX86" fmla="*/ 2262 w 19871"/>
                  <a:gd name="connsiteY86" fmla="*/ 3119 h 10000"/>
                  <a:gd name="connsiteX87" fmla="*/ 2291 w 19871"/>
                  <a:gd name="connsiteY87" fmla="*/ 3138 h 10000"/>
                  <a:gd name="connsiteX88" fmla="*/ 2310 w 19871"/>
                  <a:gd name="connsiteY88" fmla="*/ 3158 h 10000"/>
                  <a:gd name="connsiteX89" fmla="*/ 2338 w 19871"/>
                  <a:gd name="connsiteY89" fmla="*/ 3138 h 10000"/>
                  <a:gd name="connsiteX90" fmla="*/ 2367 w 19871"/>
                  <a:gd name="connsiteY90" fmla="*/ 3099 h 10000"/>
                  <a:gd name="connsiteX91" fmla="*/ 2386 w 19871"/>
                  <a:gd name="connsiteY91" fmla="*/ 3060 h 10000"/>
                  <a:gd name="connsiteX92" fmla="*/ 2414 w 19871"/>
                  <a:gd name="connsiteY92" fmla="*/ 3021 h 10000"/>
                  <a:gd name="connsiteX93" fmla="*/ 2443 w 19871"/>
                  <a:gd name="connsiteY93" fmla="*/ 2982 h 10000"/>
                  <a:gd name="connsiteX94" fmla="*/ 2481 w 19871"/>
                  <a:gd name="connsiteY94" fmla="*/ 2982 h 10000"/>
                  <a:gd name="connsiteX95" fmla="*/ 2500 w 19871"/>
                  <a:gd name="connsiteY95" fmla="*/ 2963 h 10000"/>
                  <a:gd name="connsiteX96" fmla="*/ 2529 w 19871"/>
                  <a:gd name="connsiteY96" fmla="*/ 2982 h 10000"/>
                  <a:gd name="connsiteX97" fmla="*/ 2557 w 19871"/>
                  <a:gd name="connsiteY97" fmla="*/ 3021 h 10000"/>
                  <a:gd name="connsiteX98" fmla="*/ 2576 w 19871"/>
                  <a:gd name="connsiteY98" fmla="*/ 3041 h 10000"/>
                  <a:gd name="connsiteX99" fmla="*/ 2605 w 19871"/>
                  <a:gd name="connsiteY99" fmla="*/ 3080 h 10000"/>
                  <a:gd name="connsiteX100" fmla="*/ 2633 w 19871"/>
                  <a:gd name="connsiteY100" fmla="*/ 3099 h 10000"/>
                  <a:gd name="connsiteX101" fmla="*/ 2652 w 19871"/>
                  <a:gd name="connsiteY101" fmla="*/ 3119 h 10000"/>
                  <a:gd name="connsiteX102" fmla="*/ 2681 w 19871"/>
                  <a:gd name="connsiteY102" fmla="*/ 3119 h 10000"/>
                  <a:gd name="connsiteX103" fmla="*/ 2709 w 19871"/>
                  <a:gd name="connsiteY103" fmla="*/ 3080 h 10000"/>
                  <a:gd name="connsiteX104" fmla="*/ 2738 w 19871"/>
                  <a:gd name="connsiteY104" fmla="*/ 3041 h 10000"/>
                  <a:gd name="connsiteX105" fmla="*/ 2757 w 19871"/>
                  <a:gd name="connsiteY105" fmla="*/ 3002 h 10000"/>
                  <a:gd name="connsiteX106" fmla="*/ 2785 w 19871"/>
                  <a:gd name="connsiteY106" fmla="*/ 2963 h 10000"/>
                  <a:gd name="connsiteX107" fmla="*/ 2814 w 19871"/>
                  <a:gd name="connsiteY107" fmla="*/ 2943 h 10000"/>
                  <a:gd name="connsiteX108" fmla="*/ 2842 w 19871"/>
                  <a:gd name="connsiteY108" fmla="*/ 2943 h 10000"/>
                  <a:gd name="connsiteX109" fmla="*/ 2871 w 19871"/>
                  <a:gd name="connsiteY109" fmla="*/ 2963 h 10000"/>
                  <a:gd name="connsiteX110" fmla="*/ 2899 w 19871"/>
                  <a:gd name="connsiteY110" fmla="*/ 2982 h 10000"/>
                  <a:gd name="connsiteX111" fmla="*/ 2918 w 19871"/>
                  <a:gd name="connsiteY111" fmla="*/ 3021 h 10000"/>
                  <a:gd name="connsiteX112" fmla="*/ 2947 w 19871"/>
                  <a:gd name="connsiteY112" fmla="*/ 3041 h 10000"/>
                  <a:gd name="connsiteX113" fmla="*/ 2975 w 19871"/>
                  <a:gd name="connsiteY113" fmla="*/ 3080 h 10000"/>
                  <a:gd name="connsiteX114" fmla="*/ 3004 w 19871"/>
                  <a:gd name="connsiteY114" fmla="*/ 3099 h 10000"/>
                  <a:gd name="connsiteX115" fmla="*/ 3023 w 19871"/>
                  <a:gd name="connsiteY115" fmla="*/ 3119 h 10000"/>
                  <a:gd name="connsiteX116" fmla="*/ 3051 w 19871"/>
                  <a:gd name="connsiteY116" fmla="*/ 3138 h 10000"/>
                  <a:gd name="connsiteX117" fmla="*/ 3080 w 19871"/>
                  <a:gd name="connsiteY117" fmla="*/ 3119 h 10000"/>
                  <a:gd name="connsiteX118" fmla="*/ 3099 w 19871"/>
                  <a:gd name="connsiteY118" fmla="*/ 3099 h 10000"/>
                  <a:gd name="connsiteX119" fmla="*/ 3127 w 19871"/>
                  <a:gd name="connsiteY119" fmla="*/ 3041 h 10000"/>
                  <a:gd name="connsiteX120" fmla="*/ 3156 w 19871"/>
                  <a:gd name="connsiteY120" fmla="*/ 3002 h 10000"/>
                  <a:gd name="connsiteX121" fmla="*/ 3175 w 19871"/>
                  <a:gd name="connsiteY121" fmla="*/ 2963 h 10000"/>
                  <a:gd name="connsiteX122" fmla="*/ 3213 w 19871"/>
                  <a:gd name="connsiteY122" fmla="*/ 2963 h 10000"/>
                  <a:gd name="connsiteX123" fmla="*/ 3241 w 19871"/>
                  <a:gd name="connsiteY123" fmla="*/ 2982 h 10000"/>
                  <a:gd name="connsiteX124" fmla="*/ 3270 w 19871"/>
                  <a:gd name="connsiteY124" fmla="*/ 3021 h 10000"/>
                  <a:gd name="connsiteX125" fmla="*/ 3289 w 19871"/>
                  <a:gd name="connsiteY125" fmla="*/ 3080 h 10000"/>
                  <a:gd name="connsiteX126" fmla="*/ 3317 w 19871"/>
                  <a:gd name="connsiteY126" fmla="*/ 3138 h 10000"/>
                  <a:gd name="connsiteX127" fmla="*/ 3346 w 19871"/>
                  <a:gd name="connsiteY127" fmla="*/ 3138 h 10000"/>
                  <a:gd name="connsiteX128" fmla="*/ 3365 w 19871"/>
                  <a:gd name="connsiteY128" fmla="*/ 3119 h 10000"/>
                  <a:gd name="connsiteX129" fmla="*/ 3394 w 19871"/>
                  <a:gd name="connsiteY129" fmla="*/ 3080 h 10000"/>
                  <a:gd name="connsiteX130" fmla="*/ 3422 w 19871"/>
                  <a:gd name="connsiteY130" fmla="*/ 3021 h 10000"/>
                  <a:gd name="connsiteX131" fmla="*/ 3441 w 19871"/>
                  <a:gd name="connsiteY131" fmla="*/ 2982 h 10000"/>
                  <a:gd name="connsiteX132" fmla="*/ 3470 w 19871"/>
                  <a:gd name="connsiteY132" fmla="*/ 2963 h 10000"/>
                  <a:gd name="connsiteX133" fmla="*/ 3498 w 19871"/>
                  <a:gd name="connsiteY133" fmla="*/ 2963 h 10000"/>
                  <a:gd name="connsiteX134" fmla="*/ 3527 w 19871"/>
                  <a:gd name="connsiteY134" fmla="*/ 2963 h 10000"/>
                  <a:gd name="connsiteX135" fmla="*/ 3555 w 19871"/>
                  <a:gd name="connsiteY135" fmla="*/ 2963 h 10000"/>
                  <a:gd name="connsiteX136" fmla="*/ 3584 w 19871"/>
                  <a:gd name="connsiteY136" fmla="*/ 2982 h 10000"/>
                  <a:gd name="connsiteX137" fmla="*/ 3612 w 19871"/>
                  <a:gd name="connsiteY137" fmla="*/ 3002 h 10000"/>
                  <a:gd name="connsiteX138" fmla="*/ 3631 w 19871"/>
                  <a:gd name="connsiteY138" fmla="*/ 3041 h 10000"/>
                  <a:gd name="connsiteX139" fmla="*/ 3660 w 19871"/>
                  <a:gd name="connsiteY139" fmla="*/ 3099 h 10000"/>
                  <a:gd name="connsiteX140" fmla="*/ 3688 w 19871"/>
                  <a:gd name="connsiteY140" fmla="*/ 3177 h 10000"/>
                  <a:gd name="connsiteX141" fmla="*/ 3717 w 19871"/>
                  <a:gd name="connsiteY141" fmla="*/ 3236 h 10000"/>
                  <a:gd name="connsiteX142" fmla="*/ 3736 w 19871"/>
                  <a:gd name="connsiteY142" fmla="*/ 3255 h 10000"/>
                  <a:gd name="connsiteX143" fmla="*/ 3764 w 19871"/>
                  <a:gd name="connsiteY143" fmla="*/ 3236 h 10000"/>
                  <a:gd name="connsiteX144" fmla="*/ 3793 w 19871"/>
                  <a:gd name="connsiteY144" fmla="*/ 3177 h 10000"/>
                  <a:gd name="connsiteX145" fmla="*/ 3812 w 19871"/>
                  <a:gd name="connsiteY145" fmla="*/ 3060 h 10000"/>
                  <a:gd name="connsiteX146" fmla="*/ 3840 w 19871"/>
                  <a:gd name="connsiteY146" fmla="*/ 2924 h 10000"/>
                  <a:gd name="connsiteX147" fmla="*/ 3869 w 19871"/>
                  <a:gd name="connsiteY147" fmla="*/ 2827 h 10000"/>
                  <a:gd name="connsiteX148" fmla="*/ 3888 w 19871"/>
                  <a:gd name="connsiteY148" fmla="*/ 2807 h 10000"/>
                  <a:gd name="connsiteX149" fmla="*/ 3926 w 19871"/>
                  <a:gd name="connsiteY149" fmla="*/ 2827 h 10000"/>
                  <a:gd name="connsiteX150" fmla="*/ 3954 w 19871"/>
                  <a:gd name="connsiteY150" fmla="*/ 2904 h 10000"/>
                  <a:gd name="connsiteX151" fmla="*/ 3983 w 19871"/>
                  <a:gd name="connsiteY151" fmla="*/ 2963 h 10000"/>
                  <a:gd name="connsiteX152" fmla="*/ 4002 w 19871"/>
                  <a:gd name="connsiteY152" fmla="*/ 3002 h 10000"/>
                  <a:gd name="connsiteX153" fmla="*/ 4030 w 19871"/>
                  <a:gd name="connsiteY153" fmla="*/ 3002 h 10000"/>
                  <a:gd name="connsiteX154" fmla="*/ 4059 w 19871"/>
                  <a:gd name="connsiteY154" fmla="*/ 3002 h 10000"/>
                  <a:gd name="connsiteX155" fmla="*/ 4078 w 19871"/>
                  <a:gd name="connsiteY155" fmla="*/ 3021 h 10000"/>
                  <a:gd name="connsiteX156" fmla="*/ 4106 w 19871"/>
                  <a:gd name="connsiteY156" fmla="*/ 3080 h 10000"/>
                  <a:gd name="connsiteX157" fmla="*/ 4135 w 19871"/>
                  <a:gd name="connsiteY157" fmla="*/ 3138 h 10000"/>
                  <a:gd name="connsiteX158" fmla="*/ 4154 w 19871"/>
                  <a:gd name="connsiteY158" fmla="*/ 3197 h 10000"/>
                  <a:gd name="connsiteX159" fmla="*/ 4183 w 19871"/>
                  <a:gd name="connsiteY159" fmla="*/ 3216 h 10000"/>
                  <a:gd name="connsiteX160" fmla="*/ 4211 w 19871"/>
                  <a:gd name="connsiteY160" fmla="*/ 3158 h 10000"/>
                  <a:gd name="connsiteX161" fmla="*/ 4240 w 19871"/>
                  <a:gd name="connsiteY161" fmla="*/ 3099 h 10000"/>
                  <a:gd name="connsiteX162" fmla="*/ 4268 w 19871"/>
                  <a:gd name="connsiteY162" fmla="*/ 3041 h 10000"/>
                  <a:gd name="connsiteX163" fmla="*/ 4297 w 19871"/>
                  <a:gd name="connsiteY163" fmla="*/ 3002 h 10000"/>
                  <a:gd name="connsiteX164" fmla="*/ 4325 w 19871"/>
                  <a:gd name="connsiteY164" fmla="*/ 2982 h 10000"/>
                  <a:gd name="connsiteX165" fmla="*/ 4344 w 19871"/>
                  <a:gd name="connsiteY165" fmla="*/ 3041 h 10000"/>
                  <a:gd name="connsiteX166" fmla="*/ 4373 w 19871"/>
                  <a:gd name="connsiteY166" fmla="*/ 3138 h 10000"/>
                  <a:gd name="connsiteX167" fmla="*/ 4401 w 19871"/>
                  <a:gd name="connsiteY167" fmla="*/ 3216 h 10000"/>
                  <a:gd name="connsiteX168" fmla="*/ 4420 w 19871"/>
                  <a:gd name="connsiteY168" fmla="*/ 3236 h 10000"/>
                  <a:gd name="connsiteX169" fmla="*/ 4449 w 19871"/>
                  <a:gd name="connsiteY169" fmla="*/ 3236 h 10000"/>
                  <a:gd name="connsiteX170" fmla="*/ 4477 w 19871"/>
                  <a:gd name="connsiteY170" fmla="*/ 3216 h 10000"/>
                  <a:gd name="connsiteX171" fmla="*/ 4506 w 19871"/>
                  <a:gd name="connsiteY171" fmla="*/ 3138 h 10000"/>
                  <a:gd name="connsiteX172" fmla="*/ 4525 w 19871"/>
                  <a:gd name="connsiteY172" fmla="*/ 3177 h 10000"/>
                  <a:gd name="connsiteX173" fmla="*/ 4553 w 19871"/>
                  <a:gd name="connsiteY173" fmla="*/ 3294 h 10000"/>
                  <a:gd name="connsiteX174" fmla="*/ 4582 w 19871"/>
                  <a:gd name="connsiteY174" fmla="*/ 3353 h 10000"/>
                  <a:gd name="connsiteX175" fmla="*/ 4601 w 19871"/>
                  <a:gd name="connsiteY175" fmla="*/ 3275 h 10000"/>
                  <a:gd name="connsiteX176" fmla="*/ 4639 w 19871"/>
                  <a:gd name="connsiteY176" fmla="*/ 3197 h 10000"/>
                  <a:gd name="connsiteX177" fmla="*/ 4667 w 19871"/>
                  <a:gd name="connsiteY177" fmla="*/ 3099 h 10000"/>
                  <a:gd name="connsiteX178" fmla="*/ 4686 w 19871"/>
                  <a:gd name="connsiteY178" fmla="*/ 2846 h 10000"/>
                  <a:gd name="connsiteX179" fmla="*/ 4715 w 19871"/>
                  <a:gd name="connsiteY179" fmla="*/ 2378 h 10000"/>
                  <a:gd name="connsiteX180" fmla="*/ 4743 w 19871"/>
                  <a:gd name="connsiteY180" fmla="*/ 1910 h 10000"/>
                  <a:gd name="connsiteX181" fmla="*/ 4772 w 19871"/>
                  <a:gd name="connsiteY181" fmla="*/ 1637 h 10000"/>
                  <a:gd name="connsiteX182" fmla="*/ 4791 w 19871"/>
                  <a:gd name="connsiteY182" fmla="*/ 1442 h 10000"/>
                  <a:gd name="connsiteX183" fmla="*/ 4819 w 19871"/>
                  <a:gd name="connsiteY183" fmla="*/ 1170 h 10000"/>
                  <a:gd name="connsiteX184" fmla="*/ 4848 w 19871"/>
                  <a:gd name="connsiteY184" fmla="*/ 799 h 10000"/>
                  <a:gd name="connsiteX185" fmla="*/ 4867 w 19871"/>
                  <a:gd name="connsiteY185" fmla="*/ 702 h 10000"/>
                  <a:gd name="connsiteX186" fmla="*/ 4895 w 19871"/>
                  <a:gd name="connsiteY186" fmla="*/ 1442 h 10000"/>
                  <a:gd name="connsiteX187" fmla="*/ 4924 w 19871"/>
                  <a:gd name="connsiteY187" fmla="*/ 3704 h 10000"/>
                  <a:gd name="connsiteX188" fmla="*/ 4943 w 19871"/>
                  <a:gd name="connsiteY188" fmla="*/ 7212 h 10000"/>
                  <a:gd name="connsiteX189" fmla="*/ 4981 w 19871"/>
                  <a:gd name="connsiteY189" fmla="*/ 10000 h 10000"/>
                  <a:gd name="connsiteX190" fmla="*/ 5010 w 19871"/>
                  <a:gd name="connsiteY190" fmla="*/ 9571 h 10000"/>
                  <a:gd name="connsiteX191" fmla="*/ 5038 w 19871"/>
                  <a:gd name="connsiteY191" fmla="*/ 5945 h 10000"/>
                  <a:gd name="connsiteX192" fmla="*/ 5057 w 19871"/>
                  <a:gd name="connsiteY192" fmla="*/ 1891 h 10000"/>
                  <a:gd name="connsiteX193" fmla="*/ 5086 w 19871"/>
                  <a:gd name="connsiteY193" fmla="*/ 0 h 10000"/>
                  <a:gd name="connsiteX194" fmla="*/ 5114 w 19871"/>
                  <a:gd name="connsiteY194" fmla="*/ 390 h 10000"/>
                  <a:gd name="connsiteX195" fmla="*/ 5133 w 19871"/>
                  <a:gd name="connsiteY195" fmla="*/ 1501 h 10000"/>
                  <a:gd name="connsiteX196" fmla="*/ 5162 w 19871"/>
                  <a:gd name="connsiteY196" fmla="*/ 2203 h 10000"/>
                  <a:gd name="connsiteX197" fmla="*/ 5190 w 19871"/>
                  <a:gd name="connsiteY197" fmla="*/ 2534 h 10000"/>
                  <a:gd name="connsiteX198" fmla="*/ 5219 w 19871"/>
                  <a:gd name="connsiteY198" fmla="*/ 2807 h 10000"/>
                  <a:gd name="connsiteX199" fmla="*/ 5238 w 19871"/>
                  <a:gd name="connsiteY199" fmla="*/ 3021 h 10000"/>
                  <a:gd name="connsiteX200" fmla="*/ 5266 w 19871"/>
                  <a:gd name="connsiteY200" fmla="*/ 3041 h 10000"/>
                  <a:gd name="connsiteX201" fmla="*/ 5295 w 19871"/>
                  <a:gd name="connsiteY201" fmla="*/ 3021 h 10000"/>
                  <a:gd name="connsiteX202" fmla="*/ 5314 w 19871"/>
                  <a:gd name="connsiteY202" fmla="*/ 3080 h 10000"/>
                  <a:gd name="connsiteX203" fmla="*/ 5352 w 19871"/>
                  <a:gd name="connsiteY203" fmla="*/ 3119 h 10000"/>
                  <a:gd name="connsiteX204" fmla="*/ 5380 w 19871"/>
                  <a:gd name="connsiteY204" fmla="*/ 3041 h 10000"/>
                  <a:gd name="connsiteX205" fmla="*/ 5399 w 19871"/>
                  <a:gd name="connsiteY205" fmla="*/ 2827 h 10000"/>
                  <a:gd name="connsiteX206" fmla="*/ 5428 w 19871"/>
                  <a:gd name="connsiteY206" fmla="*/ 2671 h 10000"/>
                  <a:gd name="connsiteX207" fmla="*/ 5456 w 19871"/>
                  <a:gd name="connsiteY207" fmla="*/ 2671 h 10000"/>
                  <a:gd name="connsiteX208" fmla="*/ 5485 w 19871"/>
                  <a:gd name="connsiteY208" fmla="*/ 2807 h 10000"/>
                  <a:gd name="connsiteX209" fmla="*/ 5504 w 19871"/>
                  <a:gd name="connsiteY209" fmla="*/ 2982 h 10000"/>
                  <a:gd name="connsiteX210" fmla="*/ 5532 w 19871"/>
                  <a:gd name="connsiteY210" fmla="*/ 3099 h 10000"/>
                  <a:gd name="connsiteX211" fmla="*/ 5561 w 19871"/>
                  <a:gd name="connsiteY211" fmla="*/ 3158 h 10000"/>
                  <a:gd name="connsiteX212" fmla="*/ 5580 w 19871"/>
                  <a:gd name="connsiteY212" fmla="*/ 3138 h 10000"/>
                  <a:gd name="connsiteX213" fmla="*/ 5608 w 19871"/>
                  <a:gd name="connsiteY213" fmla="*/ 3080 h 10000"/>
                  <a:gd name="connsiteX214" fmla="*/ 5637 w 19871"/>
                  <a:gd name="connsiteY214" fmla="*/ 3002 h 10000"/>
                  <a:gd name="connsiteX215" fmla="*/ 5656 w 19871"/>
                  <a:gd name="connsiteY215" fmla="*/ 2963 h 10000"/>
                  <a:gd name="connsiteX216" fmla="*/ 5694 w 19871"/>
                  <a:gd name="connsiteY216" fmla="*/ 3002 h 10000"/>
                  <a:gd name="connsiteX217" fmla="*/ 5722 w 19871"/>
                  <a:gd name="connsiteY217" fmla="*/ 3080 h 10000"/>
                  <a:gd name="connsiteX218" fmla="*/ 5751 w 19871"/>
                  <a:gd name="connsiteY218" fmla="*/ 3158 h 10000"/>
                  <a:gd name="connsiteX219" fmla="*/ 5770 w 19871"/>
                  <a:gd name="connsiteY219" fmla="*/ 3216 h 10000"/>
                  <a:gd name="connsiteX220" fmla="*/ 5798 w 19871"/>
                  <a:gd name="connsiteY220" fmla="*/ 3255 h 10000"/>
                  <a:gd name="connsiteX221" fmla="*/ 5827 w 19871"/>
                  <a:gd name="connsiteY221" fmla="*/ 3236 h 10000"/>
                  <a:gd name="connsiteX222" fmla="*/ 5846 w 19871"/>
                  <a:gd name="connsiteY222" fmla="*/ 3177 h 10000"/>
                  <a:gd name="connsiteX223" fmla="*/ 5875 w 19871"/>
                  <a:gd name="connsiteY223" fmla="*/ 3119 h 10000"/>
                  <a:gd name="connsiteX224" fmla="*/ 5903 w 19871"/>
                  <a:gd name="connsiteY224" fmla="*/ 3060 h 10000"/>
                  <a:gd name="connsiteX225" fmla="*/ 5922 w 19871"/>
                  <a:gd name="connsiteY225" fmla="*/ 3021 h 10000"/>
                  <a:gd name="connsiteX226" fmla="*/ 5951 w 19871"/>
                  <a:gd name="connsiteY226" fmla="*/ 3002 h 10000"/>
                  <a:gd name="connsiteX227" fmla="*/ 5979 w 19871"/>
                  <a:gd name="connsiteY227" fmla="*/ 2982 h 10000"/>
                  <a:gd name="connsiteX228" fmla="*/ 6008 w 19871"/>
                  <a:gd name="connsiteY228" fmla="*/ 2943 h 10000"/>
                  <a:gd name="connsiteX229" fmla="*/ 6027 w 19871"/>
                  <a:gd name="connsiteY229" fmla="*/ 2865 h 10000"/>
                  <a:gd name="connsiteX230" fmla="*/ 6065 w 19871"/>
                  <a:gd name="connsiteY230" fmla="*/ 2827 h 10000"/>
                  <a:gd name="connsiteX231" fmla="*/ 6093 w 19871"/>
                  <a:gd name="connsiteY231" fmla="*/ 2846 h 10000"/>
                  <a:gd name="connsiteX232" fmla="*/ 6112 w 19871"/>
                  <a:gd name="connsiteY232" fmla="*/ 2904 h 10000"/>
                  <a:gd name="connsiteX233" fmla="*/ 6141 w 19871"/>
                  <a:gd name="connsiteY233" fmla="*/ 3021 h 10000"/>
                  <a:gd name="connsiteX234" fmla="*/ 6169 w 19871"/>
                  <a:gd name="connsiteY234" fmla="*/ 3138 h 10000"/>
                  <a:gd name="connsiteX235" fmla="*/ 6188 w 19871"/>
                  <a:gd name="connsiteY235" fmla="*/ 3216 h 10000"/>
                  <a:gd name="connsiteX236" fmla="*/ 6217 w 19871"/>
                  <a:gd name="connsiteY236" fmla="*/ 3255 h 10000"/>
                  <a:gd name="connsiteX237" fmla="*/ 6245 w 19871"/>
                  <a:gd name="connsiteY237" fmla="*/ 3236 h 10000"/>
                  <a:gd name="connsiteX238" fmla="*/ 6274 w 19871"/>
                  <a:gd name="connsiteY238" fmla="*/ 3177 h 10000"/>
                  <a:gd name="connsiteX239" fmla="*/ 6293 w 19871"/>
                  <a:gd name="connsiteY239" fmla="*/ 3099 h 10000"/>
                  <a:gd name="connsiteX240" fmla="*/ 6321 w 19871"/>
                  <a:gd name="connsiteY240" fmla="*/ 3041 h 10000"/>
                  <a:gd name="connsiteX241" fmla="*/ 6350 w 19871"/>
                  <a:gd name="connsiteY241" fmla="*/ 3002 h 10000"/>
                  <a:gd name="connsiteX242" fmla="*/ 6369 w 19871"/>
                  <a:gd name="connsiteY242" fmla="*/ 2982 h 10000"/>
                  <a:gd name="connsiteX243" fmla="*/ 6407 w 19871"/>
                  <a:gd name="connsiteY243" fmla="*/ 2982 h 10000"/>
                  <a:gd name="connsiteX244" fmla="*/ 6435 w 19871"/>
                  <a:gd name="connsiteY244" fmla="*/ 2982 h 10000"/>
                  <a:gd name="connsiteX245" fmla="*/ 6464 w 19871"/>
                  <a:gd name="connsiteY245" fmla="*/ 3002 h 10000"/>
                  <a:gd name="connsiteX246" fmla="*/ 6483 w 19871"/>
                  <a:gd name="connsiteY246" fmla="*/ 3002 h 10000"/>
                  <a:gd name="connsiteX247" fmla="*/ 6511 w 19871"/>
                  <a:gd name="connsiteY247" fmla="*/ 3021 h 10000"/>
                  <a:gd name="connsiteX248" fmla="*/ 6540 w 19871"/>
                  <a:gd name="connsiteY248" fmla="*/ 3041 h 10000"/>
                  <a:gd name="connsiteX249" fmla="*/ 6559 w 19871"/>
                  <a:gd name="connsiteY249" fmla="*/ 3060 h 10000"/>
                  <a:gd name="connsiteX250" fmla="*/ 6587 w 19871"/>
                  <a:gd name="connsiteY250" fmla="*/ 3099 h 10000"/>
                  <a:gd name="connsiteX251" fmla="*/ 6616 w 19871"/>
                  <a:gd name="connsiteY251" fmla="*/ 3119 h 10000"/>
                  <a:gd name="connsiteX252" fmla="*/ 6635 w 19871"/>
                  <a:gd name="connsiteY252" fmla="*/ 3099 h 10000"/>
                  <a:gd name="connsiteX253" fmla="*/ 6663 w 19871"/>
                  <a:gd name="connsiteY253" fmla="*/ 3060 h 10000"/>
                  <a:gd name="connsiteX254" fmla="*/ 6692 w 19871"/>
                  <a:gd name="connsiteY254" fmla="*/ 3002 h 10000"/>
                  <a:gd name="connsiteX255" fmla="*/ 6721 w 19871"/>
                  <a:gd name="connsiteY255" fmla="*/ 2943 h 10000"/>
                  <a:gd name="connsiteX256" fmla="*/ 6740 w 19871"/>
                  <a:gd name="connsiteY256" fmla="*/ 2943 h 10000"/>
                  <a:gd name="connsiteX257" fmla="*/ 6778 w 19871"/>
                  <a:gd name="connsiteY257" fmla="*/ 2943 h 10000"/>
                  <a:gd name="connsiteX258" fmla="*/ 6806 w 19871"/>
                  <a:gd name="connsiteY258" fmla="*/ 3002 h 10000"/>
                  <a:gd name="connsiteX259" fmla="*/ 6825 w 19871"/>
                  <a:gd name="connsiteY259" fmla="*/ 3060 h 10000"/>
                  <a:gd name="connsiteX260" fmla="*/ 6854 w 19871"/>
                  <a:gd name="connsiteY260" fmla="*/ 3099 h 10000"/>
                  <a:gd name="connsiteX261" fmla="*/ 6882 w 19871"/>
                  <a:gd name="connsiteY261" fmla="*/ 3138 h 10000"/>
                  <a:gd name="connsiteX262" fmla="*/ 6901 w 19871"/>
                  <a:gd name="connsiteY262" fmla="*/ 3158 h 10000"/>
                  <a:gd name="connsiteX263" fmla="*/ 6930 w 19871"/>
                  <a:gd name="connsiteY263" fmla="*/ 3138 h 10000"/>
                  <a:gd name="connsiteX264" fmla="*/ 6958 w 19871"/>
                  <a:gd name="connsiteY264" fmla="*/ 3119 h 10000"/>
                  <a:gd name="connsiteX265" fmla="*/ 6987 w 19871"/>
                  <a:gd name="connsiteY265" fmla="*/ 3080 h 10000"/>
                  <a:gd name="connsiteX266" fmla="*/ 7006 w 19871"/>
                  <a:gd name="connsiteY266" fmla="*/ 3041 h 10000"/>
                  <a:gd name="connsiteX267" fmla="*/ 7034 w 19871"/>
                  <a:gd name="connsiteY267" fmla="*/ 3021 h 10000"/>
                  <a:gd name="connsiteX268" fmla="*/ 7063 w 19871"/>
                  <a:gd name="connsiteY268" fmla="*/ 3002 h 10000"/>
                  <a:gd name="connsiteX269" fmla="*/ 7082 w 19871"/>
                  <a:gd name="connsiteY269" fmla="*/ 2963 h 10000"/>
                  <a:gd name="connsiteX270" fmla="*/ 7120 w 19871"/>
                  <a:gd name="connsiteY270" fmla="*/ 2963 h 10000"/>
                  <a:gd name="connsiteX271" fmla="*/ 7148 w 19871"/>
                  <a:gd name="connsiteY271" fmla="*/ 2943 h 10000"/>
                  <a:gd name="connsiteX272" fmla="*/ 7167 w 19871"/>
                  <a:gd name="connsiteY272" fmla="*/ 2963 h 10000"/>
                  <a:gd name="connsiteX273" fmla="*/ 7196 w 19871"/>
                  <a:gd name="connsiteY273" fmla="*/ 3002 h 10000"/>
                  <a:gd name="connsiteX274" fmla="*/ 7224 w 19871"/>
                  <a:gd name="connsiteY274" fmla="*/ 3041 h 10000"/>
                  <a:gd name="connsiteX275" fmla="*/ 7253 w 19871"/>
                  <a:gd name="connsiteY275" fmla="*/ 3080 h 10000"/>
                  <a:gd name="connsiteX276" fmla="*/ 7272 w 19871"/>
                  <a:gd name="connsiteY276" fmla="*/ 3099 h 10000"/>
                  <a:gd name="connsiteX277" fmla="*/ 7300 w 19871"/>
                  <a:gd name="connsiteY277" fmla="*/ 3099 h 10000"/>
                  <a:gd name="connsiteX278" fmla="*/ 7329 w 19871"/>
                  <a:gd name="connsiteY278" fmla="*/ 3080 h 10000"/>
                  <a:gd name="connsiteX279" fmla="*/ 7348 w 19871"/>
                  <a:gd name="connsiteY279" fmla="*/ 3041 h 10000"/>
                  <a:gd name="connsiteX280" fmla="*/ 7376 w 19871"/>
                  <a:gd name="connsiteY280" fmla="*/ 3021 h 10000"/>
                  <a:gd name="connsiteX281" fmla="*/ 7405 w 19871"/>
                  <a:gd name="connsiteY281" fmla="*/ 2982 h 10000"/>
                  <a:gd name="connsiteX282" fmla="*/ 7424 w 19871"/>
                  <a:gd name="connsiteY282" fmla="*/ 2963 h 10000"/>
                  <a:gd name="connsiteX283" fmla="*/ 7452 w 19871"/>
                  <a:gd name="connsiteY283" fmla="*/ 2963 h 10000"/>
                  <a:gd name="connsiteX284" fmla="*/ 7490 w 19871"/>
                  <a:gd name="connsiteY284" fmla="*/ 2963 h 10000"/>
                  <a:gd name="connsiteX285" fmla="*/ 7519 w 19871"/>
                  <a:gd name="connsiteY285" fmla="*/ 2982 h 10000"/>
                  <a:gd name="connsiteX286" fmla="*/ 7538 w 19871"/>
                  <a:gd name="connsiteY286" fmla="*/ 3021 h 10000"/>
                  <a:gd name="connsiteX287" fmla="*/ 7567 w 19871"/>
                  <a:gd name="connsiteY287" fmla="*/ 3080 h 10000"/>
                  <a:gd name="connsiteX288" fmla="*/ 7595 w 19871"/>
                  <a:gd name="connsiteY288" fmla="*/ 3119 h 10000"/>
                  <a:gd name="connsiteX289" fmla="*/ 7614 w 19871"/>
                  <a:gd name="connsiteY289" fmla="*/ 3158 h 10000"/>
                  <a:gd name="connsiteX290" fmla="*/ 7643 w 19871"/>
                  <a:gd name="connsiteY290" fmla="*/ 3177 h 10000"/>
                  <a:gd name="connsiteX291" fmla="*/ 7671 w 19871"/>
                  <a:gd name="connsiteY291" fmla="*/ 3158 h 10000"/>
                  <a:gd name="connsiteX292" fmla="*/ 7690 w 19871"/>
                  <a:gd name="connsiteY292" fmla="*/ 3138 h 10000"/>
                  <a:gd name="connsiteX293" fmla="*/ 7719 w 19871"/>
                  <a:gd name="connsiteY293" fmla="*/ 3080 h 10000"/>
                  <a:gd name="connsiteX294" fmla="*/ 7747 w 19871"/>
                  <a:gd name="connsiteY294" fmla="*/ 3021 h 10000"/>
                  <a:gd name="connsiteX295" fmla="*/ 7776 w 19871"/>
                  <a:gd name="connsiteY295" fmla="*/ 2963 h 10000"/>
                  <a:gd name="connsiteX296" fmla="*/ 7795 w 19871"/>
                  <a:gd name="connsiteY296" fmla="*/ 2943 h 10000"/>
                  <a:gd name="connsiteX297" fmla="*/ 7833 w 19871"/>
                  <a:gd name="connsiteY297" fmla="*/ 2924 h 10000"/>
                  <a:gd name="connsiteX298" fmla="*/ 7861 w 19871"/>
                  <a:gd name="connsiteY298" fmla="*/ 2943 h 10000"/>
                  <a:gd name="connsiteX299" fmla="*/ 7880 w 19871"/>
                  <a:gd name="connsiteY299" fmla="*/ 2982 h 10000"/>
                  <a:gd name="connsiteX300" fmla="*/ 7909 w 19871"/>
                  <a:gd name="connsiteY300" fmla="*/ 3021 h 10000"/>
                  <a:gd name="connsiteX301" fmla="*/ 7937 w 19871"/>
                  <a:gd name="connsiteY301" fmla="*/ 3060 h 10000"/>
                  <a:gd name="connsiteX302" fmla="*/ 7966 w 19871"/>
                  <a:gd name="connsiteY302" fmla="*/ 3099 h 10000"/>
                  <a:gd name="connsiteX303" fmla="*/ 7985 w 19871"/>
                  <a:gd name="connsiteY303" fmla="*/ 3119 h 10000"/>
                  <a:gd name="connsiteX304" fmla="*/ 8013 w 19871"/>
                  <a:gd name="connsiteY304" fmla="*/ 3119 h 10000"/>
                  <a:gd name="connsiteX305" fmla="*/ 8042 w 19871"/>
                  <a:gd name="connsiteY305" fmla="*/ 3099 h 10000"/>
                  <a:gd name="connsiteX306" fmla="*/ 8061 w 19871"/>
                  <a:gd name="connsiteY306" fmla="*/ 3080 h 10000"/>
                  <a:gd name="connsiteX307" fmla="*/ 8089 w 19871"/>
                  <a:gd name="connsiteY307" fmla="*/ 3060 h 10000"/>
                  <a:gd name="connsiteX308" fmla="*/ 8118 w 19871"/>
                  <a:gd name="connsiteY308" fmla="*/ 3021 h 10000"/>
                  <a:gd name="connsiteX309" fmla="*/ 8137 w 19871"/>
                  <a:gd name="connsiteY309" fmla="*/ 2982 h 10000"/>
                  <a:gd name="connsiteX310" fmla="*/ 8165 w 19871"/>
                  <a:gd name="connsiteY310" fmla="*/ 2963 h 10000"/>
                  <a:gd name="connsiteX311" fmla="*/ 8203 w 19871"/>
                  <a:gd name="connsiteY311" fmla="*/ 2943 h 10000"/>
                  <a:gd name="connsiteX312" fmla="*/ 8232 w 19871"/>
                  <a:gd name="connsiteY312" fmla="*/ 2963 h 10000"/>
                  <a:gd name="connsiteX313" fmla="*/ 8251 w 19871"/>
                  <a:gd name="connsiteY313" fmla="*/ 3002 h 10000"/>
                  <a:gd name="connsiteX314" fmla="*/ 8279 w 19871"/>
                  <a:gd name="connsiteY314" fmla="*/ 3060 h 10000"/>
                  <a:gd name="connsiteX315" fmla="*/ 8308 w 19871"/>
                  <a:gd name="connsiteY315" fmla="*/ 3099 h 10000"/>
                  <a:gd name="connsiteX316" fmla="*/ 8327 w 19871"/>
                  <a:gd name="connsiteY316" fmla="*/ 3119 h 10000"/>
                  <a:gd name="connsiteX317" fmla="*/ 8356 w 19871"/>
                  <a:gd name="connsiteY317" fmla="*/ 3119 h 10000"/>
                  <a:gd name="connsiteX318" fmla="*/ 8384 w 19871"/>
                  <a:gd name="connsiteY318" fmla="*/ 3099 h 10000"/>
                  <a:gd name="connsiteX319" fmla="*/ 8403 w 19871"/>
                  <a:gd name="connsiteY319" fmla="*/ 3060 h 10000"/>
                  <a:gd name="connsiteX320" fmla="*/ 8432 w 19871"/>
                  <a:gd name="connsiteY320" fmla="*/ 3041 h 10000"/>
                  <a:gd name="connsiteX321" fmla="*/ 8460 w 19871"/>
                  <a:gd name="connsiteY321" fmla="*/ 3021 h 10000"/>
                  <a:gd name="connsiteX322" fmla="*/ 8489 w 19871"/>
                  <a:gd name="connsiteY322" fmla="*/ 3002 h 10000"/>
                  <a:gd name="connsiteX323" fmla="*/ 8508 w 19871"/>
                  <a:gd name="connsiteY323" fmla="*/ 3002 h 10000"/>
                  <a:gd name="connsiteX324" fmla="*/ 8546 w 19871"/>
                  <a:gd name="connsiteY324" fmla="*/ 3002 h 10000"/>
                  <a:gd name="connsiteX325" fmla="*/ 8574 w 19871"/>
                  <a:gd name="connsiteY325" fmla="*/ 3021 h 10000"/>
                  <a:gd name="connsiteX326" fmla="*/ 8593 w 19871"/>
                  <a:gd name="connsiteY326" fmla="*/ 3041 h 10000"/>
                  <a:gd name="connsiteX327" fmla="*/ 8622 w 19871"/>
                  <a:gd name="connsiteY327" fmla="*/ 3060 h 10000"/>
                  <a:gd name="connsiteX328" fmla="*/ 8650 w 19871"/>
                  <a:gd name="connsiteY328" fmla="*/ 3080 h 10000"/>
                  <a:gd name="connsiteX329" fmla="*/ 8669 w 19871"/>
                  <a:gd name="connsiteY329" fmla="*/ 3119 h 10000"/>
                  <a:gd name="connsiteX330" fmla="*/ 8698 w 19871"/>
                  <a:gd name="connsiteY330" fmla="*/ 3138 h 10000"/>
                  <a:gd name="connsiteX331" fmla="*/ 8726 w 19871"/>
                  <a:gd name="connsiteY331" fmla="*/ 3138 h 10000"/>
                  <a:gd name="connsiteX332" fmla="*/ 8755 w 19871"/>
                  <a:gd name="connsiteY332" fmla="*/ 3119 h 10000"/>
                  <a:gd name="connsiteX333" fmla="*/ 8774 w 19871"/>
                  <a:gd name="connsiteY333" fmla="*/ 3080 h 10000"/>
                  <a:gd name="connsiteX334" fmla="*/ 8802 w 19871"/>
                  <a:gd name="connsiteY334" fmla="*/ 3021 h 10000"/>
                  <a:gd name="connsiteX335" fmla="*/ 8831 w 19871"/>
                  <a:gd name="connsiteY335" fmla="*/ 2963 h 10000"/>
                  <a:gd name="connsiteX336" fmla="*/ 8850 w 19871"/>
                  <a:gd name="connsiteY336" fmla="*/ 2924 h 10000"/>
                  <a:gd name="connsiteX337" fmla="*/ 8878 w 19871"/>
                  <a:gd name="connsiteY337" fmla="*/ 2904 h 10000"/>
                  <a:gd name="connsiteX338" fmla="*/ 8916 w 19871"/>
                  <a:gd name="connsiteY338" fmla="*/ 2924 h 10000"/>
                  <a:gd name="connsiteX339" fmla="*/ 8935 w 19871"/>
                  <a:gd name="connsiteY339" fmla="*/ 2963 h 10000"/>
                  <a:gd name="connsiteX340" fmla="*/ 8964 w 19871"/>
                  <a:gd name="connsiteY340" fmla="*/ 3002 h 10000"/>
                  <a:gd name="connsiteX341" fmla="*/ 8992 w 19871"/>
                  <a:gd name="connsiteY341" fmla="*/ 3041 h 10000"/>
                  <a:gd name="connsiteX342" fmla="*/ 9021 w 19871"/>
                  <a:gd name="connsiteY342" fmla="*/ 3080 h 10000"/>
                  <a:gd name="connsiteX343" fmla="*/ 9040 w 19871"/>
                  <a:gd name="connsiteY343" fmla="*/ 3119 h 10000"/>
                  <a:gd name="connsiteX344" fmla="*/ 9068 w 19871"/>
                  <a:gd name="connsiteY344" fmla="*/ 3119 h 10000"/>
                  <a:gd name="connsiteX345" fmla="*/ 9097 w 19871"/>
                  <a:gd name="connsiteY345" fmla="*/ 3119 h 10000"/>
                  <a:gd name="connsiteX346" fmla="*/ 9116 w 19871"/>
                  <a:gd name="connsiteY346" fmla="*/ 3099 h 10000"/>
                  <a:gd name="connsiteX347" fmla="*/ 9144 w 19871"/>
                  <a:gd name="connsiteY347" fmla="*/ 3080 h 10000"/>
                  <a:gd name="connsiteX348" fmla="*/ 9173 w 19871"/>
                  <a:gd name="connsiteY348" fmla="*/ 3060 h 10000"/>
                  <a:gd name="connsiteX349" fmla="*/ 9192 w 19871"/>
                  <a:gd name="connsiteY349" fmla="*/ 3021 h 10000"/>
                  <a:gd name="connsiteX350" fmla="*/ 9221 w 19871"/>
                  <a:gd name="connsiteY350" fmla="*/ 2982 h 10000"/>
                  <a:gd name="connsiteX351" fmla="*/ 9259 w 19871"/>
                  <a:gd name="connsiteY351" fmla="*/ 2963 h 10000"/>
                  <a:gd name="connsiteX352" fmla="*/ 9287 w 19871"/>
                  <a:gd name="connsiteY352" fmla="*/ 2963 h 10000"/>
                  <a:gd name="connsiteX353" fmla="*/ 9306 w 19871"/>
                  <a:gd name="connsiteY353" fmla="*/ 2982 h 10000"/>
                  <a:gd name="connsiteX354" fmla="*/ 9335 w 19871"/>
                  <a:gd name="connsiteY354" fmla="*/ 3021 h 10000"/>
                  <a:gd name="connsiteX355" fmla="*/ 9363 w 19871"/>
                  <a:gd name="connsiteY355" fmla="*/ 3060 h 10000"/>
                  <a:gd name="connsiteX356" fmla="*/ 9382 w 19871"/>
                  <a:gd name="connsiteY356" fmla="*/ 3080 h 10000"/>
                  <a:gd name="connsiteX357" fmla="*/ 9411 w 19871"/>
                  <a:gd name="connsiteY357" fmla="*/ 3099 h 10000"/>
                  <a:gd name="connsiteX358" fmla="*/ 9439 w 19871"/>
                  <a:gd name="connsiteY358" fmla="*/ 3099 h 10000"/>
                  <a:gd name="connsiteX359" fmla="*/ 9468 w 19871"/>
                  <a:gd name="connsiteY359" fmla="*/ 3080 h 10000"/>
                  <a:gd name="connsiteX360" fmla="*/ 9487 w 19871"/>
                  <a:gd name="connsiteY360" fmla="*/ 3060 h 10000"/>
                  <a:gd name="connsiteX361" fmla="*/ 9515 w 19871"/>
                  <a:gd name="connsiteY361" fmla="*/ 3021 h 10000"/>
                  <a:gd name="connsiteX362" fmla="*/ 9544 w 19871"/>
                  <a:gd name="connsiteY362" fmla="*/ 3002 h 10000"/>
                  <a:gd name="connsiteX363" fmla="*/ 9563 w 19871"/>
                  <a:gd name="connsiteY363" fmla="*/ 3002 h 10000"/>
                  <a:gd name="connsiteX364" fmla="*/ 9591 w 19871"/>
                  <a:gd name="connsiteY364" fmla="*/ 3002 h 10000"/>
                  <a:gd name="connsiteX365" fmla="*/ 9629 w 19871"/>
                  <a:gd name="connsiteY365" fmla="*/ 3002 h 10000"/>
                  <a:gd name="connsiteX366" fmla="*/ 9648 w 19871"/>
                  <a:gd name="connsiteY366" fmla="*/ 3021 h 10000"/>
                  <a:gd name="connsiteX367" fmla="*/ 9677 w 19871"/>
                  <a:gd name="connsiteY367" fmla="*/ 3041 h 10000"/>
                  <a:gd name="connsiteX368" fmla="*/ 9705 w 19871"/>
                  <a:gd name="connsiteY368" fmla="*/ 3080 h 10000"/>
                  <a:gd name="connsiteX369" fmla="*/ 9734 w 19871"/>
                  <a:gd name="connsiteY369" fmla="*/ 3099 h 10000"/>
                  <a:gd name="connsiteX370" fmla="*/ 9753 w 19871"/>
                  <a:gd name="connsiteY370" fmla="*/ 3099 h 10000"/>
                  <a:gd name="connsiteX371" fmla="*/ 9781 w 19871"/>
                  <a:gd name="connsiteY371" fmla="*/ 3099 h 10000"/>
                  <a:gd name="connsiteX372" fmla="*/ 9810 w 19871"/>
                  <a:gd name="connsiteY372" fmla="*/ 3099 h 10000"/>
                  <a:gd name="connsiteX373" fmla="*/ 9829 w 19871"/>
                  <a:gd name="connsiteY373" fmla="*/ 3060 h 10000"/>
                  <a:gd name="connsiteX374" fmla="*/ 9857 w 19871"/>
                  <a:gd name="connsiteY374" fmla="*/ 3021 h 10000"/>
                  <a:gd name="connsiteX375" fmla="*/ 9886 w 19871"/>
                  <a:gd name="connsiteY375" fmla="*/ 2982 h 10000"/>
                  <a:gd name="connsiteX376" fmla="*/ 9905 w 19871"/>
                  <a:gd name="connsiteY376" fmla="*/ 2963 h 10000"/>
                  <a:gd name="connsiteX377" fmla="*/ 9933 w 19871"/>
                  <a:gd name="connsiteY377" fmla="*/ 2943 h 10000"/>
                  <a:gd name="connsiteX378" fmla="*/ 9971 w 19871"/>
                  <a:gd name="connsiteY378" fmla="*/ 2943 h 10000"/>
                  <a:gd name="connsiteX379" fmla="*/ 19871 w 19871"/>
                  <a:gd name="connsiteY379" fmla="*/ 2983 h 10000"/>
                  <a:gd name="connsiteX0" fmla="*/ 0 w 19941"/>
                  <a:gd name="connsiteY0" fmla="*/ 2963 h 10000"/>
                  <a:gd name="connsiteX1" fmla="*/ 19 w 19941"/>
                  <a:gd name="connsiteY1" fmla="*/ 2963 h 10000"/>
                  <a:gd name="connsiteX2" fmla="*/ 48 w 19941"/>
                  <a:gd name="connsiteY2" fmla="*/ 2963 h 10000"/>
                  <a:gd name="connsiteX3" fmla="*/ 76 w 19941"/>
                  <a:gd name="connsiteY3" fmla="*/ 2982 h 10000"/>
                  <a:gd name="connsiteX4" fmla="*/ 95 w 19941"/>
                  <a:gd name="connsiteY4" fmla="*/ 3021 h 10000"/>
                  <a:gd name="connsiteX5" fmla="*/ 124 w 19941"/>
                  <a:gd name="connsiteY5" fmla="*/ 3060 h 10000"/>
                  <a:gd name="connsiteX6" fmla="*/ 152 w 19941"/>
                  <a:gd name="connsiteY6" fmla="*/ 3099 h 10000"/>
                  <a:gd name="connsiteX7" fmla="*/ 171 w 19941"/>
                  <a:gd name="connsiteY7" fmla="*/ 3099 h 10000"/>
                  <a:gd name="connsiteX8" fmla="*/ 200 w 19941"/>
                  <a:gd name="connsiteY8" fmla="*/ 3099 h 10000"/>
                  <a:gd name="connsiteX9" fmla="*/ 228 w 19941"/>
                  <a:gd name="connsiteY9" fmla="*/ 3080 h 10000"/>
                  <a:gd name="connsiteX10" fmla="*/ 257 w 19941"/>
                  <a:gd name="connsiteY10" fmla="*/ 3060 h 10000"/>
                  <a:gd name="connsiteX11" fmla="*/ 276 w 19941"/>
                  <a:gd name="connsiteY11" fmla="*/ 3021 h 10000"/>
                  <a:gd name="connsiteX12" fmla="*/ 304 w 19941"/>
                  <a:gd name="connsiteY12" fmla="*/ 3002 h 10000"/>
                  <a:gd name="connsiteX13" fmla="*/ 342 w 19941"/>
                  <a:gd name="connsiteY13" fmla="*/ 3002 h 10000"/>
                  <a:gd name="connsiteX14" fmla="*/ 361 w 19941"/>
                  <a:gd name="connsiteY14" fmla="*/ 3002 h 10000"/>
                  <a:gd name="connsiteX15" fmla="*/ 390 w 19941"/>
                  <a:gd name="connsiteY15" fmla="*/ 3002 h 10000"/>
                  <a:gd name="connsiteX16" fmla="*/ 418 w 19941"/>
                  <a:gd name="connsiteY16" fmla="*/ 3021 h 10000"/>
                  <a:gd name="connsiteX17" fmla="*/ 437 w 19941"/>
                  <a:gd name="connsiteY17" fmla="*/ 3041 h 10000"/>
                  <a:gd name="connsiteX18" fmla="*/ 466 w 19941"/>
                  <a:gd name="connsiteY18" fmla="*/ 3060 h 10000"/>
                  <a:gd name="connsiteX19" fmla="*/ 494 w 19941"/>
                  <a:gd name="connsiteY19" fmla="*/ 3080 h 10000"/>
                  <a:gd name="connsiteX20" fmla="*/ 523 w 19941"/>
                  <a:gd name="connsiteY20" fmla="*/ 3099 h 10000"/>
                  <a:gd name="connsiteX21" fmla="*/ 542 w 19941"/>
                  <a:gd name="connsiteY21" fmla="*/ 3099 h 10000"/>
                  <a:gd name="connsiteX22" fmla="*/ 570 w 19941"/>
                  <a:gd name="connsiteY22" fmla="*/ 3080 h 10000"/>
                  <a:gd name="connsiteX23" fmla="*/ 599 w 19941"/>
                  <a:gd name="connsiteY23" fmla="*/ 3041 h 10000"/>
                  <a:gd name="connsiteX24" fmla="*/ 618 w 19941"/>
                  <a:gd name="connsiteY24" fmla="*/ 3002 h 10000"/>
                  <a:gd name="connsiteX25" fmla="*/ 646 w 19941"/>
                  <a:gd name="connsiteY25" fmla="*/ 2963 h 10000"/>
                  <a:gd name="connsiteX26" fmla="*/ 675 w 19941"/>
                  <a:gd name="connsiteY26" fmla="*/ 2943 h 10000"/>
                  <a:gd name="connsiteX27" fmla="*/ 703 w 19941"/>
                  <a:gd name="connsiteY27" fmla="*/ 2963 h 10000"/>
                  <a:gd name="connsiteX28" fmla="*/ 732 w 19941"/>
                  <a:gd name="connsiteY28" fmla="*/ 2982 h 10000"/>
                  <a:gd name="connsiteX29" fmla="*/ 760 w 19941"/>
                  <a:gd name="connsiteY29" fmla="*/ 3021 h 10000"/>
                  <a:gd name="connsiteX30" fmla="*/ 789 w 19941"/>
                  <a:gd name="connsiteY30" fmla="*/ 3060 h 10000"/>
                  <a:gd name="connsiteX31" fmla="*/ 808 w 19941"/>
                  <a:gd name="connsiteY31" fmla="*/ 3099 h 10000"/>
                  <a:gd name="connsiteX32" fmla="*/ 837 w 19941"/>
                  <a:gd name="connsiteY32" fmla="*/ 3119 h 10000"/>
                  <a:gd name="connsiteX33" fmla="*/ 865 w 19941"/>
                  <a:gd name="connsiteY33" fmla="*/ 3138 h 10000"/>
                  <a:gd name="connsiteX34" fmla="*/ 884 w 19941"/>
                  <a:gd name="connsiteY34" fmla="*/ 3138 h 10000"/>
                  <a:gd name="connsiteX35" fmla="*/ 913 w 19941"/>
                  <a:gd name="connsiteY35" fmla="*/ 3119 h 10000"/>
                  <a:gd name="connsiteX36" fmla="*/ 941 w 19941"/>
                  <a:gd name="connsiteY36" fmla="*/ 3099 h 10000"/>
                  <a:gd name="connsiteX37" fmla="*/ 970 w 19941"/>
                  <a:gd name="connsiteY37" fmla="*/ 3060 h 10000"/>
                  <a:gd name="connsiteX38" fmla="*/ 989 w 19941"/>
                  <a:gd name="connsiteY38" fmla="*/ 3021 h 10000"/>
                  <a:gd name="connsiteX39" fmla="*/ 1017 w 19941"/>
                  <a:gd name="connsiteY39" fmla="*/ 2963 h 10000"/>
                  <a:gd name="connsiteX40" fmla="*/ 1055 w 19941"/>
                  <a:gd name="connsiteY40" fmla="*/ 2943 h 10000"/>
                  <a:gd name="connsiteX41" fmla="*/ 1074 w 19941"/>
                  <a:gd name="connsiteY41" fmla="*/ 2924 h 10000"/>
                  <a:gd name="connsiteX42" fmla="*/ 1103 w 19941"/>
                  <a:gd name="connsiteY42" fmla="*/ 2924 h 10000"/>
                  <a:gd name="connsiteX43" fmla="*/ 1131 w 19941"/>
                  <a:gd name="connsiteY43" fmla="*/ 2963 h 10000"/>
                  <a:gd name="connsiteX44" fmla="*/ 1150 w 19941"/>
                  <a:gd name="connsiteY44" fmla="*/ 3002 h 10000"/>
                  <a:gd name="connsiteX45" fmla="*/ 1179 w 19941"/>
                  <a:gd name="connsiteY45" fmla="*/ 3060 h 10000"/>
                  <a:gd name="connsiteX46" fmla="*/ 1207 w 19941"/>
                  <a:gd name="connsiteY46" fmla="*/ 3099 h 10000"/>
                  <a:gd name="connsiteX47" fmla="*/ 1236 w 19941"/>
                  <a:gd name="connsiteY47" fmla="*/ 3119 h 10000"/>
                  <a:gd name="connsiteX48" fmla="*/ 1255 w 19941"/>
                  <a:gd name="connsiteY48" fmla="*/ 3119 h 10000"/>
                  <a:gd name="connsiteX49" fmla="*/ 1283 w 19941"/>
                  <a:gd name="connsiteY49" fmla="*/ 3099 h 10000"/>
                  <a:gd name="connsiteX50" fmla="*/ 1312 w 19941"/>
                  <a:gd name="connsiteY50" fmla="*/ 3060 h 10000"/>
                  <a:gd name="connsiteX51" fmla="*/ 1331 w 19941"/>
                  <a:gd name="connsiteY51" fmla="*/ 3041 h 10000"/>
                  <a:gd name="connsiteX52" fmla="*/ 1359 w 19941"/>
                  <a:gd name="connsiteY52" fmla="*/ 3021 h 10000"/>
                  <a:gd name="connsiteX53" fmla="*/ 1388 w 19941"/>
                  <a:gd name="connsiteY53" fmla="*/ 3002 h 10000"/>
                  <a:gd name="connsiteX54" fmla="*/ 1416 w 19941"/>
                  <a:gd name="connsiteY54" fmla="*/ 3002 h 10000"/>
                  <a:gd name="connsiteX55" fmla="*/ 1445 w 19941"/>
                  <a:gd name="connsiteY55" fmla="*/ 3002 h 10000"/>
                  <a:gd name="connsiteX56" fmla="*/ 1473 w 19941"/>
                  <a:gd name="connsiteY56" fmla="*/ 3021 h 10000"/>
                  <a:gd name="connsiteX57" fmla="*/ 1502 w 19941"/>
                  <a:gd name="connsiteY57" fmla="*/ 3021 h 10000"/>
                  <a:gd name="connsiteX58" fmla="*/ 1521 w 19941"/>
                  <a:gd name="connsiteY58" fmla="*/ 3060 h 10000"/>
                  <a:gd name="connsiteX59" fmla="*/ 1549 w 19941"/>
                  <a:gd name="connsiteY59" fmla="*/ 3080 h 10000"/>
                  <a:gd name="connsiteX60" fmla="*/ 1578 w 19941"/>
                  <a:gd name="connsiteY60" fmla="*/ 3099 h 10000"/>
                  <a:gd name="connsiteX61" fmla="*/ 1597 w 19941"/>
                  <a:gd name="connsiteY61" fmla="*/ 3119 h 10000"/>
                  <a:gd name="connsiteX62" fmla="*/ 1625 w 19941"/>
                  <a:gd name="connsiteY62" fmla="*/ 3119 h 10000"/>
                  <a:gd name="connsiteX63" fmla="*/ 1654 w 19941"/>
                  <a:gd name="connsiteY63" fmla="*/ 3080 h 10000"/>
                  <a:gd name="connsiteX64" fmla="*/ 1673 w 19941"/>
                  <a:gd name="connsiteY64" fmla="*/ 3060 h 10000"/>
                  <a:gd name="connsiteX65" fmla="*/ 1702 w 19941"/>
                  <a:gd name="connsiteY65" fmla="*/ 3002 h 10000"/>
                  <a:gd name="connsiteX66" fmla="*/ 1730 w 19941"/>
                  <a:gd name="connsiteY66" fmla="*/ 2963 h 10000"/>
                  <a:gd name="connsiteX67" fmla="*/ 1768 w 19941"/>
                  <a:gd name="connsiteY67" fmla="*/ 2943 h 10000"/>
                  <a:gd name="connsiteX68" fmla="*/ 1787 w 19941"/>
                  <a:gd name="connsiteY68" fmla="*/ 2963 h 10000"/>
                  <a:gd name="connsiteX69" fmla="*/ 1816 w 19941"/>
                  <a:gd name="connsiteY69" fmla="*/ 2982 h 10000"/>
                  <a:gd name="connsiteX70" fmla="*/ 1844 w 19941"/>
                  <a:gd name="connsiteY70" fmla="*/ 3041 h 10000"/>
                  <a:gd name="connsiteX71" fmla="*/ 1863 w 19941"/>
                  <a:gd name="connsiteY71" fmla="*/ 3080 h 10000"/>
                  <a:gd name="connsiteX72" fmla="*/ 1892 w 19941"/>
                  <a:gd name="connsiteY72" fmla="*/ 3119 h 10000"/>
                  <a:gd name="connsiteX73" fmla="*/ 1920 w 19941"/>
                  <a:gd name="connsiteY73" fmla="*/ 3119 h 10000"/>
                  <a:gd name="connsiteX74" fmla="*/ 1939 w 19941"/>
                  <a:gd name="connsiteY74" fmla="*/ 3119 h 10000"/>
                  <a:gd name="connsiteX75" fmla="*/ 1968 w 19941"/>
                  <a:gd name="connsiteY75" fmla="*/ 3119 h 10000"/>
                  <a:gd name="connsiteX76" fmla="*/ 1996 w 19941"/>
                  <a:gd name="connsiteY76" fmla="*/ 3080 h 10000"/>
                  <a:gd name="connsiteX77" fmla="*/ 2025 w 19941"/>
                  <a:gd name="connsiteY77" fmla="*/ 3041 h 10000"/>
                  <a:gd name="connsiteX78" fmla="*/ 2044 w 19941"/>
                  <a:gd name="connsiteY78" fmla="*/ 3002 h 10000"/>
                  <a:gd name="connsiteX79" fmla="*/ 2072 w 19941"/>
                  <a:gd name="connsiteY79" fmla="*/ 2963 h 10000"/>
                  <a:gd name="connsiteX80" fmla="*/ 2101 w 19941"/>
                  <a:gd name="connsiteY80" fmla="*/ 2943 h 10000"/>
                  <a:gd name="connsiteX81" fmla="*/ 2129 w 19941"/>
                  <a:gd name="connsiteY81" fmla="*/ 2924 h 10000"/>
                  <a:gd name="connsiteX82" fmla="*/ 2158 w 19941"/>
                  <a:gd name="connsiteY82" fmla="*/ 2924 h 10000"/>
                  <a:gd name="connsiteX83" fmla="*/ 2186 w 19941"/>
                  <a:gd name="connsiteY83" fmla="*/ 2963 h 10000"/>
                  <a:gd name="connsiteX84" fmla="*/ 2215 w 19941"/>
                  <a:gd name="connsiteY84" fmla="*/ 3002 h 10000"/>
                  <a:gd name="connsiteX85" fmla="*/ 2234 w 19941"/>
                  <a:gd name="connsiteY85" fmla="*/ 3060 h 10000"/>
                  <a:gd name="connsiteX86" fmla="*/ 2262 w 19941"/>
                  <a:gd name="connsiteY86" fmla="*/ 3119 h 10000"/>
                  <a:gd name="connsiteX87" fmla="*/ 2291 w 19941"/>
                  <a:gd name="connsiteY87" fmla="*/ 3138 h 10000"/>
                  <a:gd name="connsiteX88" fmla="*/ 2310 w 19941"/>
                  <a:gd name="connsiteY88" fmla="*/ 3158 h 10000"/>
                  <a:gd name="connsiteX89" fmla="*/ 2338 w 19941"/>
                  <a:gd name="connsiteY89" fmla="*/ 3138 h 10000"/>
                  <a:gd name="connsiteX90" fmla="*/ 2367 w 19941"/>
                  <a:gd name="connsiteY90" fmla="*/ 3099 h 10000"/>
                  <a:gd name="connsiteX91" fmla="*/ 2386 w 19941"/>
                  <a:gd name="connsiteY91" fmla="*/ 3060 h 10000"/>
                  <a:gd name="connsiteX92" fmla="*/ 2414 w 19941"/>
                  <a:gd name="connsiteY92" fmla="*/ 3021 h 10000"/>
                  <a:gd name="connsiteX93" fmla="*/ 2443 w 19941"/>
                  <a:gd name="connsiteY93" fmla="*/ 2982 h 10000"/>
                  <a:gd name="connsiteX94" fmla="*/ 2481 w 19941"/>
                  <a:gd name="connsiteY94" fmla="*/ 2982 h 10000"/>
                  <a:gd name="connsiteX95" fmla="*/ 2500 w 19941"/>
                  <a:gd name="connsiteY95" fmla="*/ 2963 h 10000"/>
                  <a:gd name="connsiteX96" fmla="*/ 2529 w 19941"/>
                  <a:gd name="connsiteY96" fmla="*/ 2982 h 10000"/>
                  <a:gd name="connsiteX97" fmla="*/ 2557 w 19941"/>
                  <a:gd name="connsiteY97" fmla="*/ 3021 h 10000"/>
                  <a:gd name="connsiteX98" fmla="*/ 2576 w 19941"/>
                  <a:gd name="connsiteY98" fmla="*/ 3041 h 10000"/>
                  <a:gd name="connsiteX99" fmla="*/ 2605 w 19941"/>
                  <a:gd name="connsiteY99" fmla="*/ 3080 h 10000"/>
                  <a:gd name="connsiteX100" fmla="*/ 2633 w 19941"/>
                  <a:gd name="connsiteY100" fmla="*/ 3099 h 10000"/>
                  <a:gd name="connsiteX101" fmla="*/ 2652 w 19941"/>
                  <a:gd name="connsiteY101" fmla="*/ 3119 h 10000"/>
                  <a:gd name="connsiteX102" fmla="*/ 2681 w 19941"/>
                  <a:gd name="connsiteY102" fmla="*/ 3119 h 10000"/>
                  <a:gd name="connsiteX103" fmla="*/ 2709 w 19941"/>
                  <a:gd name="connsiteY103" fmla="*/ 3080 h 10000"/>
                  <a:gd name="connsiteX104" fmla="*/ 2738 w 19941"/>
                  <a:gd name="connsiteY104" fmla="*/ 3041 h 10000"/>
                  <a:gd name="connsiteX105" fmla="*/ 2757 w 19941"/>
                  <a:gd name="connsiteY105" fmla="*/ 3002 h 10000"/>
                  <a:gd name="connsiteX106" fmla="*/ 2785 w 19941"/>
                  <a:gd name="connsiteY106" fmla="*/ 2963 h 10000"/>
                  <a:gd name="connsiteX107" fmla="*/ 2814 w 19941"/>
                  <a:gd name="connsiteY107" fmla="*/ 2943 h 10000"/>
                  <a:gd name="connsiteX108" fmla="*/ 2842 w 19941"/>
                  <a:gd name="connsiteY108" fmla="*/ 2943 h 10000"/>
                  <a:gd name="connsiteX109" fmla="*/ 2871 w 19941"/>
                  <a:gd name="connsiteY109" fmla="*/ 2963 h 10000"/>
                  <a:gd name="connsiteX110" fmla="*/ 2899 w 19941"/>
                  <a:gd name="connsiteY110" fmla="*/ 2982 h 10000"/>
                  <a:gd name="connsiteX111" fmla="*/ 2918 w 19941"/>
                  <a:gd name="connsiteY111" fmla="*/ 3021 h 10000"/>
                  <a:gd name="connsiteX112" fmla="*/ 2947 w 19941"/>
                  <a:gd name="connsiteY112" fmla="*/ 3041 h 10000"/>
                  <a:gd name="connsiteX113" fmla="*/ 2975 w 19941"/>
                  <a:gd name="connsiteY113" fmla="*/ 3080 h 10000"/>
                  <a:gd name="connsiteX114" fmla="*/ 3004 w 19941"/>
                  <a:gd name="connsiteY114" fmla="*/ 3099 h 10000"/>
                  <a:gd name="connsiteX115" fmla="*/ 3023 w 19941"/>
                  <a:gd name="connsiteY115" fmla="*/ 3119 h 10000"/>
                  <a:gd name="connsiteX116" fmla="*/ 3051 w 19941"/>
                  <a:gd name="connsiteY116" fmla="*/ 3138 h 10000"/>
                  <a:gd name="connsiteX117" fmla="*/ 3080 w 19941"/>
                  <a:gd name="connsiteY117" fmla="*/ 3119 h 10000"/>
                  <a:gd name="connsiteX118" fmla="*/ 3099 w 19941"/>
                  <a:gd name="connsiteY118" fmla="*/ 3099 h 10000"/>
                  <a:gd name="connsiteX119" fmla="*/ 3127 w 19941"/>
                  <a:gd name="connsiteY119" fmla="*/ 3041 h 10000"/>
                  <a:gd name="connsiteX120" fmla="*/ 3156 w 19941"/>
                  <a:gd name="connsiteY120" fmla="*/ 3002 h 10000"/>
                  <a:gd name="connsiteX121" fmla="*/ 3175 w 19941"/>
                  <a:gd name="connsiteY121" fmla="*/ 2963 h 10000"/>
                  <a:gd name="connsiteX122" fmla="*/ 3213 w 19941"/>
                  <a:gd name="connsiteY122" fmla="*/ 2963 h 10000"/>
                  <a:gd name="connsiteX123" fmla="*/ 3241 w 19941"/>
                  <a:gd name="connsiteY123" fmla="*/ 2982 h 10000"/>
                  <a:gd name="connsiteX124" fmla="*/ 3270 w 19941"/>
                  <a:gd name="connsiteY124" fmla="*/ 3021 h 10000"/>
                  <a:gd name="connsiteX125" fmla="*/ 3289 w 19941"/>
                  <a:gd name="connsiteY125" fmla="*/ 3080 h 10000"/>
                  <a:gd name="connsiteX126" fmla="*/ 3317 w 19941"/>
                  <a:gd name="connsiteY126" fmla="*/ 3138 h 10000"/>
                  <a:gd name="connsiteX127" fmla="*/ 3346 w 19941"/>
                  <a:gd name="connsiteY127" fmla="*/ 3138 h 10000"/>
                  <a:gd name="connsiteX128" fmla="*/ 3365 w 19941"/>
                  <a:gd name="connsiteY128" fmla="*/ 3119 h 10000"/>
                  <a:gd name="connsiteX129" fmla="*/ 3394 w 19941"/>
                  <a:gd name="connsiteY129" fmla="*/ 3080 h 10000"/>
                  <a:gd name="connsiteX130" fmla="*/ 3422 w 19941"/>
                  <a:gd name="connsiteY130" fmla="*/ 3021 h 10000"/>
                  <a:gd name="connsiteX131" fmla="*/ 3441 w 19941"/>
                  <a:gd name="connsiteY131" fmla="*/ 2982 h 10000"/>
                  <a:gd name="connsiteX132" fmla="*/ 3470 w 19941"/>
                  <a:gd name="connsiteY132" fmla="*/ 2963 h 10000"/>
                  <a:gd name="connsiteX133" fmla="*/ 3498 w 19941"/>
                  <a:gd name="connsiteY133" fmla="*/ 2963 h 10000"/>
                  <a:gd name="connsiteX134" fmla="*/ 3527 w 19941"/>
                  <a:gd name="connsiteY134" fmla="*/ 2963 h 10000"/>
                  <a:gd name="connsiteX135" fmla="*/ 3555 w 19941"/>
                  <a:gd name="connsiteY135" fmla="*/ 2963 h 10000"/>
                  <a:gd name="connsiteX136" fmla="*/ 3584 w 19941"/>
                  <a:gd name="connsiteY136" fmla="*/ 2982 h 10000"/>
                  <a:gd name="connsiteX137" fmla="*/ 3612 w 19941"/>
                  <a:gd name="connsiteY137" fmla="*/ 3002 h 10000"/>
                  <a:gd name="connsiteX138" fmla="*/ 3631 w 19941"/>
                  <a:gd name="connsiteY138" fmla="*/ 3041 h 10000"/>
                  <a:gd name="connsiteX139" fmla="*/ 3660 w 19941"/>
                  <a:gd name="connsiteY139" fmla="*/ 3099 h 10000"/>
                  <a:gd name="connsiteX140" fmla="*/ 3688 w 19941"/>
                  <a:gd name="connsiteY140" fmla="*/ 3177 h 10000"/>
                  <a:gd name="connsiteX141" fmla="*/ 3717 w 19941"/>
                  <a:gd name="connsiteY141" fmla="*/ 3236 h 10000"/>
                  <a:gd name="connsiteX142" fmla="*/ 3736 w 19941"/>
                  <a:gd name="connsiteY142" fmla="*/ 3255 h 10000"/>
                  <a:gd name="connsiteX143" fmla="*/ 3764 w 19941"/>
                  <a:gd name="connsiteY143" fmla="*/ 3236 h 10000"/>
                  <a:gd name="connsiteX144" fmla="*/ 3793 w 19941"/>
                  <a:gd name="connsiteY144" fmla="*/ 3177 h 10000"/>
                  <a:gd name="connsiteX145" fmla="*/ 3812 w 19941"/>
                  <a:gd name="connsiteY145" fmla="*/ 3060 h 10000"/>
                  <a:gd name="connsiteX146" fmla="*/ 3840 w 19941"/>
                  <a:gd name="connsiteY146" fmla="*/ 2924 h 10000"/>
                  <a:gd name="connsiteX147" fmla="*/ 3869 w 19941"/>
                  <a:gd name="connsiteY147" fmla="*/ 2827 h 10000"/>
                  <a:gd name="connsiteX148" fmla="*/ 3888 w 19941"/>
                  <a:gd name="connsiteY148" fmla="*/ 2807 h 10000"/>
                  <a:gd name="connsiteX149" fmla="*/ 3926 w 19941"/>
                  <a:gd name="connsiteY149" fmla="*/ 2827 h 10000"/>
                  <a:gd name="connsiteX150" fmla="*/ 3954 w 19941"/>
                  <a:gd name="connsiteY150" fmla="*/ 2904 h 10000"/>
                  <a:gd name="connsiteX151" fmla="*/ 3983 w 19941"/>
                  <a:gd name="connsiteY151" fmla="*/ 2963 h 10000"/>
                  <a:gd name="connsiteX152" fmla="*/ 4002 w 19941"/>
                  <a:gd name="connsiteY152" fmla="*/ 3002 h 10000"/>
                  <a:gd name="connsiteX153" fmla="*/ 4030 w 19941"/>
                  <a:gd name="connsiteY153" fmla="*/ 3002 h 10000"/>
                  <a:gd name="connsiteX154" fmla="*/ 4059 w 19941"/>
                  <a:gd name="connsiteY154" fmla="*/ 3002 h 10000"/>
                  <a:gd name="connsiteX155" fmla="*/ 4078 w 19941"/>
                  <a:gd name="connsiteY155" fmla="*/ 3021 h 10000"/>
                  <a:gd name="connsiteX156" fmla="*/ 4106 w 19941"/>
                  <a:gd name="connsiteY156" fmla="*/ 3080 h 10000"/>
                  <a:gd name="connsiteX157" fmla="*/ 4135 w 19941"/>
                  <a:gd name="connsiteY157" fmla="*/ 3138 h 10000"/>
                  <a:gd name="connsiteX158" fmla="*/ 4154 w 19941"/>
                  <a:gd name="connsiteY158" fmla="*/ 3197 h 10000"/>
                  <a:gd name="connsiteX159" fmla="*/ 4183 w 19941"/>
                  <a:gd name="connsiteY159" fmla="*/ 3216 h 10000"/>
                  <a:gd name="connsiteX160" fmla="*/ 4211 w 19941"/>
                  <a:gd name="connsiteY160" fmla="*/ 3158 h 10000"/>
                  <a:gd name="connsiteX161" fmla="*/ 4240 w 19941"/>
                  <a:gd name="connsiteY161" fmla="*/ 3099 h 10000"/>
                  <a:gd name="connsiteX162" fmla="*/ 4268 w 19941"/>
                  <a:gd name="connsiteY162" fmla="*/ 3041 h 10000"/>
                  <a:gd name="connsiteX163" fmla="*/ 4297 w 19941"/>
                  <a:gd name="connsiteY163" fmla="*/ 3002 h 10000"/>
                  <a:gd name="connsiteX164" fmla="*/ 4325 w 19941"/>
                  <a:gd name="connsiteY164" fmla="*/ 2982 h 10000"/>
                  <a:gd name="connsiteX165" fmla="*/ 4344 w 19941"/>
                  <a:gd name="connsiteY165" fmla="*/ 3041 h 10000"/>
                  <a:gd name="connsiteX166" fmla="*/ 4373 w 19941"/>
                  <a:gd name="connsiteY166" fmla="*/ 3138 h 10000"/>
                  <a:gd name="connsiteX167" fmla="*/ 4401 w 19941"/>
                  <a:gd name="connsiteY167" fmla="*/ 3216 h 10000"/>
                  <a:gd name="connsiteX168" fmla="*/ 4420 w 19941"/>
                  <a:gd name="connsiteY168" fmla="*/ 3236 h 10000"/>
                  <a:gd name="connsiteX169" fmla="*/ 4449 w 19941"/>
                  <a:gd name="connsiteY169" fmla="*/ 3236 h 10000"/>
                  <a:gd name="connsiteX170" fmla="*/ 4477 w 19941"/>
                  <a:gd name="connsiteY170" fmla="*/ 3216 h 10000"/>
                  <a:gd name="connsiteX171" fmla="*/ 4506 w 19941"/>
                  <a:gd name="connsiteY171" fmla="*/ 3138 h 10000"/>
                  <a:gd name="connsiteX172" fmla="*/ 4525 w 19941"/>
                  <a:gd name="connsiteY172" fmla="*/ 3177 h 10000"/>
                  <a:gd name="connsiteX173" fmla="*/ 4553 w 19941"/>
                  <a:gd name="connsiteY173" fmla="*/ 3294 h 10000"/>
                  <a:gd name="connsiteX174" fmla="*/ 4582 w 19941"/>
                  <a:gd name="connsiteY174" fmla="*/ 3353 h 10000"/>
                  <a:gd name="connsiteX175" fmla="*/ 4601 w 19941"/>
                  <a:gd name="connsiteY175" fmla="*/ 3275 h 10000"/>
                  <a:gd name="connsiteX176" fmla="*/ 4639 w 19941"/>
                  <a:gd name="connsiteY176" fmla="*/ 3197 h 10000"/>
                  <a:gd name="connsiteX177" fmla="*/ 4667 w 19941"/>
                  <a:gd name="connsiteY177" fmla="*/ 3099 h 10000"/>
                  <a:gd name="connsiteX178" fmla="*/ 4686 w 19941"/>
                  <a:gd name="connsiteY178" fmla="*/ 2846 h 10000"/>
                  <a:gd name="connsiteX179" fmla="*/ 4715 w 19941"/>
                  <a:gd name="connsiteY179" fmla="*/ 2378 h 10000"/>
                  <a:gd name="connsiteX180" fmla="*/ 4743 w 19941"/>
                  <a:gd name="connsiteY180" fmla="*/ 1910 h 10000"/>
                  <a:gd name="connsiteX181" fmla="*/ 4772 w 19941"/>
                  <a:gd name="connsiteY181" fmla="*/ 1637 h 10000"/>
                  <a:gd name="connsiteX182" fmla="*/ 4791 w 19941"/>
                  <a:gd name="connsiteY182" fmla="*/ 1442 h 10000"/>
                  <a:gd name="connsiteX183" fmla="*/ 4819 w 19941"/>
                  <a:gd name="connsiteY183" fmla="*/ 1170 h 10000"/>
                  <a:gd name="connsiteX184" fmla="*/ 4848 w 19941"/>
                  <a:gd name="connsiteY184" fmla="*/ 799 h 10000"/>
                  <a:gd name="connsiteX185" fmla="*/ 4867 w 19941"/>
                  <a:gd name="connsiteY185" fmla="*/ 702 h 10000"/>
                  <a:gd name="connsiteX186" fmla="*/ 4895 w 19941"/>
                  <a:gd name="connsiteY186" fmla="*/ 1442 h 10000"/>
                  <a:gd name="connsiteX187" fmla="*/ 4924 w 19941"/>
                  <a:gd name="connsiteY187" fmla="*/ 3704 h 10000"/>
                  <a:gd name="connsiteX188" fmla="*/ 4943 w 19941"/>
                  <a:gd name="connsiteY188" fmla="*/ 7212 h 10000"/>
                  <a:gd name="connsiteX189" fmla="*/ 4981 w 19941"/>
                  <a:gd name="connsiteY189" fmla="*/ 10000 h 10000"/>
                  <a:gd name="connsiteX190" fmla="*/ 5010 w 19941"/>
                  <a:gd name="connsiteY190" fmla="*/ 9571 h 10000"/>
                  <a:gd name="connsiteX191" fmla="*/ 5038 w 19941"/>
                  <a:gd name="connsiteY191" fmla="*/ 5945 h 10000"/>
                  <a:gd name="connsiteX192" fmla="*/ 5057 w 19941"/>
                  <a:gd name="connsiteY192" fmla="*/ 1891 h 10000"/>
                  <a:gd name="connsiteX193" fmla="*/ 5086 w 19941"/>
                  <a:gd name="connsiteY193" fmla="*/ 0 h 10000"/>
                  <a:gd name="connsiteX194" fmla="*/ 5114 w 19941"/>
                  <a:gd name="connsiteY194" fmla="*/ 390 h 10000"/>
                  <a:gd name="connsiteX195" fmla="*/ 5133 w 19941"/>
                  <a:gd name="connsiteY195" fmla="*/ 1501 h 10000"/>
                  <a:gd name="connsiteX196" fmla="*/ 5162 w 19941"/>
                  <a:gd name="connsiteY196" fmla="*/ 2203 h 10000"/>
                  <a:gd name="connsiteX197" fmla="*/ 5190 w 19941"/>
                  <a:gd name="connsiteY197" fmla="*/ 2534 h 10000"/>
                  <a:gd name="connsiteX198" fmla="*/ 5219 w 19941"/>
                  <a:gd name="connsiteY198" fmla="*/ 2807 h 10000"/>
                  <a:gd name="connsiteX199" fmla="*/ 5238 w 19941"/>
                  <a:gd name="connsiteY199" fmla="*/ 3021 h 10000"/>
                  <a:gd name="connsiteX200" fmla="*/ 5266 w 19941"/>
                  <a:gd name="connsiteY200" fmla="*/ 3041 h 10000"/>
                  <a:gd name="connsiteX201" fmla="*/ 5295 w 19941"/>
                  <a:gd name="connsiteY201" fmla="*/ 3021 h 10000"/>
                  <a:gd name="connsiteX202" fmla="*/ 5314 w 19941"/>
                  <a:gd name="connsiteY202" fmla="*/ 3080 h 10000"/>
                  <a:gd name="connsiteX203" fmla="*/ 5352 w 19941"/>
                  <a:gd name="connsiteY203" fmla="*/ 3119 h 10000"/>
                  <a:gd name="connsiteX204" fmla="*/ 5380 w 19941"/>
                  <a:gd name="connsiteY204" fmla="*/ 3041 h 10000"/>
                  <a:gd name="connsiteX205" fmla="*/ 5399 w 19941"/>
                  <a:gd name="connsiteY205" fmla="*/ 2827 h 10000"/>
                  <a:gd name="connsiteX206" fmla="*/ 5428 w 19941"/>
                  <a:gd name="connsiteY206" fmla="*/ 2671 h 10000"/>
                  <a:gd name="connsiteX207" fmla="*/ 5456 w 19941"/>
                  <a:gd name="connsiteY207" fmla="*/ 2671 h 10000"/>
                  <a:gd name="connsiteX208" fmla="*/ 5485 w 19941"/>
                  <a:gd name="connsiteY208" fmla="*/ 2807 h 10000"/>
                  <a:gd name="connsiteX209" fmla="*/ 5504 w 19941"/>
                  <a:gd name="connsiteY209" fmla="*/ 2982 h 10000"/>
                  <a:gd name="connsiteX210" fmla="*/ 5532 w 19941"/>
                  <a:gd name="connsiteY210" fmla="*/ 3099 h 10000"/>
                  <a:gd name="connsiteX211" fmla="*/ 5561 w 19941"/>
                  <a:gd name="connsiteY211" fmla="*/ 3158 h 10000"/>
                  <a:gd name="connsiteX212" fmla="*/ 5580 w 19941"/>
                  <a:gd name="connsiteY212" fmla="*/ 3138 h 10000"/>
                  <a:gd name="connsiteX213" fmla="*/ 5608 w 19941"/>
                  <a:gd name="connsiteY213" fmla="*/ 3080 h 10000"/>
                  <a:gd name="connsiteX214" fmla="*/ 5637 w 19941"/>
                  <a:gd name="connsiteY214" fmla="*/ 3002 h 10000"/>
                  <a:gd name="connsiteX215" fmla="*/ 5656 w 19941"/>
                  <a:gd name="connsiteY215" fmla="*/ 2963 h 10000"/>
                  <a:gd name="connsiteX216" fmla="*/ 5694 w 19941"/>
                  <a:gd name="connsiteY216" fmla="*/ 3002 h 10000"/>
                  <a:gd name="connsiteX217" fmla="*/ 5722 w 19941"/>
                  <a:gd name="connsiteY217" fmla="*/ 3080 h 10000"/>
                  <a:gd name="connsiteX218" fmla="*/ 5751 w 19941"/>
                  <a:gd name="connsiteY218" fmla="*/ 3158 h 10000"/>
                  <a:gd name="connsiteX219" fmla="*/ 5770 w 19941"/>
                  <a:gd name="connsiteY219" fmla="*/ 3216 h 10000"/>
                  <a:gd name="connsiteX220" fmla="*/ 5798 w 19941"/>
                  <a:gd name="connsiteY220" fmla="*/ 3255 h 10000"/>
                  <a:gd name="connsiteX221" fmla="*/ 5827 w 19941"/>
                  <a:gd name="connsiteY221" fmla="*/ 3236 h 10000"/>
                  <a:gd name="connsiteX222" fmla="*/ 5846 w 19941"/>
                  <a:gd name="connsiteY222" fmla="*/ 3177 h 10000"/>
                  <a:gd name="connsiteX223" fmla="*/ 5875 w 19941"/>
                  <a:gd name="connsiteY223" fmla="*/ 3119 h 10000"/>
                  <a:gd name="connsiteX224" fmla="*/ 5903 w 19941"/>
                  <a:gd name="connsiteY224" fmla="*/ 3060 h 10000"/>
                  <a:gd name="connsiteX225" fmla="*/ 5922 w 19941"/>
                  <a:gd name="connsiteY225" fmla="*/ 3021 h 10000"/>
                  <a:gd name="connsiteX226" fmla="*/ 5951 w 19941"/>
                  <a:gd name="connsiteY226" fmla="*/ 3002 h 10000"/>
                  <a:gd name="connsiteX227" fmla="*/ 5979 w 19941"/>
                  <a:gd name="connsiteY227" fmla="*/ 2982 h 10000"/>
                  <a:gd name="connsiteX228" fmla="*/ 6008 w 19941"/>
                  <a:gd name="connsiteY228" fmla="*/ 2943 h 10000"/>
                  <a:gd name="connsiteX229" fmla="*/ 6027 w 19941"/>
                  <a:gd name="connsiteY229" fmla="*/ 2865 h 10000"/>
                  <a:gd name="connsiteX230" fmla="*/ 6065 w 19941"/>
                  <a:gd name="connsiteY230" fmla="*/ 2827 h 10000"/>
                  <a:gd name="connsiteX231" fmla="*/ 6093 w 19941"/>
                  <a:gd name="connsiteY231" fmla="*/ 2846 h 10000"/>
                  <a:gd name="connsiteX232" fmla="*/ 6112 w 19941"/>
                  <a:gd name="connsiteY232" fmla="*/ 2904 h 10000"/>
                  <a:gd name="connsiteX233" fmla="*/ 6141 w 19941"/>
                  <a:gd name="connsiteY233" fmla="*/ 3021 h 10000"/>
                  <a:gd name="connsiteX234" fmla="*/ 6169 w 19941"/>
                  <a:gd name="connsiteY234" fmla="*/ 3138 h 10000"/>
                  <a:gd name="connsiteX235" fmla="*/ 6188 w 19941"/>
                  <a:gd name="connsiteY235" fmla="*/ 3216 h 10000"/>
                  <a:gd name="connsiteX236" fmla="*/ 6217 w 19941"/>
                  <a:gd name="connsiteY236" fmla="*/ 3255 h 10000"/>
                  <a:gd name="connsiteX237" fmla="*/ 6245 w 19941"/>
                  <a:gd name="connsiteY237" fmla="*/ 3236 h 10000"/>
                  <a:gd name="connsiteX238" fmla="*/ 6274 w 19941"/>
                  <a:gd name="connsiteY238" fmla="*/ 3177 h 10000"/>
                  <a:gd name="connsiteX239" fmla="*/ 6293 w 19941"/>
                  <a:gd name="connsiteY239" fmla="*/ 3099 h 10000"/>
                  <a:gd name="connsiteX240" fmla="*/ 6321 w 19941"/>
                  <a:gd name="connsiteY240" fmla="*/ 3041 h 10000"/>
                  <a:gd name="connsiteX241" fmla="*/ 6350 w 19941"/>
                  <a:gd name="connsiteY241" fmla="*/ 3002 h 10000"/>
                  <a:gd name="connsiteX242" fmla="*/ 6369 w 19941"/>
                  <a:gd name="connsiteY242" fmla="*/ 2982 h 10000"/>
                  <a:gd name="connsiteX243" fmla="*/ 6407 w 19941"/>
                  <a:gd name="connsiteY243" fmla="*/ 2982 h 10000"/>
                  <a:gd name="connsiteX244" fmla="*/ 6435 w 19941"/>
                  <a:gd name="connsiteY244" fmla="*/ 2982 h 10000"/>
                  <a:gd name="connsiteX245" fmla="*/ 6464 w 19941"/>
                  <a:gd name="connsiteY245" fmla="*/ 3002 h 10000"/>
                  <a:gd name="connsiteX246" fmla="*/ 6483 w 19941"/>
                  <a:gd name="connsiteY246" fmla="*/ 3002 h 10000"/>
                  <a:gd name="connsiteX247" fmla="*/ 6511 w 19941"/>
                  <a:gd name="connsiteY247" fmla="*/ 3021 h 10000"/>
                  <a:gd name="connsiteX248" fmla="*/ 6540 w 19941"/>
                  <a:gd name="connsiteY248" fmla="*/ 3041 h 10000"/>
                  <a:gd name="connsiteX249" fmla="*/ 6559 w 19941"/>
                  <a:gd name="connsiteY249" fmla="*/ 3060 h 10000"/>
                  <a:gd name="connsiteX250" fmla="*/ 6587 w 19941"/>
                  <a:gd name="connsiteY250" fmla="*/ 3099 h 10000"/>
                  <a:gd name="connsiteX251" fmla="*/ 6616 w 19941"/>
                  <a:gd name="connsiteY251" fmla="*/ 3119 h 10000"/>
                  <a:gd name="connsiteX252" fmla="*/ 6635 w 19941"/>
                  <a:gd name="connsiteY252" fmla="*/ 3099 h 10000"/>
                  <a:gd name="connsiteX253" fmla="*/ 6663 w 19941"/>
                  <a:gd name="connsiteY253" fmla="*/ 3060 h 10000"/>
                  <a:gd name="connsiteX254" fmla="*/ 6692 w 19941"/>
                  <a:gd name="connsiteY254" fmla="*/ 3002 h 10000"/>
                  <a:gd name="connsiteX255" fmla="*/ 6721 w 19941"/>
                  <a:gd name="connsiteY255" fmla="*/ 2943 h 10000"/>
                  <a:gd name="connsiteX256" fmla="*/ 6740 w 19941"/>
                  <a:gd name="connsiteY256" fmla="*/ 2943 h 10000"/>
                  <a:gd name="connsiteX257" fmla="*/ 6778 w 19941"/>
                  <a:gd name="connsiteY257" fmla="*/ 2943 h 10000"/>
                  <a:gd name="connsiteX258" fmla="*/ 6806 w 19941"/>
                  <a:gd name="connsiteY258" fmla="*/ 3002 h 10000"/>
                  <a:gd name="connsiteX259" fmla="*/ 6825 w 19941"/>
                  <a:gd name="connsiteY259" fmla="*/ 3060 h 10000"/>
                  <a:gd name="connsiteX260" fmla="*/ 6854 w 19941"/>
                  <a:gd name="connsiteY260" fmla="*/ 3099 h 10000"/>
                  <a:gd name="connsiteX261" fmla="*/ 6882 w 19941"/>
                  <a:gd name="connsiteY261" fmla="*/ 3138 h 10000"/>
                  <a:gd name="connsiteX262" fmla="*/ 6901 w 19941"/>
                  <a:gd name="connsiteY262" fmla="*/ 3158 h 10000"/>
                  <a:gd name="connsiteX263" fmla="*/ 6930 w 19941"/>
                  <a:gd name="connsiteY263" fmla="*/ 3138 h 10000"/>
                  <a:gd name="connsiteX264" fmla="*/ 6958 w 19941"/>
                  <a:gd name="connsiteY264" fmla="*/ 3119 h 10000"/>
                  <a:gd name="connsiteX265" fmla="*/ 6987 w 19941"/>
                  <a:gd name="connsiteY265" fmla="*/ 3080 h 10000"/>
                  <a:gd name="connsiteX266" fmla="*/ 7006 w 19941"/>
                  <a:gd name="connsiteY266" fmla="*/ 3041 h 10000"/>
                  <a:gd name="connsiteX267" fmla="*/ 7034 w 19941"/>
                  <a:gd name="connsiteY267" fmla="*/ 3021 h 10000"/>
                  <a:gd name="connsiteX268" fmla="*/ 7063 w 19941"/>
                  <a:gd name="connsiteY268" fmla="*/ 3002 h 10000"/>
                  <a:gd name="connsiteX269" fmla="*/ 7082 w 19941"/>
                  <a:gd name="connsiteY269" fmla="*/ 2963 h 10000"/>
                  <a:gd name="connsiteX270" fmla="*/ 7120 w 19941"/>
                  <a:gd name="connsiteY270" fmla="*/ 2963 h 10000"/>
                  <a:gd name="connsiteX271" fmla="*/ 7148 w 19941"/>
                  <a:gd name="connsiteY271" fmla="*/ 2943 h 10000"/>
                  <a:gd name="connsiteX272" fmla="*/ 7167 w 19941"/>
                  <a:gd name="connsiteY272" fmla="*/ 2963 h 10000"/>
                  <a:gd name="connsiteX273" fmla="*/ 7196 w 19941"/>
                  <a:gd name="connsiteY273" fmla="*/ 3002 h 10000"/>
                  <a:gd name="connsiteX274" fmla="*/ 7224 w 19941"/>
                  <a:gd name="connsiteY274" fmla="*/ 3041 h 10000"/>
                  <a:gd name="connsiteX275" fmla="*/ 7253 w 19941"/>
                  <a:gd name="connsiteY275" fmla="*/ 3080 h 10000"/>
                  <a:gd name="connsiteX276" fmla="*/ 7272 w 19941"/>
                  <a:gd name="connsiteY276" fmla="*/ 3099 h 10000"/>
                  <a:gd name="connsiteX277" fmla="*/ 7300 w 19941"/>
                  <a:gd name="connsiteY277" fmla="*/ 3099 h 10000"/>
                  <a:gd name="connsiteX278" fmla="*/ 7329 w 19941"/>
                  <a:gd name="connsiteY278" fmla="*/ 3080 h 10000"/>
                  <a:gd name="connsiteX279" fmla="*/ 7348 w 19941"/>
                  <a:gd name="connsiteY279" fmla="*/ 3041 h 10000"/>
                  <a:gd name="connsiteX280" fmla="*/ 7376 w 19941"/>
                  <a:gd name="connsiteY280" fmla="*/ 3021 h 10000"/>
                  <a:gd name="connsiteX281" fmla="*/ 7405 w 19941"/>
                  <a:gd name="connsiteY281" fmla="*/ 2982 h 10000"/>
                  <a:gd name="connsiteX282" fmla="*/ 7424 w 19941"/>
                  <a:gd name="connsiteY282" fmla="*/ 2963 h 10000"/>
                  <a:gd name="connsiteX283" fmla="*/ 7452 w 19941"/>
                  <a:gd name="connsiteY283" fmla="*/ 2963 h 10000"/>
                  <a:gd name="connsiteX284" fmla="*/ 7490 w 19941"/>
                  <a:gd name="connsiteY284" fmla="*/ 2963 h 10000"/>
                  <a:gd name="connsiteX285" fmla="*/ 7519 w 19941"/>
                  <a:gd name="connsiteY285" fmla="*/ 2982 h 10000"/>
                  <a:gd name="connsiteX286" fmla="*/ 7538 w 19941"/>
                  <a:gd name="connsiteY286" fmla="*/ 3021 h 10000"/>
                  <a:gd name="connsiteX287" fmla="*/ 7567 w 19941"/>
                  <a:gd name="connsiteY287" fmla="*/ 3080 h 10000"/>
                  <a:gd name="connsiteX288" fmla="*/ 7595 w 19941"/>
                  <a:gd name="connsiteY288" fmla="*/ 3119 h 10000"/>
                  <a:gd name="connsiteX289" fmla="*/ 7614 w 19941"/>
                  <a:gd name="connsiteY289" fmla="*/ 3158 h 10000"/>
                  <a:gd name="connsiteX290" fmla="*/ 7643 w 19941"/>
                  <a:gd name="connsiteY290" fmla="*/ 3177 h 10000"/>
                  <a:gd name="connsiteX291" fmla="*/ 7671 w 19941"/>
                  <a:gd name="connsiteY291" fmla="*/ 3158 h 10000"/>
                  <a:gd name="connsiteX292" fmla="*/ 7690 w 19941"/>
                  <a:gd name="connsiteY292" fmla="*/ 3138 h 10000"/>
                  <a:gd name="connsiteX293" fmla="*/ 7719 w 19941"/>
                  <a:gd name="connsiteY293" fmla="*/ 3080 h 10000"/>
                  <a:gd name="connsiteX294" fmla="*/ 7747 w 19941"/>
                  <a:gd name="connsiteY294" fmla="*/ 3021 h 10000"/>
                  <a:gd name="connsiteX295" fmla="*/ 7776 w 19941"/>
                  <a:gd name="connsiteY295" fmla="*/ 2963 h 10000"/>
                  <a:gd name="connsiteX296" fmla="*/ 7795 w 19941"/>
                  <a:gd name="connsiteY296" fmla="*/ 2943 h 10000"/>
                  <a:gd name="connsiteX297" fmla="*/ 7833 w 19941"/>
                  <a:gd name="connsiteY297" fmla="*/ 2924 h 10000"/>
                  <a:gd name="connsiteX298" fmla="*/ 7861 w 19941"/>
                  <a:gd name="connsiteY298" fmla="*/ 2943 h 10000"/>
                  <a:gd name="connsiteX299" fmla="*/ 7880 w 19941"/>
                  <a:gd name="connsiteY299" fmla="*/ 2982 h 10000"/>
                  <a:gd name="connsiteX300" fmla="*/ 7909 w 19941"/>
                  <a:gd name="connsiteY300" fmla="*/ 3021 h 10000"/>
                  <a:gd name="connsiteX301" fmla="*/ 7937 w 19941"/>
                  <a:gd name="connsiteY301" fmla="*/ 3060 h 10000"/>
                  <a:gd name="connsiteX302" fmla="*/ 7966 w 19941"/>
                  <a:gd name="connsiteY302" fmla="*/ 3099 h 10000"/>
                  <a:gd name="connsiteX303" fmla="*/ 7985 w 19941"/>
                  <a:gd name="connsiteY303" fmla="*/ 3119 h 10000"/>
                  <a:gd name="connsiteX304" fmla="*/ 8013 w 19941"/>
                  <a:gd name="connsiteY304" fmla="*/ 3119 h 10000"/>
                  <a:gd name="connsiteX305" fmla="*/ 8042 w 19941"/>
                  <a:gd name="connsiteY305" fmla="*/ 3099 h 10000"/>
                  <a:gd name="connsiteX306" fmla="*/ 8061 w 19941"/>
                  <a:gd name="connsiteY306" fmla="*/ 3080 h 10000"/>
                  <a:gd name="connsiteX307" fmla="*/ 8089 w 19941"/>
                  <a:gd name="connsiteY307" fmla="*/ 3060 h 10000"/>
                  <a:gd name="connsiteX308" fmla="*/ 8118 w 19941"/>
                  <a:gd name="connsiteY308" fmla="*/ 3021 h 10000"/>
                  <a:gd name="connsiteX309" fmla="*/ 8137 w 19941"/>
                  <a:gd name="connsiteY309" fmla="*/ 2982 h 10000"/>
                  <a:gd name="connsiteX310" fmla="*/ 8165 w 19941"/>
                  <a:gd name="connsiteY310" fmla="*/ 2963 h 10000"/>
                  <a:gd name="connsiteX311" fmla="*/ 8203 w 19941"/>
                  <a:gd name="connsiteY311" fmla="*/ 2943 h 10000"/>
                  <a:gd name="connsiteX312" fmla="*/ 8232 w 19941"/>
                  <a:gd name="connsiteY312" fmla="*/ 2963 h 10000"/>
                  <a:gd name="connsiteX313" fmla="*/ 8251 w 19941"/>
                  <a:gd name="connsiteY313" fmla="*/ 3002 h 10000"/>
                  <a:gd name="connsiteX314" fmla="*/ 8279 w 19941"/>
                  <a:gd name="connsiteY314" fmla="*/ 3060 h 10000"/>
                  <a:gd name="connsiteX315" fmla="*/ 8308 w 19941"/>
                  <a:gd name="connsiteY315" fmla="*/ 3099 h 10000"/>
                  <a:gd name="connsiteX316" fmla="*/ 8327 w 19941"/>
                  <a:gd name="connsiteY316" fmla="*/ 3119 h 10000"/>
                  <a:gd name="connsiteX317" fmla="*/ 8356 w 19941"/>
                  <a:gd name="connsiteY317" fmla="*/ 3119 h 10000"/>
                  <a:gd name="connsiteX318" fmla="*/ 8384 w 19941"/>
                  <a:gd name="connsiteY318" fmla="*/ 3099 h 10000"/>
                  <a:gd name="connsiteX319" fmla="*/ 8403 w 19941"/>
                  <a:gd name="connsiteY319" fmla="*/ 3060 h 10000"/>
                  <a:gd name="connsiteX320" fmla="*/ 8432 w 19941"/>
                  <a:gd name="connsiteY320" fmla="*/ 3041 h 10000"/>
                  <a:gd name="connsiteX321" fmla="*/ 8460 w 19941"/>
                  <a:gd name="connsiteY321" fmla="*/ 3021 h 10000"/>
                  <a:gd name="connsiteX322" fmla="*/ 8489 w 19941"/>
                  <a:gd name="connsiteY322" fmla="*/ 3002 h 10000"/>
                  <a:gd name="connsiteX323" fmla="*/ 8508 w 19941"/>
                  <a:gd name="connsiteY323" fmla="*/ 3002 h 10000"/>
                  <a:gd name="connsiteX324" fmla="*/ 8546 w 19941"/>
                  <a:gd name="connsiteY324" fmla="*/ 3002 h 10000"/>
                  <a:gd name="connsiteX325" fmla="*/ 8574 w 19941"/>
                  <a:gd name="connsiteY325" fmla="*/ 3021 h 10000"/>
                  <a:gd name="connsiteX326" fmla="*/ 8593 w 19941"/>
                  <a:gd name="connsiteY326" fmla="*/ 3041 h 10000"/>
                  <a:gd name="connsiteX327" fmla="*/ 8622 w 19941"/>
                  <a:gd name="connsiteY327" fmla="*/ 3060 h 10000"/>
                  <a:gd name="connsiteX328" fmla="*/ 8650 w 19941"/>
                  <a:gd name="connsiteY328" fmla="*/ 3080 h 10000"/>
                  <a:gd name="connsiteX329" fmla="*/ 8669 w 19941"/>
                  <a:gd name="connsiteY329" fmla="*/ 3119 h 10000"/>
                  <a:gd name="connsiteX330" fmla="*/ 8698 w 19941"/>
                  <a:gd name="connsiteY330" fmla="*/ 3138 h 10000"/>
                  <a:gd name="connsiteX331" fmla="*/ 8726 w 19941"/>
                  <a:gd name="connsiteY331" fmla="*/ 3138 h 10000"/>
                  <a:gd name="connsiteX332" fmla="*/ 8755 w 19941"/>
                  <a:gd name="connsiteY332" fmla="*/ 3119 h 10000"/>
                  <a:gd name="connsiteX333" fmla="*/ 8774 w 19941"/>
                  <a:gd name="connsiteY333" fmla="*/ 3080 h 10000"/>
                  <a:gd name="connsiteX334" fmla="*/ 8802 w 19941"/>
                  <a:gd name="connsiteY334" fmla="*/ 3021 h 10000"/>
                  <a:gd name="connsiteX335" fmla="*/ 8831 w 19941"/>
                  <a:gd name="connsiteY335" fmla="*/ 2963 h 10000"/>
                  <a:gd name="connsiteX336" fmla="*/ 8850 w 19941"/>
                  <a:gd name="connsiteY336" fmla="*/ 2924 h 10000"/>
                  <a:gd name="connsiteX337" fmla="*/ 8878 w 19941"/>
                  <a:gd name="connsiteY337" fmla="*/ 2904 h 10000"/>
                  <a:gd name="connsiteX338" fmla="*/ 8916 w 19941"/>
                  <a:gd name="connsiteY338" fmla="*/ 2924 h 10000"/>
                  <a:gd name="connsiteX339" fmla="*/ 8935 w 19941"/>
                  <a:gd name="connsiteY339" fmla="*/ 2963 h 10000"/>
                  <a:gd name="connsiteX340" fmla="*/ 8964 w 19941"/>
                  <a:gd name="connsiteY340" fmla="*/ 3002 h 10000"/>
                  <a:gd name="connsiteX341" fmla="*/ 8992 w 19941"/>
                  <a:gd name="connsiteY341" fmla="*/ 3041 h 10000"/>
                  <a:gd name="connsiteX342" fmla="*/ 9021 w 19941"/>
                  <a:gd name="connsiteY342" fmla="*/ 3080 h 10000"/>
                  <a:gd name="connsiteX343" fmla="*/ 9040 w 19941"/>
                  <a:gd name="connsiteY343" fmla="*/ 3119 h 10000"/>
                  <a:gd name="connsiteX344" fmla="*/ 9068 w 19941"/>
                  <a:gd name="connsiteY344" fmla="*/ 3119 h 10000"/>
                  <a:gd name="connsiteX345" fmla="*/ 9097 w 19941"/>
                  <a:gd name="connsiteY345" fmla="*/ 3119 h 10000"/>
                  <a:gd name="connsiteX346" fmla="*/ 9116 w 19941"/>
                  <a:gd name="connsiteY346" fmla="*/ 3099 h 10000"/>
                  <a:gd name="connsiteX347" fmla="*/ 9144 w 19941"/>
                  <a:gd name="connsiteY347" fmla="*/ 3080 h 10000"/>
                  <a:gd name="connsiteX348" fmla="*/ 9173 w 19941"/>
                  <a:gd name="connsiteY348" fmla="*/ 3060 h 10000"/>
                  <a:gd name="connsiteX349" fmla="*/ 9192 w 19941"/>
                  <a:gd name="connsiteY349" fmla="*/ 3021 h 10000"/>
                  <a:gd name="connsiteX350" fmla="*/ 9221 w 19941"/>
                  <a:gd name="connsiteY350" fmla="*/ 2982 h 10000"/>
                  <a:gd name="connsiteX351" fmla="*/ 9259 w 19941"/>
                  <a:gd name="connsiteY351" fmla="*/ 2963 h 10000"/>
                  <a:gd name="connsiteX352" fmla="*/ 9287 w 19941"/>
                  <a:gd name="connsiteY352" fmla="*/ 2963 h 10000"/>
                  <a:gd name="connsiteX353" fmla="*/ 9306 w 19941"/>
                  <a:gd name="connsiteY353" fmla="*/ 2982 h 10000"/>
                  <a:gd name="connsiteX354" fmla="*/ 9335 w 19941"/>
                  <a:gd name="connsiteY354" fmla="*/ 3021 h 10000"/>
                  <a:gd name="connsiteX355" fmla="*/ 9363 w 19941"/>
                  <a:gd name="connsiteY355" fmla="*/ 3060 h 10000"/>
                  <a:gd name="connsiteX356" fmla="*/ 9382 w 19941"/>
                  <a:gd name="connsiteY356" fmla="*/ 3080 h 10000"/>
                  <a:gd name="connsiteX357" fmla="*/ 9411 w 19941"/>
                  <a:gd name="connsiteY357" fmla="*/ 3099 h 10000"/>
                  <a:gd name="connsiteX358" fmla="*/ 9439 w 19941"/>
                  <a:gd name="connsiteY358" fmla="*/ 3099 h 10000"/>
                  <a:gd name="connsiteX359" fmla="*/ 9468 w 19941"/>
                  <a:gd name="connsiteY359" fmla="*/ 3080 h 10000"/>
                  <a:gd name="connsiteX360" fmla="*/ 9487 w 19941"/>
                  <a:gd name="connsiteY360" fmla="*/ 3060 h 10000"/>
                  <a:gd name="connsiteX361" fmla="*/ 9515 w 19941"/>
                  <a:gd name="connsiteY361" fmla="*/ 3021 h 10000"/>
                  <a:gd name="connsiteX362" fmla="*/ 9544 w 19941"/>
                  <a:gd name="connsiteY362" fmla="*/ 3002 h 10000"/>
                  <a:gd name="connsiteX363" fmla="*/ 9563 w 19941"/>
                  <a:gd name="connsiteY363" fmla="*/ 3002 h 10000"/>
                  <a:gd name="connsiteX364" fmla="*/ 9591 w 19941"/>
                  <a:gd name="connsiteY364" fmla="*/ 3002 h 10000"/>
                  <a:gd name="connsiteX365" fmla="*/ 9629 w 19941"/>
                  <a:gd name="connsiteY365" fmla="*/ 3002 h 10000"/>
                  <a:gd name="connsiteX366" fmla="*/ 9648 w 19941"/>
                  <a:gd name="connsiteY366" fmla="*/ 3021 h 10000"/>
                  <a:gd name="connsiteX367" fmla="*/ 9677 w 19941"/>
                  <a:gd name="connsiteY367" fmla="*/ 3041 h 10000"/>
                  <a:gd name="connsiteX368" fmla="*/ 9705 w 19941"/>
                  <a:gd name="connsiteY368" fmla="*/ 3080 h 10000"/>
                  <a:gd name="connsiteX369" fmla="*/ 9734 w 19941"/>
                  <a:gd name="connsiteY369" fmla="*/ 3099 h 10000"/>
                  <a:gd name="connsiteX370" fmla="*/ 9753 w 19941"/>
                  <a:gd name="connsiteY370" fmla="*/ 3099 h 10000"/>
                  <a:gd name="connsiteX371" fmla="*/ 9781 w 19941"/>
                  <a:gd name="connsiteY371" fmla="*/ 3099 h 10000"/>
                  <a:gd name="connsiteX372" fmla="*/ 9810 w 19941"/>
                  <a:gd name="connsiteY372" fmla="*/ 3099 h 10000"/>
                  <a:gd name="connsiteX373" fmla="*/ 9829 w 19941"/>
                  <a:gd name="connsiteY373" fmla="*/ 3060 h 10000"/>
                  <a:gd name="connsiteX374" fmla="*/ 9857 w 19941"/>
                  <a:gd name="connsiteY374" fmla="*/ 3021 h 10000"/>
                  <a:gd name="connsiteX375" fmla="*/ 9886 w 19941"/>
                  <a:gd name="connsiteY375" fmla="*/ 2982 h 10000"/>
                  <a:gd name="connsiteX376" fmla="*/ 9905 w 19941"/>
                  <a:gd name="connsiteY376" fmla="*/ 2963 h 10000"/>
                  <a:gd name="connsiteX377" fmla="*/ 9933 w 19941"/>
                  <a:gd name="connsiteY377" fmla="*/ 2943 h 10000"/>
                  <a:gd name="connsiteX378" fmla="*/ 9971 w 19941"/>
                  <a:gd name="connsiteY378" fmla="*/ 2943 h 10000"/>
                  <a:gd name="connsiteX379" fmla="*/ 19941 w 19941"/>
                  <a:gd name="connsiteY379" fmla="*/ 3010 h 10000"/>
                  <a:gd name="connsiteX0" fmla="*/ 0 w 20046"/>
                  <a:gd name="connsiteY0" fmla="*/ 2963 h 10000"/>
                  <a:gd name="connsiteX1" fmla="*/ 19 w 20046"/>
                  <a:gd name="connsiteY1" fmla="*/ 2963 h 10000"/>
                  <a:gd name="connsiteX2" fmla="*/ 48 w 20046"/>
                  <a:gd name="connsiteY2" fmla="*/ 2963 h 10000"/>
                  <a:gd name="connsiteX3" fmla="*/ 76 w 20046"/>
                  <a:gd name="connsiteY3" fmla="*/ 2982 h 10000"/>
                  <a:gd name="connsiteX4" fmla="*/ 95 w 20046"/>
                  <a:gd name="connsiteY4" fmla="*/ 3021 h 10000"/>
                  <a:gd name="connsiteX5" fmla="*/ 124 w 20046"/>
                  <a:gd name="connsiteY5" fmla="*/ 3060 h 10000"/>
                  <a:gd name="connsiteX6" fmla="*/ 152 w 20046"/>
                  <a:gd name="connsiteY6" fmla="*/ 3099 h 10000"/>
                  <a:gd name="connsiteX7" fmla="*/ 171 w 20046"/>
                  <a:gd name="connsiteY7" fmla="*/ 3099 h 10000"/>
                  <a:gd name="connsiteX8" fmla="*/ 200 w 20046"/>
                  <a:gd name="connsiteY8" fmla="*/ 3099 h 10000"/>
                  <a:gd name="connsiteX9" fmla="*/ 228 w 20046"/>
                  <a:gd name="connsiteY9" fmla="*/ 3080 h 10000"/>
                  <a:gd name="connsiteX10" fmla="*/ 257 w 20046"/>
                  <a:gd name="connsiteY10" fmla="*/ 3060 h 10000"/>
                  <a:gd name="connsiteX11" fmla="*/ 276 w 20046"/>
                  <a:gd name="connsiteY11" fmla="*/ 3021 h 10000"/>
                  <a:gd name="connsiteX12" fmla="*/ 304 w 20046"/>
                  <a:gd name="connsiteY12" fmla="*/ 3002 h 10000"/>
                  <a:gd name="connsiteX13" fmla="*/ 342 w 20046"/>
                  <a:gd name="connsiteY13" fmla="*/ 3002 h 10000"/>
                  <a:gd name="connsiteX14" fmla="*/ 361 w 20046"/>
                  <a:gd name="connsiteY14" fmla="*/ 3002 h 10000"/>
                  <a:gd name="connsiteX15" fmla="*/ 390 w 20046"/>
                  <a:gd name="connsiteY15" fmla="*/ 3002 h 10000"/>
                  <a:gd name="connsiteX16" fmla="*/ 418 w 20046"/>
                  <a:gd name="connsiteY16" fmla="*/ 3021 h 10000"/>
                  <a:gd name="connsiteX17" fmla="*/ 437 w 20046"/>
                  <a:gd name="connsiteY17" fmla="*/ 3041 h 10000"/>
                  <a:gd name="connsiteX18" fmla="*/ 466 w 20046"/>
                  <a:gd name="connsiteY18" fmla="*/ 3060 h 10000"/>
                  <a:gd name="connsiteX19" fmla="*/ 494 w 20046"/>
                  <a:gd name="connsiteY19" fmla="*/ 3080 h 10000"/>
                  <a:gd name="connsiteX20" fmla="*/ 523 w 20046"/>
                  <a:gd name="connsiteY20" fmla="*/ 3099 h 10000"/>
                  <a:gd name="connsiteX21" fmla="*/ 542 w 20046"/>
                  <a:gd name="connsiteY21" fmla="*/ 3099 h 10000"/>
                  <a:gd name="connsiteX22" fmla="*/ 570 w 20046"/>
                  <a:gd name="connsiteY22" fmla="*/ 3080 h 10000"/>
                  <a:gd name="connsiteX23" fmla="*/ 599 w 20046"/>
                  <a:gd name="connsiteY23" fmla="*/ 3041 h 10000"/>
                  <a:gd name="connsiteX24" fmla="*/ 618 w 20046"/>
                  <a:gd name="connsiteY24" fmla="*/ 3002 h 10000"/>
                  <a:gd name="connsiteX25" fmla="*/ 646 w 20046"/>
                  <a:gd name="connsiteY25" fmla="*/ 2963 h 10000"/>
                  <a:gd name="connsiteX26" fmla="*/ 675 w 20046"/>
                  <a:gd name="connsiteY26" fmla="*/ 2943 h 10000"/>
                  <a:gd name="connsiteX27" fmla="*/ 703 w 20046"/>
                  <a:gd name="connsiteY27" fmla="*/ 2963 h 10000"/>
                  <a:gd name="connsiteX28" fmla="*/ 732 w 20046"/>
                  <a:gd name="connsiteY28" fmla="*/ 2982 h 10000"/>
                  <a:gd name="connsiteX29" fmla="*/ 760 w 20046"/>
                  <a:gd name="connsiteY29" fmla="*/ 3021 h 10000"/>
                  <a:gd name="connsiteX30" fmla="*/ 789 w 20046"/>
                  <a:gd name="connsiteY30" fmla="*/ 3060 h 10000"/>
                  <a:gd name="connsiteX31" fmla="*/ 808 w 20046"/>
                  <a:gd name="connsiteY31" fmla="*/ 3099 h 10000"/>
                  <a:gd name="connsiteX32" fmla="*/ 837 w 20046"/>
                  <a:gd name="connsiteY32" fmla="*/ 3119 h 10000"/>
                  <a:gd name="connsiteX33" fmla="*/ 865 w 20046"/>
                  <a:gd name="connsiteY33" fmla="*/ 3138 h 10000"/>
                  <a:gd name="connsiteX34" fmla="*/ 884 w 20046"/>
                  <a:gd name="connsiteY34" fmla="*/ 3138 h 10000"/>
                  <a:gd name="connsiteX35" fmla="*/ 913 w 20046"/>
                  <a:gd name="connsiteY35" fmla="*/ 3119 h 10000"/>
                  <a:gd name="connsiteX36" fmla="*/ 941 w 20046"/>
                  <a:gd name="connsiteY36" fmla="*/ 3099 h 10000"/>
                  <a:gd name="connsiteX37" fmla="*/ 970 w 20046"/>
                  <a:gd name="connsiteY37" fmla="*/ 3060 h 10000"/>
                  <a:gd name="connsiteX38" fmla="*/ 989 w 20046"/>
                  <a:gd name="connsiteY38" fmla="*/ 3021 h 10000"/>
                  <a:gd name="connsiteX39" fmla="*/ 1017 w 20046"/>
                  <a:gd name="connsiteY39" fmla="*/ 2963 h 10000"/>
                  <a:gd name="connsiteX40" fmla="*/ 1055 w 20046"/>
                  <a:gd name="connsiteY40" fmla="*/ 2943 h 10000"/>
                  <a:gd name="connsiteX41" fmla="*/ 1074 w 20046"/>
                  <a:gd name="connsiteY41" fmla="*/ 2924 h 10000"/>
                  <a:gd name="connsiteX42" fmla="*/ 1103 w 20046"/>
                  <a:gd name="connsiteY42" fmla="*/ 2924 h 10000"/>
                  <a:gd name="connsiteX43" fmla="*/ 1131 w 20046"/>
                  <a:gd name="connsiteY43" fmla="*/ 2963 h 10000"/>
                  <a:gd name="connsiteX44" fmla="*/ 1150 w 20046"/>
                  <a:gd name="connsiteY44" fmla="*/ 3002 h 10000"/>
                  <a:gd name="connsiteX45" fmla="*/ 1179 w 20046"/>
                  <a:gd name="connsiteY45" fmla="*/ 3060 h 10000"/>
                  <a:gd name="connsiteX46" fmla="*/ 1207 w 20046"/>
                  <a:gd name="connsiteY46" fmla="*/ 3099 h 10000"/>
                  <a:gd name="connsiteX47" fmla="*/ 1236 w 20046"/>
                  <a:gd name="connsiteY47" fmla="*/ 3119 h 10000"/>
                  <a:gd name="connsiteX48" fmla="*/ 1255 w 20046"/>
                  <a:gd name="connsiteY48" fmla="*/ 3119 h 10000"/>
                  <a:gd name="connsiteX49" fmla="*/ 1283 w 20046"/>
                  <a:gd name="connsiteY49" fmla="*/ 3099 h 10000"/>
                  <a:gd name="connsiteX50" fmla="*/ 1312 w 20046"/>
                  <a:gd name="connsiteY50" fmla="*/ 3060 h 10000"/>
                  <a:gd name="connsiteX51" fmla="*/ 1331 w 20046"/>
                  <a:gd name="connsiteY51" fmla="*/ 3041 h 10000"/>
                  <a:gd name="connsiteX52" fmla="*/ 1359 w 20046"/>
                  <a:gd name="connsiteY52" fmla="*/ 3021 h 10000"/>
                  <a:gd name="connsiteX53" fmla="*/ 1388 w 20046"/>
                  <a:gd name="connsiteY53" fmla="*/ 3002 h 10000"/>
                  <a:gd name="connsiteX54" fmla="*/ 1416 w 20046"/>
                  <a:gd name="connsiteY54" fmla="*/ 3002 h 10000"/>
                  <a:gd name="connsiteX55" fmla="*/ 1445 w 20046"/>
                  <a:gd name="connsiteY55" fmla="*/ 3002 h 10000"/>
                  <a:gd name="connsiteX56" fmla="*/ 1473 w 20046"/>
                  <a:gd name="connsiteY56" fmla="*/ 3021 h 10000"/>
                  <a:gd name="connsiteX57" fmla="*/ 1502 w 20046"/>
                  <a:gd name="connsiteY57" fmla="*/ 3021 h 10000"/>
                  <a:gd name="connsiteX58" fmla="*/ 1521 w 20046"/>
                  <a:gd name="connsiteY58" fmla="*/ 3060 h 10000"/>
                  <a:gd name="connsiteX59" fmla="*/ 1549 w 20046"/>
                  <a:gd name="connsiteY59" fmla="*/ 3080 h 10000"/>
                  <a:gd name="connsiteX60" fmla="*/ 1578 w 20046"/>
                  <a:gd name="connsiteY60" fmla="*/ 3099 h 10000"/>
                  <a:gd name="connsiteX61" fmla="*/ 1597 w 20046"/>
                  <a:gd name="connsiteY61" fmla="*/ 3119 h 10000"/>
                  <a:gd name="connsiteX62" fmla="*/ 1625 w 20046"/>
                  <a:gd name="connsiteY62" fmla="*/ 3119 h 10000"/>
                  <a:gd name="connsiteX63" fmla="*/ 1654 w 20046"/>
                  <a:gd name="connsiteY63" fmla="*/ 3080 h 10000"/>
                  <a:gd name="connsiteX64" fmla="*/ 1673 w 20046"/>
                  <a:gd name="connsiteY64" fmla="*/ 3060 h 10000"/>
                  <a:gd name="connsiteX65" fmla="*/ 1702 w 20046"/>
                  <a:gd name="connsiteY65" fmla="*/ 3002 h 10000"/>
                  <a:gd name="connsiteX66" fmla="*/ 1730 w 20046"/>
                  <a:gd name="connsiteY66" fmla="*/ 2963 h 10000"/>
                  <a:gd name="connsiteX67" fmla="*/ 1768 w 20046"/>
                  <a:gd name="connsiteY67" fmla="*/ 2943 h 10000"/>
                  <a:gd name="connsiteX68" fmla="*/ 1787 w 20046"/>
                  <a:gd name="connsiteY68" fmla="*/ 2963 h 10000"/>
                  <a:gd name="connsiteX69" fmla="*/ 1816 w 20046"/>
                  <a:gd name="connsiteY69" fmla="*/ 2982 h 10000"/>
                  <a:gd name="connsiteX70" fmla="*/ 1844 w 20046"/>
                  <a:gd name="connsiteY70" fmla="*/ 3041 h 10000"/>
                  <a:gd name="connsiteX71" fmla="*/ 1863 w 20046"/>
                  <a:gd name="connsiteY71" fmla="*/ 3080 h 10000"/>
                  <a:gd name="connsiteX72" fmla="*/ 1892 w 20046"/>
                  <a:gd name="connsiteY72" fmla="*/ 3119 h 10000"/>
                  <a:gd name="connsiteX73" fmla="*/ 1920 w 20046"/>
                  <a:gd name="connsiteY73" fmla="*/ 3119 h 10000"/>
                  <a:gd name="connsiteX74" fmla="*/ 1939 w 20046"/>
                  <a:gd name="connsiteY74" fmla="*/ 3119 h 10000"/>
                  <a:gd name="connsiteX75" fmla="*/ 1968 w 20046"/>
                  <a:gd name="connsiteY75" fmla="*/ 3119 h 10000"/>
                  <a:gd name="connsiteX76" fmla="*/ 1996 w 20046"/>
                  <a:gd name="connsiteY76" fmla="*/ 3080 h 10000"/>
                  <a:gd name="connsiteX77" fmla="*/ 2025 w 20046"/>
                  <a:gd name="connsiteY77" fmla="*/ 3041 h 10000"/>
                  <a:gd name="connsiteX78" fmla="*/ 2044 w 20046"/>
                  <a:gd name="connsiteY78" fmla="*/ 3002 h 10000"/>
                  <a:gd name="connsiteX79" fmla="*/ 2072 w 20046"/>
                  <a:gd name="connsiteY79" fmla="*/ 2963 h 10000"/>
                  <a:gd name="connsiteX80" fmla="*/ 2101 w 20046"/>
                  <a:gd name="connsiteY80" fmla="*/ 2943 h 10000"/>
                  <a:gd name="connsiteX81" fmla="*/ 2129 w 20046"/>
                  <a:gd name="connsiteY81" fmla="*/ 2924 h 10000"/>
                  <a:gd name="connsiteX82" fmla="*/ 2158 w 20046"/>
                  <a:gd name="connsiteY82" fmla="*/ 2924 h 10000"/>
                  <a:gd name="connsiteX83" fmla="*/ 2186 w 20046"/>
                  <a:gd name="connsiteY83" fmla="*/ 2963 h 10000"/>
                  <a:gd name="connsiteX84" fmla="*/ 2215 w 20046"/>
                  <a:gd name="connsiteY84" fmla="*/ 3002 h 10000"/>
                  <a:gd name="connsiteX85" fmla="*/ 2234 w 20046"/>
                  <a:gd name="connsiteY85" fmla="*/ 3060 h 10000"/>
                  <a:gd name="connsiteX86" fmla="*/ 2262 w 20046"/>
                  <a:gd name="connsiteY86" fmla="*/ 3119 h 10000"/>
                  <a:gd name="connsiteX87" fmla="*/ 2291 w 20046"/>
                  <a:gd name="connsiteY87" fmla="*/ 3138 h 10000"/>
                  <a:gd name="connsiteX88" fmla="*/ 2310 w 20046"/>
                  <a:gd name="connsiteY88" fmla="*/ 3158 h 10000"/>
                  <a:gd name="connsiteX89" fmla="*/ 2338 w 20046"/>
                  <a:gd name="connsiteY89" fmla="*/ 3138 h 10000"/>
                  <a:gd name="connsiteX90" fmla="*/ 2367 w 20046"/>
                  <a:gd name="connsiteY90" fmla="*/ 3099 h 10000"/>
                  <a:gd name="connsiteX91" fmla="*/ 2386 w 20046"/>
                  <a:gd name="connsiteY91" fmla="*/ 3060 h 10000"/>
                  <a:gd name="connsiteX92" fmla="*/ 2414 w 20046"/>
                  <a:gd name="connsiteY92" fmla="*/ 3021 h 10000"/>
                  <a:gd name="connsiteX93" fmla="*/ 2443 w 20046"/>
                  <a:gd name="connsiteY93" fmla="*/ 2982 h 10000"/>
                  <a:gd name="connsiteX94" fmla="*/ 2481 w 20046"/>
                  <a:gd name="connsiteY94" fmla="*/ 2982 h 10000"/>
                  <a:gd name="connsiteX95" fmla="*/ 2500 w 20046"/>
                  <a:gd name="connsiteY95" fmla="*/ 2963 h 10000"/>
                  <a:gd name="connsiteX96" fmla="*/ 2529 w 20046"/>
                  <a:gd name="connsiteY96" fmla="*/ 2982 h 10000"/>
                  <a:gd name="connsiteX97" fmla="*/ 2557 w 20046"/>
                  <a:gd name="connsiteY97" fmla="*/ 3021 h 10000"/>
                  <a:gd name="connsiteX98" fmla="*/ 2576 w 20046"/>
                  <a:gd name="connsiteY98" fmla="*/ 3041 h 10000"/>
                  <a:gd name="connsiteX99" fmla="*/ 2605 w 20046"/>
                  <a:gd name="connsiteY99" fmla="*/ 3080 h 10000"/>
                  <a:gd name="connsiteX100" fmla="*/ 2633 w 20046"/>
                  <a:gd name="connsiteY100" fmla="*/ 3099 h 10000"/>
                  <a:gd name="connsiteX101" fmla="*/ 2652 w 20046"/>
                  <a:gd name="connsiteY101" fmla="*/ 3119 h 10000"/>
                  <a:gd name="connsiteX102" fmla="*/ 2681 w 20046"/>
                  <a:gd name="connsiteY102" fmla="*/ 3119 h 10000"/>
                  <a:gd name="connsiteX103" fmla="*/ 2709 w 20046"/>
                  <a:gd name="connsiteY103" fmla="*/ 3080 h 10000"/>
                  <a:gd name="connsiteX104" fmla="*/ 2738 w 20046"/>
                  <a:gd name="connsiteY104" fmla="*/ 3041 h 10000"/>
                  <a:gd name="connsiteX105" fmla="*/ 2757 w 20046"/>
                  <a:gd name="connsiteY105" fmla="*/ 3002 h 10000"/>
                  <a:gd name="connsiteX106" fmla="*/ 2785 w 20046"/>
                  <a:gd name="connsiteY106" fmla="*/ 2963 h 10000"/>
                  <a:gd name="connsiteX107" fmla="*/ 2814 w 20046"/>
                  <a:gd name="connsiteY107" fmla="*/ 2943 h 10000"/>
                  <a:gd name="connsiteX108" fmla="*/ 2842 w 20046"/>
                  <a:gd name="connsiteY108" fmla="*/ 2943 h 10000"/>
                  <a:gd name="connsiteX109" fmla="*/ 2871 w 20046"/>
                  <a:gd name="connsiteY109" fmla="*/ 2963 h 10000"/>
                  <a:gd name="connsiteX110" fmla="*/ 2899 w 20046"/>
                  <a:gd name="connsiteY110" fmla="*/ 2982 h 10000"/>
                  <a:gd name="connsiteX111" fmla="*/ 2918 w 20046"/>
                  <a:gd name="connsiteY111" fmla="*/ 3021 h 10000"/>
                  <a:gd name="connsiteX112" fmla="*/ 2947 w 20046"/>
                  <a:gd name="connsiteY112" fmla="*/ 3041 h 10000"/>
                  <a:gd name="connsiteX113" fmla="*/ 2975 w 20046"/>
                  <a:gd name="connsiteY113" fmla="*/ 3080 h 10000"/>
                  <a:gd name="connsiteX114" fmla="*/ 3004 w 20046"/>
                  <a:gd name="connsiteY114" fmla="*/ 3099 h 10000"/>
                  <a:gd name="connsiteX115" fmla="*/ 3023 w 20046"/>
                  <a:gd name="connsiteY115" fmla="*/ 3119 h 10000"/>
                  <a:gd name="connsiteX116" fmla="*/ 3051 w 20046"/>
                  <a:gd name="connsiteY116" fmla="*/ 3138 h 10000"/>
                  <a:gd name="connsiteX117" fmla="*/ 3080 w 20046"/>
                  <a:gd name="connsiteY117" fmla="*/ 3119 h 10000"/>
                  <a:gd name="connsiteX118" fmla="*/ 3099 w 20046"/>
                  <a:gd name="connsiteY118" fmla="*/ 3099 h 10000"/>
                  <a:gd name="connsiteX119" fmla="*/ 3127 w 20046"/>
                  <a:gd name="connsiteY119" fmla="*/ 3041 h 10000"/>
                  <a:gd name="connsiteX120" fmla="*/ 3156 w 20046"/>
                  <a:gd name="connsiteY120" fmla="*/ 3002 h 10000"/>
                  <a:gd name="connsiteX121" fmla="*/ 3175 w 20046"/>
                  <a:gd name="connsiteY121" fmla="*/ 2963 h 10000"/>
                  <a:gd name="connsiteX122" fmla="*/ 3213 w 20046"/>
                  <a:gd name="connsiteY122" fmla="*/ 2963 h 10000"/>
                  <a:gd name="connsiteX123" fmla="*/ 3241 w 20046"/>
                  <a:gd name="connsiteY123" fmla="*/ 2982 h 10000"/>
                  <a:gd name="connsiteX124" fmla="*/ 3270 w 20046"/>
                  <a:gd name="connsiteY124" fmla="*/ 3021 h 10000"/>
                  <a:gd name="connsiteX125" fmla="*/ 3289 w 20046"/>
                  <a:gd name="connsiteY125" fmla="*/ 3080 h 10000"/>
                  <a:gd name="connsiteX126" fmla="*/ 3317 w 20046"/>
                  <a:gd name="connsiteY126" fmla="*/ 3138 h 10000"/>
                  <a:gd name="connsiteX127" fmla="*/ 3346 w 20046"/>
                  <a:gd name="connsiteY127" fmla="*/ 3138 h 10000"/>
                  <a:gd name="connsiteX128" fmla="*/ 3365 w 20046"/>
                  <a:gd name="connsiteY128" fmla="*/ 3119 h 10000"/>
                  <a:gd name="connsiteX129" fmla="*/ 3394 w 20046"/>
                  <a:gd name="connsiteY129" fmla="*/ 3080 h 10000"/>
                  <a:gd name="connsiteX130" fmla="*/ 3422 w 20046"/>
                  <a:gd name="connsiteY130" fmla="*/ 3021 h 10000"/>
                  <a:gd name="connsiteX131" fmla="*/ 3441 w 20046"/>
                  <a:gd name="connsiteY131" fmla="*/ 2982 h 10000"/>
                  <a:gd name="connsiteX132" fmla="*/ 3470 w 20046"/>
                  <a:gd name="connsiteY132" fmla="*/ 2963 h 10000"/>
                  <a:gd name="connsiteX133" fmla="*/ 3498 w 20046"/>
                  <a:gd name="connsiteY133" fmla="*/ 2963 h 10000"/>
                  <a:gd name="connsiteX134" fmla="*/ 3527 w 20046"/>
                  <a:gd name="connsiteY134" fmla="*/ 2963 h 10000"/>
                  <a:gd name="connsiteX135" fmla="*/ 3555 w 20046"/>
                  <a:gd name="connsiteY135" fmla="*/ 2963 h 10000"/>
                  <a:gd name="connsiteX136" fmla="*/ 3584 w 20046"/>
                  <a:gd name="connsiteY136" fmla="*/ 2982 h 10000"/>
                  <a:gd name="connsiteX137" fmla="*/ 3612 w 20046"/>
                  <a:gd name="connsiteY137" fmla="*/ 3002 h 10000"/>
                  <a:gd name="connsiteX138" fmla="*/ 3631 w 20046"/>
                  <a:gd name="connsiteY138" fmla="*/ 3041 h 10000"/>
                  <a:gd name="connsiteX139" fmla="*/ 3660 w 20046"/>
                  <a:gd name="connsiteY139" fmla="*/ 3099 h 10000"/>
                  <a:gd name="connsiteX140" fmla="*/ 3688 w 20046"/>
                  <a:gd name="connsiteY140" fmla="*/ 3177 h 10000"/>
                  <a:gd name="connsiteX141" fmla="*/ 3717 w 20046"/>
                  <a:gd name="connsiteY141" fmla="*/ 3236 h 10000"/>
                  <a:gd name="connsiteX142" fmla="*/ 3736 w 20046"/>
                  <a:gd name="connsiteY142" fmla="*/ 3255 h 10000"/>
                  <a:gd name="connsiteX143" fmla="*/ 3764 w 20046"/>
                  <a:gd name="connsiteY143" fmla="*/ 3236 h 10000"/>
                  <a:gd name="connsiteX144" fmla="*/ 3793 w 20046"/>
                  <a:gd name="connsiteY144" fmla="*/ 3177 h 10000"/>
                  <a:gd name="connsiteX145" fmla="*/ 3812 w 20046"/>
                  <a:gd name="connsiteY145" fmla="*/ 3060 h 10000"/>
                  <a:gd name="connsiteX146" fmla="*/ 3840 w 20046"/>
                  <a:gd name="connsiteY146" fmla="*/ 2924 h 10000"/>
                  <a:gd name="connsiteX147" fmla="*/ 3869 w 20046"/>
                  <a:gd name="connsiteY147" fmla="*/ 2827 h 10000"/>
                  <a:gd name="connsiteX148" fmla="*/ 3888 w 20046"/>
                  <a:gd name="connsiteY148" fmla="*/ 2807 h 10000"/>
                  <a:gd name="connsiteX149" fmla="*/ 3926 w 20046"/>
                  <a:gd name="connsiteY149" fmla="*/ 2827 h 10000"/>
                  <a:gd name="connsiteX150" fmla="*/ 3954 w 20046"/>
                  <a:gd name="connsiteY150" fmla="*/ 2904 h 10000"/>
                  <a:gd name="connsiteX151" fmla="*/ 3983 w 20046"/>
                  <a:gd name="connsiteY151" fmla="*/ 2963 h 10000"/>
                  <a:gd name="connsiteX152" fmla="*/ 4002 w 20046"/>
                  <a:gd name="connsiteY152" fmla="*/ 3002 h 10000"/>
                  <a:gd name="connsiteX153" fmla="*/ 4030 w 20046"/>
                  <a:gd name="connsiteY153" fmla="*/ 3002 h 10000"/>
                  <a:gd name="connsiteX154" fmla="*/ 4059 w 20046"/>
                  <a:gd name="connsiteY154" fmla="*/ 3002 h 10000"/>
                  <a:gd name="connsiteX155" fmla="*/ 4078 w 20046"/>
                  <a:gd name="connsiteY155" fmla="*/ 3021 h 10000"/>
                  <a:gd name="connsiteX156" fmla="*/ 4106 w 20046"/>
                  <a:gd name="connsiteY156" fmla="*/ 3080 h 10000"/>
                  <a:gd name="connsiteX157" fmla="*/ 4135 w 20046"/>
                  <a:gd name="connsiteY157" fmla="*/ 3138 h 10000"/>
                  <a:gd name="connsiteX158" fmla="*/ 4154 w 20046"/>
                  <a:gd name="connsiteY158" fmla="*/ 3197 h 10000"/>
                  <a:gd name="connsiteX159" fmla="*/ 4183 w 20046"/>
                  <a:gd name="connsiteY159" fmla="*/ 3216 h 10000"/>
                  <a:gd name="connsiteX160" fmla="*/ 4211 w 20046"/>
                  <a:gd name="connsiteY160" fmla="*/ 3158 h 10000"/>
                  <a:gd name="connsiteX161" fmla="*/ 4240 w 20046"/>
                  <a:gd name="connsiteY161" fmla="*/ 3099 h 10000"/>
                  <a:gd name="connsiteX162" fmla="*/ 4268 w 20046"/>
                  <a:gd name="connsiteY162" fmla="*/ 3041 h 10000"/>
                  <a:gd name="connsiteX163" fmla="*/ 4297 w 20046"/>
                  <a:gd name="connsiteY163" fmla="*/ 3002 h 10000"/>
                  <a:gd name="connsiteX164" fmla="*/ 4325 w 20046"/>
                  <a:gd name="connsiteY164" fmla="*/ 2982 h 10000"/>
                  <a:gd name="connsiteX165" fmla="*/ 4344 w 20046"/>
                  <a:gd name="connsiteY165" fmla="*/ 3041 h 10000"/>
                  <a:gd name="connsiteX166" fmla="*/ 4373 w 20046"/>
                  <a:gd name="connsiteY166" fmla="*/ 3138 h 10000"/>
                  <a:gd name="connsiteX167" fmla="*/ 4401 w 20046"/>
                  <a:gd name="connsiteY167" fmla="*/ 3216 h 10000"/>
                  <a:gd name="connsiteX168" fmla="*/ 4420 w 20046"/>
                  <a:gd name="connsiteY168" fmla="*/ 3236 h 10000"/>
                  <a:gd name="connsiteX169" fmla="*/ 4449 w 20046"/>
                  <a:gd name="connsiteY169" fmla="*/ 3236 h 10000"/>
                  <a:gd name="connsiteX170" fmla="*/ 4477 w 20046"/>
                  <a:gd name="connsiteY170" fmla="*/ 3216 h 10000"/>
                  <a:gd name="connsiteX171" fmla="*/ 4506 w 20046"/>
                  <a:gd name="connsiteY171" fmla="*/ 3138 h 10000"/>
                  <a:gd name="connsiteX172" fmla="*/ 4525 w 20046"/>
                  <a:gd name="connsiteY172" fmla="*/ 3177 h 10000"/>
                  <a:gd name="connsiteX173" fmla="*/ 4553 w 20046"/>
                  <a:gd name="connsiteY173" fmla="*/ 3294 h 10000"/>
                  <a:gd name="connsiteX174" fmla="*/ 4582 w 20046"/>
                  <a:gd name="connsiteY174" fmla="*/ 3353 h 10000"/>
                  <a:gd name="connsiteX175" fmla="*/ 4601 w 20046"/>
                  <a:gd name="connsiteY175" fmla="*/ 3275 h 10000"/>
                  <a:gd name="connsiteX176" fmla="*/ 4639 w 20046"/>
                  <a:gd name="connsiteY176" fmla="*/ 3197 h 10000"/>
                  <a:gd name="connsiteX177" fmla="*/ 4667 w 20046"/>
                  <a:gd name="connsiteY177" fmla="*/ 3099 h 10000"/>
                  <a:gd name="connsiteX178" fmla="*/ 4686 w 20046"/>
                  <a:gd name="connsiteY178" fmla="*/ 2846 h 10000"/>
                  <a:gd name="connsiteX179" fmla="*/ 4715 w 20046"/>
                  <a:gd name="connsiteY179" fmla="*/ 2378 h 10000"/>
                  <a:gd name="connsiteX180" fmla="*/ 4743 w 20046"/>
                  <a:gd name="connsiteY180" fmla="*/ 1910 h 10000"/>
                  <a:gd name="connsiteX181" fmla="*/ 4772 w 20046"/>
                  <a:gd name="connsiteY181" fmla="*/ 1637 h 10000"/>
                  <a:gd name="connsiteX182" fmla="*/ 4791 w 20046"/>
                  <a:gd name="connsiteY182" fmla="*/ 1442 h 10000"/>
                  <a:gd name="connsiteX183" fmla="*/ 4819 w 20046"/>
                  <a:gd name="connsiteY183" fmla="*/ 1170 h 10000"/>
                  <a:gd name="connsiteX184" fmla="*/ 4848 w 20046"/>
                  <a:gd name="connsiteY184" fmla="*/ 799 h 10000"/>
                  <a:gd name="connsiteX185" fmla="*/ 4867 w 20046"/>
                  <a:gd name="connsiteY185" fmla="*/ 702 h 10000"/>
                  <a:gd name="connsiteX186" fmla="*/ 4895 w 20046"/>
                  <a:gd name="connsiteY186" fmla="*/ 1442 h 10000"/>
                  <a:gd name="connsiteX187" fmla="*/ 4924 w 20046"/>
                  <a:gd name="connsiteY187" fmla="*/ 3704 h 10000"/>
                  <a:gd name="connsiteX188" fmla="*/ 4943 w 20046"/>
                  <a:gd name="connsiteY188" fmla="*/ 7212 h 10000"/>
                  <a:gd name="connsiteX189" fmla="*/ 4981 w 20046"/>
                  <a:gd name="connsiteY189" fmla="*/ 10000 h 10000"/>
                  <a:gd name="connsiteX190" fmla="*/ 5010 w 20046"/>
                  <a:gd name="connsiteY190" fmla="*/ 9571 h 10000"/>
                  <a:gd name="connsiteX191" fmla="*/ 5038 w 20046"/>
                  <a:gd name="connsiteY191" fmla="*/ 5945 h 10000"/>
                  <a:gd name="connsiteX192" fmla="*/ 5057 w 20046"/>
                  <a:gd name="connsiteY192" fmla="*/ 1891 h 10000"/>
                  <a:gd name="connsiteX193" fmla="*/ 5086 w 20046"/>
                  <a:gd name="connsiteY193" fmla="*/ 0 h 10000"/>
                  <a:gd name="connsiteX194" fmla="*/ 5114 w 20046"/>
                  <a:gd name="connsiteY194" fmla="*/ 390 h 10000"/>
                  <a:gd name="connsiteX195" fmla="*/ 5133 w 20046"/>
                  <a:gd name="connsiteY195" fmla="*/ 1501 h 10000"/>
                  <a:gd name="connsiteX196" fmla="*/ 5162 w 20046"/>
                  <a:gd name="connsiteY196" fmla="*/ 2203 h 10000"/>
                  <a:gd name="connsiteX197" fmla="*/ 5190 w 20046"/>
                  <a:gd name="connsiteY197" fmla="*/ 2534 h 10000"/>
                  <a:gd name="connsiteX198" fmla="*/ 5219 w 20046"/>
                  <a:gd name="connsiteY198" fmla="*/ 2807 h 10000"/>
                  <a:gd name="connsiteX199" fmla="*/ 5238 w 20046"/>
                  <a:gd name="connsiteY199" fmla="*/ 3021 h 10000"/>
                  <a:gd name="connsiteX200" fmla="*/ 5266 w 20046"/>
                  <a:gd name="connsiteY200" fmla="*/ 3041 h 10000"/>
                  <a:gd name="connsiteX201" fmla="*/ 5295 w 20046"/>
                  <a:gd name="connsiteY201" fmla="*/ 3021 h 10000"/>
                  <a:gd name="connsiteX202" fmla="*/ 5314 w 20046"/>
                  <a:gd name="connsiteY202" fmla="*/ 3080 h 10000"/>
                  <a:gd name="connsiteX203" fmla="*/ 5352 w 20046"/>
                  <a:gd name="connsiteY203" fmla="*/ 3119 h 10000"/>
                  <a:gd name="connsiteX204" fmla="*/ 5380 w 20046"/>
                  <a:gd name="connsiteY204" fmla="*/ 3041 h 10000"/>
                  <a:gd name="connsiteX205" fmla="*/ 5399 w 20046"/>
                  <a:gd name="connsiteY205" fmla="*/ 2827 h 10000"/>
                  <a:gd name="connsiteX206" fmla="*/ 5428 w 20046"/>
                  <a:gd name="connsiteY206" fmla="*/ 2671 h 10000"/>
                  <a:gd name="connsiteX207" fmla="*/ 5456 w 20046"/>
                  <a:gd name="connsiteY207" fmla="*/ 2671 h 10000"/>
                  <a:gd name="connsiteX208" fmla="*/ 5485 w 20046"/>
                  <a:gd name="connsiteY208" fmla="*/ 2807 h 10000"/>
                  <a:gd name="connsiteX209" fmla="*/ 5504 w 20046"/>
                  <a:gd name="connsiteY209" fmla="*/ 2982 h 10000"/>
                  <a:gd name="connsiteX210" fmla="*/ 5532 w 20046"/>
                  <a:gd name="connsiteY210" fmla="*/ 3099 h 10000"/>
                  <a:gd name="connsiteX211" fmla="*/ 5561 w 20046"/>
                  <a:gd name="connsiteY211" fmla="*/ 3158 h 10000"/>
                  <a:gd name="connsiteX212" fmla="*/ 5580 w 20046"/>
                  <a:gd name="connsiteY212" fmla="*/ 3138 h 10000"/>
                  <a:gd name="connsiteX213" fmla="*/ 5608 w 20046"/>
                  <a:gd name="connsiteY213" fmla="*/ 3080 h 10000"/>
                  <a:gd name="connsiteX214" fmla="*/ 5637 w 20046"/>
                  <a:gd name="connsiteY214" fmla="*/ 3002 h 10000"/>
                  <a:gd name="connsiteX215" fmla="*/ 5656 w 20046"/>
                  <a:gd name="connsiteY215" fmla="*/ 2963 h 10000"/>
                  <a:gd name="connsiteX216" fmla="*/ 5694 w 20046"/>
                  <a:gd name="connsiteY216" fmla="*/ 3002 h 10000"/>
                  <a:gd name="connsiteX217" fmla="*/ 5722 w 20046"/>
                  <a:gd name="connsiteY217" fmla="*/ 3080 h 10000"/>
                  <a:gd name="connsiteX218" fmla="*/ 5751 w 20046"/>
                  <a:gd name="connsiteY218" fmla="*/ 3158 h 10000"/>
                  <a:gd name="connsiteX219" fmla="*/ 5770 w 20046"/>
                  <a:gd name="connsiteY219" fmla="*/ 3216 h 10000"/>
                  <a:gd name="connsiteX220" fmla="*/ 5798 w 20046"/>
                  <a:gd name="connsiteY220" fmla="*/ 3255 h 10000"/>
                  <a:gd name="connsiteX221" fmla="*/ 5827 w 20046"/>
                  <a:gd name="connsiteY221" fmla="*/ 3236 h 10000"/>
                  <a:gd name="connsiteX222" fmla="*/ 5846 w 20046"/>
                  <a:gd name="connsiteY222" fmla="*/ 3177 h 10000"/>
                  <a:gd name="connsiteX223" fmla="*/ 5875 w 20046"/>
                  <a:gd name="connsiteY223" fmla="*/ 3119 h 10000"/>
                  <a:gd name="connsiteX224" fmla="*/ 5903 w 20046"/>
                  <a:gd name="connsiteY224" fmla="*/ 3060 h 10000"/>
                  <a:gd name="connsiteX225" fmla="*/ 5922 w 20046"/>
                  <a:gd name="connsiteY225" fmla="*/ 3021 h 10000"/>
                  <a:gd name="connsiteX226" fmla="*/ 5951 w 20046"/>
                  <a:gd name="connsiteY226" fmla="*/ 3002 h 10000"/>
                  <a:gd name="connsiteX227" fmla="*/ 5979 w 20046"/>
                  <a:gd name="connsiteY227" fmla="*/ 2982 h 10000"/>
                  <a:gd name="connsiteX228" fmla="*/ 6008 w 20046"/>
                  <a:gd name="connsiteY228" fmla="*/ 2943 h 10000"/>
                  <a:gd name="connsiteX229" fmla="*/ 6027 w 20046"/>
                  <a:gd name="connsiteY229" fmla="*/ 2865 h 10000"/>
                  <a:gd name="connsiteX230" fmla="*/ 6065 w 20046"/>
                  <a:gd name="connsiteY230" fmla="*/ 2827 h 10000"/>
                  <a:gd name="connsiteX231" fmla="*/ 6093 w 20046"/>
                  <a:gd name="connsiteY231" fmla="*/ 2846 h 10000"/>
                  <a:gd name="connsiteX232" fmla="*/ 6112 w 20046"/>
                  <a:gd name="connsiteY232" fmla="*/ 2904 h 10000"/>
                  <a:gd name="connsiteX233" fmla="*/ 6141 w 20046"/>
                  <a:gd name="connsiteY233" fmla="*/ 3021 h 10000"/>
                  <a:gd name="connsiteX234" fmla="*/ 6169 w 20046"/>
                  <a:gd name="connsiteY234" fmla="*/ 3138 h 10000"/>
                  <a:gd name="connsiteX235" fmla="*/ 6188 w 20046"/>
                  <a:gd name="connsiteY235" fmla="*/ 3216 h 10000"/>
                  <a:gd name="connsiteX236" fmla="*/ 6217 w 20046"/>
                  <a:gd name="connsiteY236" fmla="*/ 3255 h 10000"/>
                  <a:gd name="connsiteX237" fmla="*/ 6245 w 20046"/>
                  <a:gd name="connsiteY237" fmla="*/ 3236 h 10000"/>
                  <a:gd name="connsiteX238" fmla="*/ 6274 w 20046"/>
                  <a:gd name="connsiteY238" fmla="*/ 3177 h 10000"/>
                  <a:gd name="connsiteX239" fmla="*/ 6293 w 20046"/>
                  <a:gd name="connsiteY239" fmla="*/ 3099 h 10000"/>
                  <a:gd name="connsiteX240" fmla="*/ 6321 w 20046"/>
                  <a:gd name="connsiteY240" fmla="*/ 3041 h 10000"/>
                  <a:gd name="connsiteX241" fmla="*/ 6350 w 20046"/>
                  <a:gd name="connsiteY241" fmla="*/ 3002 h 10000"/>
                  <a:gd name="connsiteX242" fmla="*/ 6369 w 20046"/>
                  <a:gd name="connsiteY242" fmla="*/ 2982 h 10000"/>
                  <a:gd name="connsiteX243" fmla="*/ 6407 w 20046"/>
                  <a:gd name="connsiteY243" fmla="*/ 2982 h 10000"/>
                  <a:gd name="connsiteX244" fmla="*/ 6435 w 20046"/>
                  <a:gd name="connsiteY244" fmla="*/ 2982 h 10000"/>
                  <a:gd name="connsiteX245" fmla="*/ 6464 w 20046"/>
                  <a:gd name="connsiteY245" fmla="*/ 3002 h 10000"/>
                  <a:gd name="connsiteX246" fmla="*/ 6483 w 20046"/>
                  <a:gd name="connsiteY246" fmla="*/ 3002 h 10000"/>
                  <a:gd name="connsiteX247" fmla="*/ 6511 w 20046"/>
                  <a:gd name="connsiteY247" fmla="*/ 3021 h 10000"/>
                  <a:gd name="connsiteX248" fmla="*/ 6540 w 20046"/>
                  <a:gd name="connsiteY248" fmla="*/ 3041 h 10000"/>
                  <a:gd name="connsiteX249" fmla="*/ 6559 w 20046"/>
                  <a:gd name="connsiteY249" fmla="*/ 3060 h 10000"/>
                  <a:gd name="connsiteX250" fmla="*/ 6587 w 20046"/>
                  <a:gd name="connsiteY250" fmla="*/ 3099 h 10000"/>
                  <a:gd name="connsiteX251" fmla="*/ 6616 w 20046"/>
                  <a:gd name="connsiteY251" fmla="*/ 3119 h 10000"/>
                  <a:gd name="connsiteX252" fmla="*/ 6635 w 20046"/>
                  <a:gd name="connsiteY252" fmla="*/ 3099 h 10000"/>
                  <a:gd name="connsiteX253" fmla="*/ 6663 w 20046"/>
                  <a:gd name="connsiteY253" fmla="*/ 3060 h 10000"/>
                  <a:gd name="connsiteX254" fmla="*/ 6692 w 20046"/>
                  <a:gd name="connsiteY254" fmla="*/ 3002 h 10000"/>
                  <a:gd name="connsiteX255" fmla="*/ 6721 w 20046"/>
                  <a:gd name="connsiteY255" fmla="*/ 2943 h 10000"/>
                  <a:gd name="connsiteX256" fmla="*/ 6740 w 20046"/>
                  <a:gd name="connsiteY256" fmla="*/ 2943 h 10000"/>
                  <a:gd name="connsiteX257" fmla="*/ 6778 w 20046"/>
                  <a:gd name="connsiteY257" fmla="*/ 2943 h 10000"/>
                  <a:gd name="connsiteX258" fmla="*/ 6806 w 20046"/>
                  <a:gd name="connsiteY258" fmla="*/ 3002 h 10000"/>
                  <a:gd name="connsiteX259" fmla="*/ 6825 w 20046"/>
                  <a:gd name="connsiteY259" fmla="*/ 3060 h 10000"/>
                  <a:gd name="connsiteX260" fmla="*/ 6854 w 20046"/>
                  <a:gd name="connsiteY260" fmla="*/ 3099 h 10000"/>
                  <a:gd name="connsiteX261" fmla="*/ 6882 w 20046"/>
                  <a:gd name="connsiteY261" fmla="*/ 3138 h 10000"/>
                  <a:gd name="connsiteX262" fmla="*/ 6901 w 20046"/>
                  <a:gd name="connsiteY262" fmla="*/ 3158 h 10000"/>
                  <a:gd name="connsiteX263" fmla="*/ 6930 w 20046"/>
                  <a:gd name="connsiteY263" fmla="*/ 3138 h 10000"/>
                  <a:gd name="connsiteX264" fmla="*/ 6958 w 20046"/>
                  <a:gd name="connsiteY264" fmla="*/ 3119 h 10000"/>
                  <a:gd name="connsiteX265" fmla="*/ 6987 w 20046"/>
                  <a:gd name="connsiteY265" fmla="*/ 3080 h 10000"/>
                  <a:gd name="connsiteX266" fmla="*/ 7006 w 20046"/>
                  <a:gd name="connsiteY266" fmla="*/ 3041 h 10000"/>
                  <a:gd name="connsiteX267" fmla="*/ 7034 w 20046"/>
                  <a:gd name="connsiteY267" fmla="*/ 3021 h 10000"/>
                  <a:gd name="connsiteX268" fmla="*/ 7063 w 20046"/>
                  <a:gd name="connsiteY268" fmla="*/ 3002 h 10000"/>
                  <a:gd name="connsiteX269" fmla="*/ 7082 w 20046"/>
                  <a:gd name="connsiteY269" fmla="*/ 2963 h 10000"/>
                  <a:gd name="connsiteX270" fmla="*/ 7120 w 20046"/>
                  <a:gd name="connsiteY270" fmla="*/ 2963 h 10000"/>
                  <a:gd name="connsiteX271" fmla="*/ 7148 w 20046"/>
                  <a:gd name="connsiteY271" fmla="*/ 2943 h 10000"/>
                  <a:gd name="connsiteX272" fmla="*/ 7167 w 20046"/>
                  <a:gd name="connsiteY272" fmla="*/ 2963 h 10000"/>
                  <a:gd name="connsiteX273" fmla="*/ 7196 w 20046"/>
                  <a:gd name="connsiteY273" fmla="*/ 3002 h 10000"/>
                  <a:gd name="connsiteX274" fmla="*/ 7224 w 20046"/>
                  <a:gd name="connsiteY274" fmla="*/ 3041 h 10000"/>
                  <a:gd name="connsiteX275" fmla="*/ 7253 w 20046"/>
                  <a:gd name="connsiteY275" fmla="*/ 3080 h 10000"/>
                  <a:gd name="connsiteX276" fmla="*/ 7272 w 20046"/>
                  <a:gd name="connsiteY276" fmla="*/ 3099 h 10000"/>
                  <a:gd name="connsiteX277" fmla="*/ 7300 w 20046"/>
                  <a:gd name="connsiteY277" fmla="*/ 3099 h 10000"/>
                  <a:gd name="connsiteX278" fmla="*/ 7329 w 20046"/>
                  <a:gd name="connsiteY278" fmla="*/ 3080 h 10000"/>
                  <a:gd name="connsiteX279" fmla="*/ 7348 w 20046"/>
                  <a:gd name="connsiteY279" fmla="*/ 3041 h 10000"/>
                  <a:gd name="connsiteX280" fmla="*/ 7376 w 20046"/>
                  <a:gd name="connsiteY280" fmla="*/ 3021 h 10000"/>
                  <a:gd name="connsiteX281" fmla="*/ 7405 w 20046"/>
                  <a:gd name="connsiteY281" fmla="*/ 2982 h 10000"/>
                  <a:gd name="connsiteX282" fmla="*/ 7424 w 20046"/>
                  <a:gd name="connsiteY282" fmla="*/ 2963 h 10000"/>
                  <a:gd name="connsiteX283" fmla="*/ 7452 w 20046"/>
                  <a:gd name="connsiteY283" fmla="*/ 2963 h 10000"/>
                  <a:gd name="connsiteX284" fmla="*/ 7490 w 20046"/>
                  <a:gd name="connsiteY284" fmla="*/ 2963 h 10000"/>
                  <a:gd name="connsiteX285" fmla="*/ 7519 w 20046"/>
                  <a:gd name="connsiteY285" fmla="*/ 2982 h 10000"/>
                  <a:gd name="connsiteX286" fmla="*/ 7538 w 20046"/>
                  <a:gd name="connsiteY286" fmla="*/ 3021 h 10000"/>
                  <a:gd name="connsiteX287" fmla="*/ 7567 w 20046"/>
                  <a:gd name="connsiteY287" fmla="*/ 3080 h 10000"/>
                  <a:gd name="connsiteX288" fmla="*/ 7595 w 20046"/>
                  <a:gd name="connsiteY288" fmla="*/ 3119 h 10000"/>
                  <a:gd name="connsiteX289" fmla="*/ 7614 w 20046"/>
                  <a:gd name="connsiteY289" fmla="*/ 3158 h 10000"/>
                  <a:gd name="connsiteX290" fmla="*/ 7643 w 20046"/>
                  <a:gd name="connsiteY290" fmla="*/ 3177 h 10000"/>
                  <a:gd name="connsiteX291" fmla="*/ 7671 w 20046"/>
                  <a:gd name="connsiteY291" fmla="*/ 3158 h 10000"/>
                  <a:gd name="connsiteX292" fmla="*/ 7690 w 20046"/>
                  <a:gd name="connsiteY292" fmla="*/ 3138 h 10000"/>
                  <a:gd name="connsiteX293" fmla="*/ 7719 w 20046"/>
                  <a:gd name="connsiteY293" fmla="*/ 3080 h 10000"/>
                  <a:gd name="connsiteX294" fmla="*/ 7747 w 20046"/>
                  <a:gd name="connsiteY294" fmla="*/ 3021 h 10000"/>
                  <a:gd name="connsiteX295" fmla="*/ 7776 w 20046"/>
                  <a:gd name="connsiteY295" fmla="*/ 2963 h 10000"/>
                  <a:gd name="connsiteX296" fmla="*/ 7795 w 20046"/>
                  <a:gd name="connsiteY296" fmla="*/ 2943 h 10000"/>
                  <a:gd name="connsiteX297" fmla="*/ 7833 w 20046"/>
                  <a:gd name="connsiteY297" fmla="*/ 2924 h 10000"/>
                  <a:gd name="connsiteX298" fmla="*/ 7861 w 20046"/>
                  <a:gd name="connsiteY298" fmla="*/ 2943 h 10000"/>
                  <a:gd name="connsiteX299" fmla="*/ 7880 w 20046"/>
                  <a:gd name="connsiteY299" fmla="*/ 2982 h 10000"/>
                  <a:gd name="connsiteX300" fmla="*/ 7909 w 20046"/>
                  <a:gd name="connsiteY300" fmla="*/ 3021 h 10000"/>
                  <a:gd name="connsiteX301" fmla="*/ 7937 w 20046"/>
                  <a:gd name="connsiteY301" fmla="*/ 3060 h 10000"/>
                  <a:gd name="connsiteX302" fmla="*/ 7966 w 20046"/>
                  <a:gd name="connsiteY302" fmla="*/ 3099 h 10000"/>
                  <a:gd name="connsiteX303" fmla="*/ 7985 w 20046"/>
                  <a:gd name="connsiteY303" fmla="*/ 3119 h 10000"/>
                  <a:gd name="connsiteX304" fmla="*/ 8013 w 20046"/>
                  <a:gd name="connsiteY304" fmla="*/ 3119 h 10000"/>
                  <a:gd name="connsiteX305" fmla="*/ 8042 w 20046"/>
                  <a:gd name="connsiteY305" fmla="*/ 3099 h 10000"/>
                  <a:gd name="connsiteX306" fmla="*/ 8061 w 20046"/>
                  <a:gd name="connsiteY306" fmla="*/ 3080 h 10000"/>
                  <a:gd name="connsiteX307" fmla="*/ 8089 w 20046"/>
                  <a:gd name="connsiteY307" fmla="*/ 3060 h 10000"/>
                  <a:gd name="connsiteX308" fmla="*/ 8118 w 20046"/>
                  <a:gd name="connsiteY308" fmla="*/ 3021 h 10000"/>
                  <a:gd name="connsiteX309" fmla="*/ 8137 w 20046"/>
                  <a:gd name="connsiteY309" fmla="*/ 2982 h 10000"/>
                  <a:gd name="connsiteX310" fmla="*/ 8165 w 20046"/>
                  <a:gd name="connsiteY310" fmla="*/ 2963 h 10000"/>
                  <a:gd name="connsiteX311" fmla="*/ 8203 w 20046"/>
                  <a:gd name="connsiteY311" fmla="*/ 2943 h 10000"/>
                  <a:gd name="connsiteX312" fmla="*/ 8232 w 20046"/>
                  <a:gd name="connsiteY312" fmla="*/ 2963 h 10000"/>
                  <a:gd name="connsiteX313" fmla="*/ 8251 w 20046"/>
                  <a:gd name="connsiteY313" fmla="*/ 3002 h 10000"/>
                  <a:gd name="connsiteX314" fmla="*/ 8279 w 20046"/>
                  <a:gd name="connsiteY314" fmla="*/ 3060 h 10000"/>
                  <a:gd name="connsiteX315" fmla="*/ 8308 w 20046"/>
                  <a:gd name="connsiteY315" fmla="*/ 3099 h 10000"/>
                  <a:gd name="connsiteX316" fmla="*/ 8327 w 20046"/>
                  <a:gd name="connsiteY316" fmla="*/ 3119 h 10000"/>
                  <a:gd name="connsiteX317" fmla="*/ 8356 w 20046"/>
                  <a:gd name="connsiteY317" fmla="*/ 3119 h 10000"/>
                  <a:gd name="connsiteX318" fmla="*/ 8384 w 20046"/>
                  <a:gd name="connsiteY318" fmla="*/ 3099 h 10000"/>
                  <a:gd name="connsiteX319" fmla="*/ 8403 w 20046"/>
                  <a:gd name="connsiteY319" fmla="*/ 3060 h 10000"/>
                  <a:gd name="connsiteX320" fmla="*/ 8432 w 20046"/>
                  <a:gd name="connsiteY320" fmla="*/ 3041 h 10000"/>
                  <a:gd name="connsiteX321" fmla="*/ 8460 w 20046"/>
                  <a:gd name="connsiteY321" fmla="*/ 3021 h 10000"/>
                  <a:gd name="connsiteX322" fmla="*/ 8489 w 20046"/>
                  <a:gd name="connsiteY322" fmla="*/ 3002 h 10000"/>
                  <a:gd name="connsiteX323" fmla="*/ 8508 w 20046"/>
                  <a:gd name="connsiteY323" fmla="*/ 3002 h 10000"/>
                  <a:gd name="connsiteX324" fmla="*/ 8546 w 20046"/>
                  <a:gd name="connsiteY324" fmla="*/ 3002 h 10000"/>
                  <a:gd name="connsiteX325" fmla="*/ 8574 w 20046"/>
                  <a:gd name="connsiteY325" fmla="*/ 3021 h 10000"/>
                  <a:gd name="connsiteX326" fmla="*/ 8593 w 20046"/>
                  <a:gd name="connsiteY326" fmla="*/ 3041 h 10000"/>
                  <a:gd name="connsiteX327" fmla="*/ 8622 w 20046"/>
                  <a:gd name="connsiteY327" fmla="*/ 3060 h 10000"/>
                  <a:gd name="connsiteX328" fmla="*/ 8650 w 20046"/>
                  <a:gd name="connsiteY328" fmla="*/ 3080 h 10000"/>
                  <a:gd name="connsiteX329" fmla="*/ 8669 w 20046"/>
                  <a:gd name="connsiteY329" fmla="*/ 3119 h 10000"/>
                  <a:gd name="connsiteX330" fmla="*/ 8698 w 20046"/>
                  <a:gd name="connsiteY330" fmla="*/ 3138 h 10000"/>
                  <a:gd name="connsiteX331" fmla="*/ 8726 w 20046"/>
                  <a:gd name="connsiteY331" fmla="*/ 3138 h 10000"/>
                  <a:gd name="connsiteX332" fmla="*/ 8755 w 20046"/>
                  <a:gd name="connsiteY332" fmla="*/ 3119 h 10000"/>
                  <a:gd name="connsiteX333" fmla="*/ 8774 w 20046"/>
                  <a:gd name="connsiteY333" fmla="*/ 3080 h 10000"/>
                  <a:gd name="connsiteX334" fmla="*/ 8802 w 20046"/>
                  <a:gd name="connsiteY334" fmla="*/ 3021 h 10000"/>
                  <a:gd name="connsiteX335" fmla="*/ 8831 w 20046"/>
                  <a:gd name="connsiteY335" fmla="*/ 2963 h 10000"/>
                  <a:gd name="connsiteX336" fmla="*/ 8850 w 20046"/>
                  <a:gd name="connsiteY336" fmla="*/ 2924 h 10000"/>
                  <a:gd name="connsiteX337" fmla="*/ 8878 w 20046"/>
                  <a:gd name="connsiteY337" fmla="*/ 2904 h 10000"/>
                  <a:gd name="connsiteX338" fmla="*/ 8916 w 20046"/>
                  <a:gd name="connsiteY338" fmla="*/ 2924 h 10000"/>
                  <a:gd name="connsiteX339" fmla="*/ 8935 w 20046"/>
                  <a:gd name="connsiteY339" fmla="*/ 2963 h 10000"/>
                  <a:gd name="connsiteX340" fmla="*/ 8964 w 20046"/>
                  <a:gd name="connsiteY340" fmla="*/ 3002 h 10000"/>
                  <a:gd name="connsiteX341" fmla="*/ 8992 w 20046"/>
                  <a:gd name="connsiteY341" fmla="*/ 3041 h 10000"/>
                  <a:gd name="connsiteX342" fmla="*/ 9021 w 20046"/>
                  <a:gd name="connsiteY342" fmla="*/ 3080 h 10000"/>
                  <a:gd name="connsiteX343" fmla="*/ 9040 w 20046"/>
                  <a:gd name="connsiteY343" fmla="*/ 3119 h 10000"/>
                  <a:gd name="connsiteX344" fmla="*/ 9068 w 20046"/>
                  <a:gd name="connsiteY344" fmla="*/ 3119 h 10000"/>
                  <a:gd name="connsiteX345" fmla="*/ 9097 w 20046"/>
                  <a:gd name="connsiteY345" fmla="*/ 3119 h 10000"/>
                  <a:gd name="connsiteX346" fmla="*/ 9116 w 20046"/>
                  <a:gd name="connsiteY346" fmla="*/ 3099 h 10000"/>
                  <a:gd name="connsiteX347" fmla="*/ 9144 w 20046"/>
                  <a:gd name="connsiteY347" fmla="*/ 3080 h 10000"/>
                  <a:gd name="connsiteX348" fmla="*/ 9173 w 20046"/>
                  <a:gd name="connsiteY348" fmla="*/ 3060 h 10000"/>
                  <a:gd name="connsiteX349" fmla="*/ 9192 w 20046"/>
                  <a:gd name="connsiteY349" fmla="*/ 3021 h 10000"/>
                  <a:gd name="connsiteX350" fmla="*/ 9221 w 20046"/>
                  <a:gd name="connsiteY350" fmla="*/ 2982 h 10000"/>
                  <a:gd name="connsiteX351" fmla="*/ 9259 w 20046"/>
                  <a:gd name="connsiteY351" fmla="*/ 2963 h 10000"/>
                  <a:gd name="connsiteX352" fmla="*/ 9287 w 20046"/>
                  <a:gd name="connsiteY352" fmla="*/ 2963 h 10000"/>
                  <a:gd name="connsiteX353" fmla="*/ 9306 w 20046"/>
                  <a:gd name="connsiteY353" fmla="*/ 2982 h 10000"/>
                  <a:gd name="connsiteX354" fmla="*/ 9335 w 20046"/>
                  <a:gd name="connsiteY354" fmla="*/ 3021 h 10000"/>
                  <a:gd name="connsiteX355" fmla="*/ 9363 w 20046"/>
                  <a:gd name="connsiteY355" fmla="*/ 3060 h 10000"/>
                  <a:gd name="connsiteX356" fmla="*/ 9382 w 20046"/>
                  <a:gd name="connsiteY356" fmla="*/ 3080 h 10000"/>
                  <a:gd name="connsiteX357" fmla="*/ 9411 w 20046"/>
                  <a:gd name="connsiteY357" fmla="*/ 3099 h 10000"/>
                  <a:gd name="connsiteX358" fmla="*/ 9439 w 20046"/>
                  <a:gd name="connsiteY358" fmla="*/ 3099 h 10000"/>
                  <a:gd name="connsiteX359" fmla="*/ 9468 w 20046"/>
                  <a:gd name="connsiteY359" fmla="*/ 3080 h 10000"/>
                  <a:gd name="connsiteX360" fmla="*/ 9487 w 20046"/>
                  <a:gd name="connsiteY360" fmla="*/ 3060 h 10000"/>
                  <a:gd name="connsiteX361" fmla="*/ 9515 w 20046"/>
                  <a:gd name="connsiteY361" fmla="*/ 3021 h 10000"/>
                  <a:gd name="connsiteX362" fmla="*/ 9544 w 20046"/>
                  <a:gd name="connsiteY362" fmla="*/ 3002 h 10000"/>
                  <a:gd name="connsiteX363" fmla="*/ 9563 w 20046"/>
                  <a:gd name="connsiteY363" fmla="*/ 3002 h 10000"/>
                  <a:gd name="connsiteX364" fmla="*/ 9591 w 20046"/>
                  <a:gd name="connsiteY364" fmla="*/ 3002 h 10000"/>
                  <a:gd name="connsiteX365" fmla="*/ 9629 w 20046"/>
                  <a:gd name="connsiteY365" fmla="*/ 3002 h 10000"/>
                  <a:gd name="connsiteX366" fmla="*/ 9648 w 20046"/>
                  <a:gd name="connsiteY366" fmla="*/ 3021 h 10000"/>
                  <a:gd name="connsiteX367" fmla="*/ 9677 w 20046"/>
                  <a:gd name="connsiteY367" fmla="*/ 3041 h 10000"/>
                  <a:gd name="connsiteX368" fmla="*/ 9705 w 20046"/>
                  <a:gd name="connsiteY368" fmla="*/ 3080 h 10000"/>
                  <a:gd name="connsiteX369" fmla="*/ 9734 w 20046"/>
                  <a:gd name="connsiteY369" fmla="*/ 3099 h 10000"/>
                  <a:gd name="connsiteX370" fmla="*/ 9753 w 20046"/>
                  <a:gd name="connsiteY370" fmla="*/ 3099 h 10000"/>
                  <a:gd name="connsiteX371" fmla="*/ 9781 w 20046"/>
                  <a:gd name="connsiteY371" fmla="*/ 3099 h 10000"/>
                  <a:gd name="connsiteX372" fmla="*/ 9810 w 20046"/>
                  <a:gd name="connsiteY372" fmla="*/ 3099 h 10000"/>
                  <a:gd name="connsiteX373" fmla="*/ 9829 w 20046"/>
                  <a:gd name="connsiteY373" fmla="*/ 3060 h 10000"/>
                  <a:gd name="connsiteX374" fmla="*/ 9857 w 20046"/>
                  <a:gd name="connsiteY374" fmla="*/ 3021 h 10000"/>
                  <a:gd name="connsiteX375" fmla="*/ 9886 w 20046"/>
                  <a:gd name="connsiteY375" fmla="*/ 2982 h 10000"/>
                  <a:gd name="connsiteX376" fmla="*/ 9905 w 20046"/>
                  <a:gd name="connsiteY376" fmla="*/ 2963 h 10000"/>
                  <a:gd name="connsiteX377" fmla="*/ 9933 w 20046"/>
                  <a:gd name="connsiteY377" fmla="*/ 2943 h 10000"/>
                  <a:gd name="connsiteX378" fmla="*/ 9971 w 20046"/>
                  <a:gd name="connsiteY378" fmla="*/ 2943 h 10000"/>
                  <a:gd name="connsiteX379" fmla="*/ 20046 w 20046"/>
                  <a:gd name="connsiteY379" fmla="*/ 3091 h 10000"/>
                  <a:gd name="connsiteX0" fmla="*/ 0 w 9971"/>
                  <a:gd name="connsiteY0" fmla="*/ 2963 h 10000"/>
                  <a:gd name="connsiteX1" fmla="*/ 19 w 9971"/>
                  <a:gd name="connsiteY1" fmla="*/ 2963 h 10000"/>
                  <a:gd name="connsiteX2" fmla="*/ 48 w 9971"/>
                  <a:gd name="connsiteY2" fmla="*/ 2963 h 10000"/>
                  <a:gd name="connsiteX3" fmla="*/ 76 w 9971"/>
                  <a:gd name="connsiteY3" fmla="*/ 2982 h 10000"/>
                  <a:gd name="connsiteX4" fmla="*/ 95 w 9971"/>
                  <a:gd name="connsiteY4" fmla="*/ 3021 h 10000"/>
                  <a:gd name="connsiteX5" fmla="*/ 124 w 9971"/>
                  <a:gd name="connsiteY5" fmla="*/ 3060 h 10000"/>
                  <a:gd name="connsiteX6" fmla="*/ 152 w 9971"/>
                  <a:gd name="connsiteY6" fmla="*/ 3099 h 10000"/>
                  <a:gd name="connsiteX7" fmla="*/ 171 w 9971"/>
                  <a:gd name="connsiteY7" fmla="*/ 3099 h 10000"/>
                  <a:gd name="connsiteX8" fmla="*/ 200 w 9971"/>
                  <a:gd name="connsiteY8" fmla="*/ 3099 h 10000"/>
                  <a:gd name="connsiteX9" fmla="*/ 228 w 9971"/>
                  <a:gd name="connsiteY9" fmla="*/ 3080 h 10000"/>
                  <a:gd name="connsiteX10" fmla="*/ 257 w 9971"/>
                  <a:gd name="connsiteY10" fmla="*/ 3060 h 10000"/>
                  <a:gd name="connsiteX11" fmla="*/ 276 w 9971"/>
                  <a:gd name="connsiteY11" fmla="*/ 3021 h 10000"/>
                  <a:gd name="connsiteX12" fmla="*/ 304 w 9971"/>
                  <a:gd name="connsiteY12" fmla="*/ 3002 h 10000"/>
                  <a:gd name="connsiteX13" fmla="*/ 342 w 9971"/>
                  <a:gd name="connsiteY13" fmla="*/ 3002 h 10000"/>
                  <a:gd name="connsiteX14" fmla="*/ 361 w 9971"/>
                  <a:gd name="connsiteY14" fmla="*/ 3002 h 10000"/>
                  <a:gd name="connsiteX15" fmla="*/ 390 w 9971"/>
                  <a:gd name="connsiteY15" fmla="*/ 3002 h 10000"/>
                  <a:gd name="connsiteX16" fmla="*/ 418 w 9971"/>
                  <a:gd name="connsiteY16" fmla="*/ 3021 h 10000"/>
                  <a:gd name="connsiteX17" fmla="*/ 437 w 9971"/>
                  <a:gd name="connsiteY17" fmla="*/ 3041 h 10000"/>
                  <a:gd name="connsiteX18" fmla="*/ 466 w 9971"/>
                  <a:gd name="connsiteY18" fmla="*/ 3060 h 10000"/>
                  <a:gd name="connsiteX19" fmla="*/ 494 w 9971"/>
                  <a:gd name="connsiteY19" fmla="*/ 3080 h 10000"/>
                  <a:gd name="connsiteX20" fmla="*/ 523 w 9971"/>
                  <a:gd name="connsiteY20" fmla="*/ 3099 h 10000"/>
                  <a:gd name="connsiteX21" fmla="*/ 542 w 9971"/>
                  <a:gd name="connsiteY21" fmla="*/ 3099 h 10000"/>
                  <a:gd name="connsiteX22" fmla="*/ 570 w 9971"/>
                  <a:gd name="connsiteY22" fmla="*/ 3080 h 10000"/>
                  <a:gd name="connsiteX23" fmla="*/ 599 w 9971"/>
                  <a:gd name="connsiteY23" fmla="*/ 3041 h 10000"/>
                  <a:gd name="connsiteX24" fmla="*/ 618 w 9971"/>
                  <a:gd name="connsiteY24" fmla="*/ 3002 h 10000"/>
                  <a:gd name="connsiteX25" fmla="*/ 646 w 9971"/>
                  <a:gd name="connsiteY25" fmla="*/ 2963 h 10000"/>
                  <a:gd name="connsiteX26" fmla="*/ 675 w 9971"/>
                  <a:gd name="connsiteY26" fmla="*/ 2943 h 10000"/>
                  <a:gd name="connsiteX27" fmla="*/ 703 w 9971"/>
                  <a:gd name="connsiteY27" fmla="*/ 2963 h 10000"/>
                  <a:gd name="connsiteX28" fmla="*/ 732 w 9971"/>
                  <a:gd name="connsiteY28" fmla="*/ 2982 h 10000"/>
                  <a:gd name="connsiteX29" fmla="*/ 760 w 9971"/>
                  <a:gd name="connsiteY29" fmla="*/ 3021 h 10000"/>
                  <a:gd name="connsiteX30" fmla="*/ 789 w 9971"/>
                  <a:gd name="connsiteY30" fmla="*/ 3060 h 10000"/>
                  <a:gd name="connsiteX31" fmla="*/ 808 w 9971"/>
                  <a:gd name="connsiteY31" fmla="*/ 3099 h 10000"/>
                  <a:gd name="connsiteX32" fmla="*/ 837 w 9971"/>
                  <a:gd name="connsiteY32" fmla="*/ 3119 h 10000"/>
                  <a:gd name="connsiteX33" fmla="*/ 865 w 9971"/>
                  <a:gd name="connsiteY33" fmla="*/ 3138 h 10000"/>
                  <a:gd name="connsiteX34" fmla="*/ 884 w 9971"/>
                  <a:gd name="connsiteY34" fmla="*/ 3138 h 10000"/>
                  <a:gd name="connsiteX35" fmla="*/ 913 w 9971"/>
                  <a:gd name="connsiteY35" fmla="*/ 3119 h 10000"/>
                  <a:gd name="connsiteX36" fmla="*/ 941 w 9971"/>
                  <a:gd name="connsiteY36" fmla="*/ 3099 h 10000"/>
                  <a:gd name="connsiteX37" fmla="*/ 970 w 9971"/>
                  <a:gd name="connsiteY37" fmla="*/ 3060 h 10000"/>
                  <a:gd name="connsiteX38" fmla="*/ 989 w 9971"/>
                  <a:gd name="connsiteY38" fmla="*/ 3021 h 10000"/>
                  <a:gd name="connsiteX39" fmla="*/ 1017 w 9971"/>
                  <a:gd name="connsiteY39" fmla="*/ 2963 h 10000"/>
                  <a:gd name="connsiteX40" fmla="*/ 1055 w 9971"/>
                  <a:gd name="connsiteY40" fmla="*/ 2943 h 10000"/>
                  <a:gd name="connsiteX41" fmla="*/ 1074 w 9971"/>
                  <a:gd name="connsiteY41" fmla="*/ 2924 h 10000"/>
                  <a:gd name="connsiteX42" fmla="*/ 1103 w 9971"/>
                  <a:gd name="connsiteY42" fmla="*/ 2924 h 10000"/>
                  <a:gd name="connsiteX43" fmla="*/ 1131 w 9971"/>
                  <a:gd name="connsiteY43" fmla="*/ 2963 h 10000"/>
                  <a:gd name="connsiteX44" fmla="*/ 1150 w 9971"/>
                  <a:gd name="connsiteY44" fmla="*/ 3002 h 10000"/>
                  <a:gd name="connsiteX45" fmla="*/ 1179 w 9971"/>
                  <a:gd name="connsiteY45" fmla="*/ 3060 h 10000"/>
                  <a:gd name="connsiteX46" fmla="*/ 1207 w 9971"/>
                  <a:gd name="connsiteY46" fmla="*/ 3099 h 10000"/>
                  <a:gd name="connsiteX47" fmla="*/ 1236 w 9971"/>
                  <a:gd name="connsiteY47" fmla="*/ 3119 h 10000"/>
                  <a:gd name="connsiteX48" fmla="*/ 1255 w 9971"/>
                  <a:gd name="connsiteY48" fmla="*/ 3119 h 10000"/>
                  <a:gd name="connsiteX49" fmla="*/ 1283 w 9971"/>
                  <a:gd name="connsiteY49" fmla="*/ 3099 h 10000"/>
                  <a:gd name="connsiteX50" fmla="*/ 1312 w 9971"/>
                  <a:gd name="connsiteY50" fmla="*/ 3060 h 10000"/>
                  <a:gd name="connsiteX51" fmla="*/ 1331 w 9971"/>
                  <a:gd name="connsiteY51" fmla="*/ 3041 h 10000"/>
                  <a:gd name="connsiteX52" fmla="*/ 1359 w 9971"/>
                  <a:gd name="connsiteY52" fmla="*/ 3021 h 10000"/>
                  <a:gd name="connsiteX53" fmla="*/ 1388 w 9971"/>
                  <a:gd name="connsiteY53" fmla="*/ 3002 h 10000"/>
                  <a:gd name="connsiteX54" fmla="*/ 1416 w 9971"/>
                  <a:gd name="connsiteY54" fmla="*/ 3002 h 10000"/>
                  <a:gd name="connsiteX55" fmla="*/ 1445 w 9971"/>
                  <a:gd name="connsiteY55" fmla="*/ 3002 h 10000"/>
                  <a:gd name="connsiteX56" fmla="*/ 1473 w 9971"/>
                  <a:gd name="connsiteY56" fmla="*/ 3021 h 10000"/>
                  <a:gd name="connsiteX57" fmla="*/ 1502 w 9971"/>
                  <a:gd name="connsiteY57" fmla="*/ 3021 h 10000"/>
                  <a:gd name="connsiteX58" fmla="*/ 1521 w 9971"/>
                  <a:gd name="connsiteY58" fmla="*/ 3060 h 10000"/>
                  <a:gd name="connsiteX59" fmla="*/ 1549 w 9971"/>
                  <a:gd name="connsiteY59" fmla="*/ 3080 h 10000"/>
                  <a:gd name="connsiteX60" fmla="*/ 1578 w 9971"/>
                  <a:gd name="connsiteY60" fmla="*/ 3099 h 10000"/>
                  <a:gd name="connsiteX61" fmla="*/ 1597 w 9971"/>
                  <a:gd name="connsiteY61" fmla="*/ 3119 h 10000"/>
                  <a:gd name="connsiteX62" fmla="*/ 1625 w 9971"/>
                  <a:gd name="connsiteY62" fmla="*/ 3119 h 10000"/>
                  <a:gd name="connsiteX63" fmla="*/ 1654 w 9971"/>
                  <a:gd name="connsiteY63" fmla="*/ 3080 h 10000"/>
                  <a:gd name="connsiteX64" fmla="*/ 1673 w 9971"/>
                  <a:gd name="connsiteY64" fmla="*/ 3060 h 10000"/>
                  <a:gd name="connsiteX65" fmla="*/ 1702 w 9971"/>
                  <a:gd name="connsiteY65" fmla="*/ 3002 h 10000"/>
                  <a:gd name="connsiteX66" fmla="*/ 1730 w 9971"/>
                  <a:gd name="connsiteY66" fmla="*/ 2963 h 10000"/>
                  <a:gd name="connsiteX67" fmla="*/ 1768 w 9971"/>
                  <a:gd name="connsiteY67" fmla="*/ 2943 h 10000"/>
                  <a:gd name="connsiteX68" fmla="*/ 1787 w 9971"/>
                  <a:gd name="connsiteY68" fmla="*/ 2963 h 10000"/>
                  <a:gd name="connsiteX69" fmla="*/ 1816 w 9971"/>
                  <a:gd name="connsiteY69" fmla="*/ 2982 h 10000"/>
                  <a:gd name="connsiteX70" fmla="*/ 1844 w 9971"/>
                  <a:gd name="connsiteY70" fmla="*/ 3041 h 10000"/>
                  <a:gd name="connsiteX71" fmla="*/ 1863 w 9971"/>
                  <a:gd name="connsiteY71" fmla="*/ 3080 h 10000"/>
                  <a:gd name="connsiteX72" fmla="*/ 1892 w 9971"/>
                  <a:gd name="connsiteY72" fmla="*/ 3119 h 10000"/>
                  <a:gd name="connsiteX73" fmla="*/ 1920 w 9971"/>
                  <a:gd name="connsiteY73" fmla="*/ 3119 h 10000"/>
                  <a:gd name="connsiteX74" fmla="*/ 1939 w 9971"/>
                  <a:gd name="connsiteY74" fmla="*/ 3119 h 10000"/>
                  <a:gd name="connsiteX75" fmla="*/ 1968 w 9971"/>
                  <a:gd name="connsiteY75" fmla="*/ 3119 h 10000"/>
                  <a:gd name="connsiteX76" fmla="*/ 1996 w 9971"/>
                  <a:gd name="connsiteY76" fmla="*/ 3080 h 10000"/>
                  <a:gd name="connsiteX77" fmla="*/ 2025 w 9971"/>
                  <a:gd name="connsiteY77" fmla="*/ 3041 h 10000"/>
                  <a:gd name="connsiteX78" fmla="*/ 2044 w 9971"/>
                  <a:gd name="connsiteY78" fmla="*/ 3002 h 10000"/>
                  <a:gd name="connsiteX79" fmla="*/ 2072 w 9971"/>
                  <a:gd name="connsiteY79" fmla="*/ 2963 h 10000"/>
                  <a:gd name="connsiteX80" fmla="*/ 2101 w 9971"/>
                  <a:gd name="connsiteY80" fmla="*/ 2943 h 10000"/>
                  <a:gd name="connsiteX81" fmla="*/ 2129 w 9971"/>
                  <a:gd name="connsiteY81" fmla="*/ 2924 h 10000"/>
                  <a:gd name="connsiteX82" fmla="*/ 2158 w 9971"/>
                  <a:gd name="connsiteY82" fmla="*/ 2924 h 10000"/>
                  <a:gd name="connsiteX83" fmla="*/ 2186 w 9971"/>
                  <a:gd name="connsiteY83" fmla="*/ 2963 h 10000"/>
                  <a:gd name="connsiteX84" fmla="*/ 2215 w 9971"/>
                  <a:gd name="connsiteY84" fmla="*/ 3002 h 10000"/>
                  <a:gd name="connsiteX85" fmla="*/ 2234 w 9971"/>
                  <a:gd name="connsiteY85" fmla="*/ 3060 h 10000"/>
                  <a:gd name="connsiteX86" fmla="*/ 2262 w 9971"/>
                  <a:gd name="connsiteY86" fmla="*/ 3119 h 10000"/>
                  <a:gd name="connsiteX87" fmla="*/ 2291 w 9971"/>
                  <a:gd name="connsiteY87" fmla="*/ 3138 h 10000"/>
                  <a:gd name="connsiteX88" fmla="*/ 2310 w 9971"/>
                  <a:gd name="connsiteY88" fmla="*/ 3158 h 10000"/>
                  <a:gd name="connsiteX89" fmla="*/ 2338 w 9971"/>
                  <a:gd name="connsiteY89" fmla="*/ 3138 h 10000"/>
                  <a:gd name="connsiteX90" fmla="*/ 2367 w 9971"/>
                  <a:gd name="connsiteY90" fmla="*/ 3099 h 10000"/>
                  <a:gd name="connsiteX91" fmla="*/ 2386 w 9971"/>
                  <a:gd name="connsiteY91" fmla="*/ 3060 h 10000"/>
                  <a:gd name="connsiteX92" fmla="*/ 2414 w 9971"/>
                  <a:gd name="connsiteY92" fmla="*/ 3021 h 10000"/>
                  <a:gd name="connsiteX93" fmla="*/ 2443 w 9971"/>
                  <a:gd name="connsiteY93" fmla="*/ 2982 h 10000"/>
                  <a:gd name="connsiteX94" fmla="*/ 2481 w 9971"/>
                  <a:gd name="connsiteY94" fmla="*/ 2982 h 10000"/>
                  <a:gd name="connsiteX95" fmla="*/ 2500 w 9971"/>
                  <a:gd name="connsiteY95" fmla="*/ 2963 h 10000"/>
                  <a:gd name="connsiteX96" fmla="*/ 2529 w 9971"/>
                  <a:gd name="connsiteY96" fmla="*/ 2982 h 10000"/>
                  <a:gd name="connsiteX97" fmla="*/ 2557 w 9971"/>
                  <a:gd name="connsiteY97" fmla="*/ 3021 h 10000"/>
                  <a:gd name="connsiteX98" fmla="*/ 2576 w 9971"/>
                  <a:gd name="connsiteY98" fmla="*/ 3041 h 10000"/>
                  <a:gd name="connsiteX99" fmla="*/ 2605 w 9971"/>
                  <a:gd name="connsiteY99" fmla="*/ 3080 h 10000"/>
                  <a:gd name="connsiteX100" fmla="*/ 2633 w 9971"/>
                  <a:gd name="connsiteY100" fmla="*/ 3099 h 10000"/>
                  <a:gd name="connsiteX101" fmla="*/ 2652 w 9971"/>
                  <a:gd name="connsiteY101" fmla="*/ 3119 h 10000"/>
                  <a:gd name="connsiteX102" fmla="*/ 2681 w 9971"/>
                  <a:gd name="connsiteY102" fmla="*/ 3119 h 10000"/>
                  <a:gd name="connsiteX103" fmla="*/ 2709 w 9971"/>
                  <a:gd name="connsiteY103" fmla="*/ 3080 h 10000"/>
                  <a:gd name="connsiteX104" fmla="*/ 2738 w 9971"/>
                  <a:gd name="connsiteY104" fmla="*/ 3041 h 10000"/>
                  <a:gd name="connsiteX105" fmla="*/ 2757 w 9971"/>
                  <a:gd name="connsiteY105" fmla="*/ 3002 h 10000"/>
                  <a:gd name="connsiteX106" fmla="*/ 2785 w 9971"/>
                  <a:gd name="connsiteY106" fmla="*/ 2963 h 10000"/>
                  <a:gd name="connsiteX107" fmla="*/ 2814 w 9971"/>
                  <a:gd name="connsiteY107" fmla="*/ 2943 h 10000"/>
                  <a:gd name="connsiteX108" fmla="*/ 2842 w 9971"/>
                  <a:gd name="connsiteY108" fmla="*/ 2943 h 10000"/>
                  <a:gd name="connsiteX109" fmla="*/ 2871 w 9971"/>
                  <a:gd name="connsiteY109" fmla="*/ 2963 h 10000"/>
                  <a:gd name="connsiteX110" fmla="*/ 2899 w 9971"/>
                  <a:gd name="connsiteY110" fmla="*/ 2982 h 10000"/>
                  <a:gd name="connsiteX111" fmla="*/ 2918 w 9971"/>
                  <a:gd name="connsiteY111" fmla="*/ 3021 h 10000"/>
                  <a:gd name="connsiteX112" fmla="*/ 2947 w 9971"/>
                  <a:gd name="connsiteY112" fmla="*/ 3041 h 10000"/>
                  <a:gd name="connsiteX113" fmla="*/ 2975 w 9971"/>
                  <a:gd name="connsiteY113" fmla="*/ 3080 h 10000"/>
                  <a:gd name="connsiteX114" fmla="*/ 3004 w 9971"/>
                  <a:gd name="connsiteY114" fmla="*/ 3099 h 10000"/>
                  <a:gd name="connsiteX115" fmla="*/ 3023 w 9971"/>
                  <a:gd name="connsiteY115" fmla="*/ 3119 h 10000"/>
                  <a:gd name="connsiteX116" fmla="*/ 3051 w 9971"/>
                  <a:gd name="connsiteY116" fmla="*/ 3138 h 10000"/>
                  <a:gd name="connsiteX117" fmla="*/ 3080 w 9971"/>
                  <a:gd name="connsiteY117" fmla="*/ 3119 h 10000"/>
                  <a:gd name="connsiteX118" fmla="*/ 3099 w 9971"/>
                  <a:gd name="connsiteY118" fmla="*/ 3099 h 10000"/>
                  <a:gd name="connsiteX119" fmla="*/ 3127 w 9971"/>
                  <a:gd name="connsiteY119" fmla="*/ 3041 h 10000"/>
                  <a:gd name="connsiteX120" fmla="*/ 3156 w 9971"/>
                  <a:gd name="connsiteY120" fmla="*/ 3002 h 10000"/>
                  <a:gd name="connsiteX121" fmla="*/ 3175 w 9971"/>
                  <a:gd name="connsiteY121" fmla="*/ 2963 h 10000"/>
                  <a:gd name="connsiteX122" fmla="*/ 3213 w 9971"/>
                  <a:gd name="connsiteY122" fmla="*/ 2963 h 10000"/>
                  <a:gd name="connsiteX123" fmla="*/ 3241 w 9971"/>
                  <a:gd name="connsiteY123" fmla="*/ 2982 h 10000"/>
                  <a:gd name="connsiteX124" fmla="*/ 3270 w 9971"/>
                  <a:gd name="connsiteY124" fmla="*/ 3021 h 10000"/>
                  <a:gd name="connsiteX125" fmla="*/ 3289 w 9971"/>
                  <a:gd name="connsiteY125" fmla="*/ 3080 h 10000"/>
                  <a:gd name="connsiteX126" fmla="*/ 3317 w 9971"/>
                  <a:gd name="connsiteY126" fmla="*/ 3138 h 10000"/>
                  <a:gd name="connsiteX127" fmla="*/ 3346 w 9971"/>
                  <a:gd name="connsiteY127" fmla="*/ 3138 h 10000"/>
                  <a:gd name="connsiteX128" fmla="*/ 3365 w 9971"/>
                  <a:gd name="connsiteY128" fmla="*/ 3119 h 10000"/>
                  <a:gd name="connsiteX129" fmla="*/ 3394 w 9971"/>
                  <a:gd name="connsiteY129" fmla="*/ 3080 h 10000"/>
                  <a:gd name="connsiteX130" fmla="*/ 3422 w 9971"/>
                  <a:gd name="connsiteY130" fmla="*/ 3021 h 10000"/>
                  <a:gd name="connsiteX131" fmla="*/ 3441 w 9971"/>
                  <a:gd name="connsiteY131" fmla="*/ 2982 h 10000"/>
                  <a:gd name="connsiteX132" fmla="*/ 3470 w 9971"/>
                  <a:gd name="connsiteY132" fmla="*/ 2963 h 10000"/>
                  <a:gd name="connsiteX133" fmla="*/ 3498 w 9971"/>
                  <a:gd name="connsiteY133" fmla="*/ 2963 h 10000"/>
                  <a:gd name="connsiteX134" fmla="*/ 3527 w 9971"/>
                  <a:gd name="connsiteY134" fmla="*/ 2963 h 10000"/>
                  <a:gd name="connsiteX135" fmla="*/ 3555 w 9971"/>
                  <a:gd name="connsiteY135" fmla="*/ 2963 h 10000"/>
                  <a:gd name="connsiteX136" fmla="*/ 3584 w 9971"/>
                  <a:gd name="connsiteY136" fmla="*/ 2982 h 10000"/>
                  <a:gd name="connsiteX137" fmla="*/ 3612 w 9971"/>
                  <a:gd name="connsiteY137" fmla="*/ 3002 h 10000"/>
                  <a:gd name="connsiteX138" fmla="*/ 3631 w 9971"/>
                  <a:gd name="connsiteY138" fmla="*/ 3041 h 10000"/>
                  <a:gd name="connsiteX139" fmla="*/ 3660 w 9971"/>
                  <a:gd name="connsiteY139" fmla="*/ 3099 h 10000"/>
                  <a:gd name="connsiteX140" fmla="*/ 3688 w 9971"/>
                  <a:gd name="connsiteY140" fmla="*/ 3177 h 10000"/>
                  <a:gd name="connsiteX141" fmla="*/ 3717 w 9971"/>
                  <a:gd name="connsiteY141" fmla="*/ 3236 h 10000"/>
                  <a:gd name="connsiteX142" fmla="*/ 3736 w 9971"/>
                  <a:gd name="connsiteY142" fmla="*/ 3255 h 10000"/>
                  <a:gd name="connsiteX143" fmla="*/ 3764 w 9971"/>
                  <a:gd name="connsiteY143" fmla="*/ 3236 h 10000"/>
                  <a:gd name="connsiteX144" fmla="*/ 3793 w 9971"/>
                  <a:gd name="connsiteY144" fmla="*/ 3177 h 10000"/>
                  <a:gd name="connsiteX145" fmla="*/ 3812 w 9971"/>
                  <a:gd name="connsiteY145" fmla="*/ 3060 h 10000"/>
                  <a:gd name="connsiteX146" fmla="*/ 3840 w 9971"/>
                  <a:gd name="connsiteY146" fmla="*/ 2924 h 10000"/>
                  <a:gd name="connsiteX147" fmla="*/ 3869 w 9971"/>
                  <a:gd name="connsiteY147" fmla="*/ 2827 h 10000"/>
                  <a:gd name="connsiteX148" fmla="*/ 3888 w 9971"/>
                  <a:gd name="connsiteY148" fmla="*/ 2807 h 10000"/>
                  <a:gd name="connsiteX149" fmla="*/ 3926 w 9971"/>
                  <a:gd name="connsiteY149" fmla="*/ 2827 h 10000"/>
                  <a:gd name="connsiteX150" fmla="*/ 3954 w 9971"/>
                  <a:gd name="connsiteY150" fmla="*/ 2904 h 10000"/>
                  <a:gd name="connsiteX151" fmla="*/ 3983 w 9971"/>
                  <a:gd name="connsiteY151" fmla="*/ 2963 h 10000"/>
                  <a:gd name="connsiteX152" fmla="*/ 4002 w 9971"/>
                  <a:gd name="connsiteY152" fmla="*/ 3002 h 10000"/>
                  <a:gd name="connsiteX153" fmla="*/ 4030 w 9971"/>
                  <a:gd name="connsiteY153" fmla="*/ 3002 h 10000"/>
                  <a:gd name="connsiteX154" fmla="*/ 4059 w 9971"/>
                  <a:gd name="connsiteY154" fmla="*/ 3002 h 10000"/>
                  <a:gd name="connsiteX155" fmla="*/ 4078 w 9971"/>
                  <a:gd name="connsiteY155" fmla="*/ 3021 h 10000"/>
                  <a:gd name="connsiteX156" fmla="*/ 4106 w 9971"/>
                  <a:gd name="connsiteY156" fmla="*/ 3080 h 10000"/>
                  <a:gd name="connsiteX157" fmla="*/ 4135 w 9971"/>
                  <a:gd name="connsiteY157" fmla="*/ 3138 h 10000"/>
                  <a:gd name="connsiteX158" fmla="*/ 4154 w 9971"/>
                  <a:gd name="connsiteY158" fmla="*/ 3197 h 10000"/>
                  <a:gd name="connsiteX159" fmla="*/ 4183 w 9971"/>
                  <a:gd name="connsiteY159" fmla="*/ 3216 h 10000"/>
                  <a:gd name="connsiteX160" fmla="*/ 4211 w 9971"/>
                  <a:gd name="connsiteY160" fmla="*/ 3158 h 10000"/>
                  <a:gd name="connsiteX161" fmla="*/ 4240 w 9971"/>
                  <a:gd name="connsiteY161" fmla="*/ 3099 h 10000"/>
                  <a:gd name="connsiteX162" fmla="*/ 4268 w 9971"/>
                  <a:gd name="connsiteY162" fmla="*/ 3041 h 10000"/>
                  <a:gd name="connsiteX163" fmla="*/ 4297 w 9971"/>
                  <a:gd name="connsiteY163" fmla="*/ 3002 h 10000"/>
                  <a:gd name="connsiteX164" fmla="*/ 4325 w 9971"/>
                  <a:gd name="connsiteY164" fmla="*/ 2982 h 10000"/>
                  <a:gd name="connsiteX165" fmla="*/ 4344 w 9971"/>
                  <a:gd name="connsiteY165" fmla="*/ 3041 h 10000"/>
                  <a:gd name="connsiteX166" fmla="*/ 4373 w 9971"/>
                  <a:gd name="connsiteY166" fmla="*/ 3138 h 10000"/>
                  <a:gd name="connsiteX167" fmla="*/ 4401 w 9971"/>
                  <a:gd name="connsiteY167" fmla="*/ 3216 h 10000"/>
                  <a:gd name="connsiteX168" fmla="*/ 4420 w 9971"/>
                  <a:gd name="connsiteY168" fmla="*/ 3236 h 10000"/>
                  <a:gd name="connsiteX169" fmla="*/ 4449 w 9971"/>
                  <a:gd name="connsiteY169" fmla="*/ 3236 h 10000"/>
                  <a:gd name="connsiteX170" fmla="*/ 4477 w 9971"/>
                  <a:gd name="connsiteY170" fmla="*/ 3216 h 10000"/>
                  <a:gd name="connsiteX171" fmla="*/ 4506 w 9971"/>
                  <a:gd name="connsiteY171" fmla="*/ 3138 h 10000"/>
                  <a:gd name="connsiteX172" fmla="*/ 4525 w 9971"/>
                  <a:gd name="connsiteY172" fmla="*/ 3177 h 10000"/>
                  <a:gd name="connsiteX173" fmla="*/ 4553 w 9971"/>
                  <a:gd name="connsiteY173" fmla="*/ 3294 h 10000"/>
                  <a:gd name="connsiteX174" fmla="*/ 4582 w 9971"/>
                  <a:gd name="connsiteY174" fmla="*/ 3353 h 10000"/>
                  <a:gd name="connsiteX175" fmla="*/ 4601 w 9971"/>
                  <a:gd name="connsiteY175" fmla="*/ 3275 h 10000"/>
                  <a:gd name="connsiteX176" fmla="*/ 4639 w 9971"/>
                  <a:gd name="connsiteY176" fmla="*/ 3197 h 10000"/>
                  <a:gd name="connsiteX177" fmla="*/ 4667 w 9971"/>
                  <a:gd name="connsiteY177" fmla="*/ 3099 h 10000"/>
                  <a:gd name="connsiteX178" fmla="*/ 4686 w 9971"/>
                  <a:gd name="connsiteY178" fmla="*/ 2846 h 10000"/>
                  <a:gd name="connsiteX179" fmla="*/ 4715 w 9971"/>
                  <a:gd name="connsiteY179" fmla="*/ 2378 h 10000"/>
                  <a:gd name="connsiteX180" fmla="*/ 4743 w 9971"/>
                  <a:gd name="connsiteY180" fmla="*/ 1910 h 10000"/>
                  <a:gd name="connsiteX181" fmla="*/ 4772 w 9971"/>
                  <a:gd name="connsiteY181" fmla="*/ 1637 h 10000"/>
                  <a:gd name="connsiteX182" fmla="*/ 4791 w 9971"/>
                  <a:gd name="connsiteY182" fmla="*/ 1442 h 10000"/>
                  <a:gd name="connsiteX183" fmla="*/ 4819 w 9971"/>
                  <a:gd name="connsiteY183" fmla="*/ 1170 h 10000"/>
                  <a:gd name="connsiteX184" fmla="*/ 4848 w 9971"/>
                  <a:gd name="connsiteY184" fmla="*/ 799 h 10000"/>
                  <a:gd name="connsiteX185" fmla="*/ 4867 w 9971"/>
                  <a:gd name="connsiteY185" fmla="*/ 702 h 10000"/>
                  <a:gd name="connsiteX186" fmla="*/ 4895 w 9971"/>
                  <a:gd name="connsiteY186" fmla="*/ 1442 h 10000"/>
                  <a:gd name="connsiteX187" fmla="*/ 4924 w 9971"/>
                  <a:gd name="connsiteY187" fmla="*/ 3704 h 10000"/>
                  <a:gd name="connsiteX188" fmla="*/ 4943 w 9971"/>
                  <a:gd name="connsiteY188" fmla="*/ 7212 h 10000"/>
                  <a:gd name="connsiteX189" fmla="*/ 4981 w 9971"/>
                  <a:gd name="connsiteY189" fmla="*/ 10000 h 10000"/>
                  <a:gd name="connsiteX190" fmla="*/ 5010 w 9971"/>
                  <a:gd name="connsiteY190" fmla="*/ 9571 h 10000"/>
                  <a:gd name="connsiteX191" fmla="*/ 5038 w 9971"/>
                  <a:gd name="connsiteY191" fmla="*/ 5945 h 10000"/>
                  <a:gd name="connsiteX192" fmla="*/ 5057 w 9971"/>
                  <a:gd name="connsiteY192" fmla="*/ 1891 h 10000"/>
                  <a:gd name="connsiteX193" fmla="*/ 5086 w 9971"/>
                  <a:gd name="connsiteY193" fmla="*/ 0 h 10000"/>
                  <a:gd name="connsiteX194" fmla="*/ 5114 w 9971"/>
                  <a:gd name="connsiteY194" fmla="*/ 390 h 10000"/>
                  <a:gd name="connsiteX195" fmla="*/ 5133 w 9971"/>
                  <a:gd name="connsiteY195" fmla="*/ 1501 h 10000"/>
                  <a:gd name="connsiteX196" fmla="*/ 5162 w 9971"/>
                  <a:gd name="connsiteY196" fmla="*/ 2203 h 10000"/>
                  <a:gd name="connsiteX197" fmla="*/ 5190 w 9971"/>
                  <a:gd name="connsiteY197" fmla="*/ 2534 h 10000"/>
                  <a:gd name="connsiteX198" fmla="*/ 5219 w 9971"/>
                  <a:gd name="connsiteY198" fmla="*/ 2807 h 10000"/>
                  <a:gd name="connsiteX199" fmla="*/ 5238 w 9971"/>
                  <a:gd name="connsiteY199" fmla="*/ 3021 h 10000"/>
                  <a:gd name="connsiteX200" fmla="*/ 5266 w 9971"/>
                  <a:gd name="connsiteY200" fmla="*/ 3041 h 10000"/>
                  <a:gd name="connsiteX201" fmla="*/ 5295 w 9971"/>
                  <a:gd name="connsiteY201" fmla="*/ 3021 h 10000"/>
                  <a:gd name="connsiteX202" fmla="*/ 5314 w 9971"/>
                  <a:gd name="connsiteY202" fmla="*/ 3080 h 10000"/>
                  <a:gd name="connsiteX203" fmla="*/ 5352 w 9971"/>
                  <a:gd name="connsiteY203" fmla="*/ 3119 h 10000"/>
                  <a:gd name="connsiteX204" fmla="*/ 5380 w 9971"/>
                  <a:gd name="connsiteY204" fmla="*/ 3041 h 10000"/>
                  <a:gd name="connsiteX205" fmla="*/ 5399 w 9971"/>
                  <a:gd name="connsiteY205" fmla="*/ 2827 h 10000"/>
                  <a:gd name="connsiteX206" fmla="*/ 5428 w 9971"/>
                  <a:gd name="connsiteY206" fmla="*/ 2671 h 10000"/>
                  <a:gd name="connsiteX207" fmla="*/ 5456 w 9971"/>
                  <a:gd name="connsiteY207" fmla="*/ 2671 h 10000"/>
                  <a:gd name="connsiteX208" fmla="*/ 5485 w 9971"/>
                  <a:gd name="connsiteY208" fmla="*/ 2807 h 10000"/>
                  <a:gd name="connsiteX209" fmla="*/ 5504 w 9971"/>
                  <a:gd name="connsiteY209" fmla="*/ 2982 h 10000"/>
                  <a:gd name="connsiteX210" fmla="*/ 5532 w 9971"/>
                  <a:gd name="connsiteY210" fmla="*/ 3099 h 10000"/>
                  <a:gd name="connsiteX211" fmla="*/ 5561 w 9971"/>
                  <a:gd name="connsiteY211" fmla="*/ 3158 h 10000"/>
                  <a:gd name="connsiteX212" fmla="*/ 5580 w 9971"/>
                  <a:gd name="connsiteY212" fmla="*/ 3138 h 10000"/>
                  <a:gd name="connsiteX213" fmla="*/ 5608 w 9971"/>
                  <a:gd name="connsiteY213" fmla="*/ 3080 h 10000"/>
                  <a:gd name="connsiteX214" fmla="*/ 5637 w 9971"/>
                  <a:gd name="connsiteY214" fmla="*/ 3002 h 10000"/>
                  <a:gd name="connsiteX215" fmla="*/ 5656 w 9971"/>
                  <a:gd name="connsiteY215" fmla="*/ 2963 h 10000"/>
                  <a:gd name="connsiteX216" fmla="*/ 5694 w 9971"/>
                  <a:gd name="connsiteY216" fmla="*/ 3002 h 10000"/>
                  <a:gd name="connsiteX217" fmla="*/ 5722 w 9971"/>
                  <a:gd name="connsiteY217" fmla="*/ 3080 h 10000"/>
                  <a:gd name="connsiteX218" fmla="*/ 5751 w 9971"/>
                  <a:gd name="connsiteY218" fmla="*/ 3158 h 10000"/>
                  <a:gd name="connsiteX219" fmla="*/ 5770 w 9971"/>
                  <a:gd name="connsiteY219" fmla="*/ 3216 h 10000"/>
                  <a:gd name="connsiteX220" fmla="*/ 5798 w 9971"/>
                  <a:gd name="connsiteY220" fmla="*/ 3255 h 10000"/>
                  <a:gd name="connsiteX221" fmla="*/ 5827 w 9971"/>
                  <a:gd name="connsiteY221" fmla="*/ 3236 h 10000"/>
                  <a:gd name="connsiteX222" fmla="*/ 5846 w 9971"/>
                  <a:gd name="connsiteY222" fmla="*/ 3177 h 10000"/>
                  <a:gd name="connsiteX223" fmla="*/ 5875 w 9971"/>
                  <a:gd name="connsiteY223" fmla="*/ 3119 h 10000"/>
                  <a:gd name="connsiteX224" fmla="*/ 5903 w 9971"/>
                  <a:gd name="connsiteY224" fmla="*/ 3060 h 10000"/>
                  <a:gd name="connsiteX225" fmla="*/ 5922 w 9971"/>
                  <a:gd name="connsiteY225" fmla="*/ 3021 h 10000"/>
                  <a:gd name="connsiteX226" fmla="*/ 5951 w 9971"/>
                  <a:gd name="connsiteY226" fmla="*/ 3002 h 10000"/>
                  <a:gd name="connsiteX227" fmla="*/ 5979 w 9971"/>
                  <a:gd name="connsiteY227" fmla="*/ 2982 h 10000"/>
                  <a:gd name="connsiteX228" fmla="*/ 6008 w 9971"/>
                  <a:gd name="connsiteY228" fmla="*/ 2943 h 10000"/>
                  <a:gd name="connsiteX229" fmla="*/ 6027 w 9971"/>
                  <a:gd name="connsiteY229" fmla="*/ 2865 h 10000"/>
                  <a:gd name="connsiteX230" fmla="*/ 6065 w 9971"/>
                  <a:gd name="connsiteY230" fmla="*/ 2827 h 10000"/>
                  <a:gd name="connsiteX231" fmla="*/ 6093 w 9971"/>
                  <a:gd name="connsiteY231" fmla="*/ 2846 h 10000"/>
                  <a:gd name="connsiteX232" fmla="*/ 6112 w 9971"/>
                  <a:gd name="connsiteY232" fmla="*/ 2904 h 10000"/>
                  <a:gd name="connsiteX233" fmla="*/ 6141 w 9971"/>
                  <a:gd name="connsiteY233" fmla="*/ 3021 h 10000"/>
                  <a:gd name="connsiteX234" fmla="*/ 6169 w 9971"/>
                  <a:gd name="connsiteY234" fmla="*/ 3138 h 10000"/>
                  <a:gd name="connsiteX235" fmla="*/ 6188 w 9971"/>
                  <a:gd name="connsiteY235" fmla="*/ 3216 h 10000"/>
                  <a:gd name="connsiteX236" fmla="*/ 6217 w 9971"/>
                  <a:gd name="connsiteY236" fmla="*/ 3255 h 10000"/>
                  <a:gd name="connsiteX237" fmla="*/ 6245 w 9971"/>
                  <a:gd name="connsiteY237" fmla="*/ 3236 h 10000"/>
                  <a:gd name="connsiteX238" fmla="*/ 6274 w 9971"/>
                  <a:gd name="connsiteY238" fmla="*/ 3177 h 10000"/>
                  <a:gd name="connsiteX239" fmla="*/ 6293 w 9971"/>
                  <a:gd name="connsiteY239" fmla="*/ 3099 h 10000"/>
                  <a:gd name="connsiteX240" fmla="*/ 6321 w 9971"/>
                  <a:gd name="connsiteY240" fmla="*/ 3041 h 10000"/>
                  <a:gd name="connsiteX241" fmla="*/ 6350 w 9971"/>
                  <a:gd name="connsiteY241" fmla="*/ 3002 h 10000"/>
                  <a:gd name="connsiteX242" fmla="*/ 6369 w 9971"/>
                  <a:gd name="connsiteY242" fmla="*/ 2982 h 10000"/>
                  <a:gd name="connsiteX243" fmla="*/ 6407 w 9971"/>
                  <a:gd name="connsiteY243" fmla="*/ 2982 h 10000"/>
                  <a:gd name="connsiteX244" fmla="*/ 6435 w 9971"/>
                  <a:gd name="connsiteY244" fmla="*/ 2982 h 10000"/>
                  <a:gd name="connsiteX245" fmla="*/ 6464 w 9971"/>
                  <a:gd name="connsiteY245" fmla="*/ 3002 h 10000"/>
                  <a:gd name="connsiteX246" fmla="*/ 6483 w 9971"/>
                  <a:gd name="connsiteY246" fmla="*/ 3002 h 10000"/>
                  <a:gd name="connsiteX247" fmla="*/ 6511 w 9971"/>
                  <a:gd name="connsiteY247" fmla="*/ 3021 h 10000"/>
                  <a:gd name="connsiteX248" fmla="*/ 6540 w 9971"/>
                  <a:gd name="connsiteY248" fmla="*/ 3041 h 10000"/>
                  <a:gd name="connsiteX249" fmla="*/ 6559 w 9971"/>
                  <a:gd name="connsiteY249" fmla="*/ 3060 h 10000"/>
                  <a:gd name="connsiteX250" fmla="*/ 6587 w 9971"/>
                  <a:gd name="connsiteY250" fmla="*/ 3099 h 10000"/>
                  <a:gd name="connsiteX251" fmla="*/ 6616 w 9971"/>
                  <a:gd name="connsiteY251" fmla="*/ 3119 h 10000"/>
                  <a:gd name="connsiteX252" fmla="*/ 6635 w 9971"/>
                  <a:gd name="connsiteY252" fmla="*/ 3099 h 10000"/>
                  <a:gd name="connsiteX253" fmla="*/ 6663 w 9971"/>
                  <a:gd name="connsiteY253" fmla="*/ 3060 h 10000"/>
                  <a:gd name="connsiteX254" fmla="*/ 6692 w 9971"/>
                  <a:gd name="connsiteY254" fmla="*/ 3002 h 10000"/>
                  <a:gd name="connsiteX255" fmla="*/ 6721 w 9971"/>
                  <a:gd name="connsiteY255" fmla="*/ 2943 h 10000"/>
                  <a:gd name="connsiteX256" fmla="*/ 6740 w 9971"/>
                  <a:gd name="connsiteY256" fmla="*/ 2943 h 10000"/>
                  <a:gd name="connsiteX257" fmla="*/ 6778 w 9971"/>
                  <a:gd name="connsiteY257" fmla="*/ 2943 h 10000"/>
                  <a:gd name="connsiteX258" fmla="*/ 6806 w 9971"/>
                  <a:gd name="connsiteY258" fmla="*/ 3002 h 10000"/>
                  <a:gd name="connsiteX259" fmla="*/ 6825 w 9971"/>
                  <a:gd name="connsiteY259" fmla="*/ 3060 h 10000"/>
                  <a:gd name="connsiteX260" fmla="*/ 6854 w 9971"/>
                  <a:gd name="connsiteY260" fmla="*/ 3099 h 10000"/>
                  <a:gd name="connsiteX261" fmla="*/ 6882 w 9971"/>
                  <a:gd name="connsiteY261" fmla="*/ 3138 h 10000"/>
                  <a:gd name="connsiteX262" fmla="*/ 6901 w 9971"/>
                  <a:gd name="connsiteY262" fmla="*/ 3158 h 10000"/>
                  <a:gd name="connsiteX263" fmla="*/ 6930 w 9971"/>
                  <a:gd name="connsiteY263" fmla="*/ 3138 h 10000"/>
                  <a:gd name="connsiteX264" fmla="*/ 6958 w 9971"/>
                  <a:gd name="connsiteY264" fmla="*/ 3119 h 10000"/>
                  <a:gd name="connsiteX265" fmla="*/ 6987 w 9971"/>
                  <a:gd name="connsiteY265" fmla="*/ 3080 h 10000"/>
                  <a:gd name="connsiteX266" fmla="*/ 7006 w 9971"/>
                  <a:gd name="connsiteY266" fmla="*/ 3041 h 10000"/>
                  <a:gd name="connsiteX267" fmla="*/ 7034 w 9971"/>
                  <a:gd name="connsiteY267" fmla="*/ 3021 h 10000"/>
                  <a:gd name="connsiteX268" fmla="*/ 7063 w 9971"/>
                  <a:gd name="connsiteY268" fmla="*/ 3002 h 10000"/>
                  <a:gd name="connsiteX269" fmla="*/ 7082 w 9971"/>
                  <a:gd name="connsiteY269" fmla="*/ 2963 h 10000"/>
                  <a:gd name="connsiteX270" fmla="*/ 7120 w 9971"/>
                  <a:gd name="connsiteY270" fmla="*/ 2963 h 10000"/>
                  <a:gd name="connsiteX271" fmla="*/ 7148 w 9971"/>
                  <a:gd name="connsiteY271" fmla="*/ 2943 h 10000"/>
                  <a:gd name="connsiteX272" fmla="*/ 7167 w 9971"/>
                  <a:gd name="connsiteY272" fmla="*/ 2963 h 10000"/>
                  <a:gd name="connsiteX273" fmla="*/ 7196 w 9971"/>
                  <a:gd name="connsiteY273" fmla="*/ 3002 h 10000"/>
                  <a:gd name="connsiteX274" fmla="*/ 7224 w 9971"/>
                  <a:gd name="connsiteY274" fmla="*/ 3041 h 10000"/>
                  <a:gd name="connsiteX275" fmla="*/ 7253 w 9971"/>
                  <a:gd name="connsiteY275" fmla="*/ 3080 h 10000"/>
                  <a:gd name="connsiteX276" fmla="*/ 7272 w 9971"/>
                  <a:gd name="connsiteY276" fmla="*/ 3099 h 10000"/>
                  <a:gd name="connsiteX277" fmla="*/ 7300 w 9971"/>
                  <a:gd name="connsiteY277" fmla="*/ 3099 h 10000"/>
                  <a:gd name="connsiteX278" fmla="*/ 7329 w 9971"/>
                  <a:gd name="connsiteY278" fmla="*/ 3080 h 10000"/>
                  <a:gd name="connsiteX279" fmla="*/ 7348 w 9971"/>
                  <a:gd name="connsiteY279" fmla="*/ 3041 h 10000"/>
                  <a:gd name="connsiteX280" fmla="*/ 7376 w 9971"/>
                  <a:gd name="connsiteY280" fmla="*/ 3021 h 10000"/>
                  <a:gd name="connsiteX281" fmla="*/ 7405 w 9971"/>
                  <a:gd name="connsiteY281" fmla="*/ 2982 h 10000"/>
                  <a:gd name="connsiteX282" fmla="*/ 7424 w 9971"/>
                  <a:gd name="connsiteY282" fmla="*/ 2963 h 10000"/>
                  <a:gd name="connsiteX283" fmla="*/ 7452 w 9971"/>
                  <a:gd name="connsiteY283" fmla="*/ 2963 h 10000"/>
                  <a:gd name="connsiteX284" fmla="*/ 7490 w 9971"/>
                  <a:gd name="connsiteY284" fmla="*/ 2963 h 10000"/>
                  <a:gd name="connsiteX285" fmla="*/ 7519 w 9971"/>
                  <a:gd name="connsiteY285" fmla="*/ 2982 h 10000"/>
                  <a:gd name="connsiteX286" fmla="*/ 7538 w 9971"/>
                  <a:gd name="connsiteY286" fmla="*/ 3021 h 10000"/>
                  <a:gd name="connsiteX287" fmla="*/ 7567 w 9971"/>
                  <a:gd name="connsiteY287" fmla="*/ 3080 h 10000"/>
                  <a:gd name="connsiteX288" fmla="*/ 7595 w 9971"/>
                  <a:gd name="connsiteY288" fmla="*/ 3119 h 10000"/>
                  <a:gd name="connsiteX289" fmla="*/ 7614 w 9971"/>
                  <a:gd name="connsiteY289" fmla="*/ 3158 h 10000"/>
                  <a:gd name="connsiteX290" fmla="*/ 7643 w 9971"/>
                  <a:gd name="connsiteY290" fmla="*/ 3177 h 10000"/>
                  <a:gd name="connsiteX291" fmla="*/ 7671 w 9971"/>
                  <a:gd name="connsiteY291" fmla="*/ 3158 h 10000"/>
                  <a:gd name="connsiteX292" fmla="*/ 7690 w 9971"/>
                  <a:gd name="connsiteY292" fmla="*/ 3138 h 10000"/>
                  <a:gd name="connsiteX293" fmla="*/ 7719 w 9971"/>
                  <a:gd name="connsiteY293" fmla="*/ 3080 h 10000"/>
                  <a:gd name="connsiteX294" fmla="*/ 7747 w 9971"/>
                  <a:gd name="connsiteY294" fmla="*/ 3021 h 10000"/>
                  <a:gd name="connsiteX295" fmla="*/ 7776 w 9971"/>
                  <a:gd name="connsiteY295" fmla="*/ 2963 h 10000"/>
                  <a:gd name="connsiteX296" fmla="*/ 7795 w 9971"/>
                  <a:gd name="connsiteY296" fmla="*/ 2943 h 10000"/>
                  <a:gd name="connsiteX297" fmla="*/ 7833 w 9971"/>
                  <a:gd name="connsiteY297" fmla="*/ 2924 h 10000"/>
                  <a:gd name="connsiteX298" fmla="*/ 7861 w 9971"/>
                  <a:gd name="connsiteY298" fmla="*/ 2943 h 10000"/>
                  <a:gd name="connsiteX299" fmla="*/ 7880 w 9971"/>
                  <a:gd name="connsiteY299" fmla="*/ 2982 h 10000"/>
                  <a:gd name="connsiteX300" fmla="*/ 7909 w 9971"/>
                  <a:gd name="connsiteY300" fmla="*/ 3021 h 10000"/>
                  <a:gd name="connsiteX301" fmla="*/ 7937 w 9971"/>
                  <a:gd name="connsiteY301" fmla="*/ 3060 h 10000"/>
                  <a:gd name="connsiteX302" fmla="*/ 7966 w 9971"/>
                  <a:gd name="connsiteY302" fmla="*/ 3099 h 10000"/>
                  <a:gd name="connsiteX303" fmla="*/ 7985 w 9971"/>
                  <a:gd name="connsiteY303" fmla="*/ 3119 h 10000"/>
                  <a:gd name="connsiteX304" fmla="*/ 8013 w 9971"/>
                  <a:gd name="connsiteY304" fmla="*/ 3119 h 10000"/>
                  <a:gd name="connsiteX305" fmla="*/ 8042 w 9971"/>
                  <a:gd name="connsiteY305" fmla="*/ 3099 h 10000"/>
                  <a:gd name="connsiteX306" fmla="*/ 8061 w 9971"/>
                  <a:gd name="connsiteY306" fmla="*/ 3080 h 10000"/>
                  <a:gd name="connsiteX307" fmla="*/ 8089 w 9971"/>
                  <a:gd name="connsiteY307" fmla="*/ 3060 h 10000"/>
                  <a:gd name="connsiteX308" fmla="*/ 8118 w 9971"/>
                  <a:gd name="connsiteY308" fmla="*/ 3021 h 10000"/>
                  <a:gd name="connsiteX309" fmla="*/ 8137 w 9971"/>
                  <a:gd name="connsiteY309" fmla="*/ 2982 h 10000"/>
                  <a:gd name="connsiteX310" fmla="*/ 8165 w 9971"/>
                  <a:gd name="connsiteY310" fmla="*/ 2963 h 10000"/>
                  <a:gd name="connsiteX311" fmla="*/ 8203 w 9971"/>
                  <a:gd name="connsiteY311" fmla="*/ 2943 h 10000"/>
                  <a:gd name="connsiteX312" fmla="*/ 8232 w 9971"/>
                  <a:gd name="connsiteY312" fmla="*/ 2963 h 10000"/>
                  <a:gd name="connsiteX313" fmla="*/ 8251 w 9971"/>
                  <a:gd name="connsiteY313" fmla="*/ 3002 h 10000"/>
                  <a:gd name="connsiteX314" fmla="*/ 8279 w 9971"/>
                  <a:gd name="connsiteY314" fmla="*/ 3060 h 10000"/>
                  <a:gd name="connsiteX315" fmla="*/ 8308 w 9971"/>
                  <a:gd name="connsiteY315" fmla="*/ 3099 h 10000"/>
                  <a:gd name="connsiteX316" fmla="*/ 8327 w 9971"/>
                  <a:gd name="connsiteY316" fmla="*/ 3119 h 10000"/>
                  <a:gd name="connsiteX317" fmla="*/ 8356 w 9971"/>
                  <a:gd name="connsiteY317" fmla="*/ 3119 h 10000"/>
                  <a:gd name="connsiteX318" fmla="*/ 8384 w 9971"/>
                  <a:gd name="connsiteY318" fmla="*/ 3099 h 10000"/>
                  <a:gd name="connsiteX319" fmla="*/ 8403 w 9971"/>
                  <a:gd name="connsiteY319" fmla="*/ 3060 h 10000"/>
                  <a:gd name="connsiteX320" fmla="*/ 8432 w 9971"/>
                  <a:gd name="connsiteY320" fmla="*/ 3041 h 10000"/>
                  <a:gd name="connsiteX321" fmla="*/ 8460 w 9971"/>
                  <a:gd name="connsiteY321" fmla="*/ 3021 h 10000"/>
                  <a:gd name="connsiteX322" fmla="*/ 8489 w 9971"/>
                  <a:gd name="connsiteY322" fmla="*/ 3002 h 10000"/>
                  <a:gd name="connsiteX323" fmla="*/ 8508 w 9971"/>
                  <a:gd name="connsiteY323" fmla="*/ 3002 h 10000"/>
                  <a:gd name="connsiteX324" fmla="*/ 8546 w 9971"/>
                  <a:gd name="connsiteY324" fmla="*/ 3002 h 10000"/>
                  <a:gd name="connsiteX325" fmla="*/ 8574 w 9971"/>
                  <a:gd name="connsiteY325" fmla="*/ 3021 h 10000"/>
                  <a:gd name="connsiteX326" fmla="*/ 8593 w 9971"/>
                  <a:gd name="connsiteY326" fmla="*/ 3041 h 10000"/>
                  <a:gd name="connsiteX327" fmla="*/ 8622 w 9971"/>
                  <a:gd name="connsiteY327" fmla="*/ 3060 h 10000"/>
                  <a:gd name="connsiteX328" fmla="*/ 8650 w 9971"/>
                  <a:gd name="connsiteY328" fmla="*/ 3080 h 10000"/>
                  <a:gd name="connsiteX329" fmla="*/ 8669 w 9971"/>
                  <a:gd name="connsiteY329" fmla="*/ 3119 h 10000"/>
                  <a:gd name="connsiteX330" fmla="*/ 8698 w 9971"/>
                  <a:gd name="connsiteY330" fmla="*/ 3138 h 10000"/>
                  <a:gd name="connsiteX331" fmla="*/ 8726 w 9971"/>
                  <a:gd name="connsiteY331" fmla="*/ 3138 h 10000"/>
                  <a:gd name="connsiteX332" fmla="*/ 8755 w 9971"/>
                  <a:gd name="connsiteY332" fmla="*/ 3119 h 10000"/>
                  <a:gd name="connsiteX333" fmla="*/ 8774 w 9971"/>
                  <a:gd name="connsiteY333" fmla="*/ 3080 h 10000"/>
                  <a:gd name="connsiteX334" fmla="*/ 8802 w 9971"/>
                  <a:gd name="connsiteY334" fmla="*/ 3021 h 10000"/>
                  <a:gd name="connsiteX335" fmla="*/ 8831 w 9971"/>
                  <a:gd name="connsiteY335" fmla="*/ 2963 h 10000"/>
                  <a:gd name="connsiteX336" fmla="*/ 8850 w 9971"/>
                  <a:gd name="connsiteY336" fmla="*/ 2924 h 10000"/>
                  <a:gd name="connsiteX337" fmla="*/ 8878 w 9971"/>
                  <a:gd name="connsiteY337" fmla="*/ 2904 h 10000"/>
                  <a:gd name="connsiteX338" fmla="*/ 8916 w 9971"/>
                  <a:gd name="connsiteY338" fmla="*/ 2924 h 10000"/>
                  <a:gd name="connsiteX339" fmla="*/ 8935 w 9971"/>
                  <a:gd name="connsiteY339" fmla="*/ 2963 h 10000"/>
                  <a:gd name="connsiteX340" fmla="*/ 8964 w 9971"/>
                  <a:gd name="connsiteY340" fmla="*/ 3002 h 10000"/>
                  <a:gd name="connsiteX341" fmla="*/ 8992 w 9971"/>
                  <a:gd name="connsiteY341" fmla="*/ 3041 h 10000"/>
                  <a:gd name="connsiteX342" fmla="*/ 9021 w 9971"/>
                  <a:gd name="connsiteY342" fmla="*/ 3080 h 10000"/>
                  <a:gd name="connsiteX343" fmla="*/ 9040 w 9971"/>
                  <a:gd name="connsiteY343" fmla="*/ 3119 h 10000"/>
                  <a:gd name="connsiteX344" fmla="*/ 9068 w 9971"/>
                  <a:gd name="connsiteY344" fmla="*/ 3119 h 10000"/>
                  <a:gd name="connsiteX345" fmla="*/ 9097 w 9971"/>
                  <a:gd name="connsiteY345" fmla="*/ 3119 h 10000"/>
                  <a:gd name="connsiteX346" fmla="*/ 9116 w 9971"/>
                  <a:gd name="connsiteY346" fmla="*/ 3099 h 10000"/>
                  <a:gd name="connsiteX347" fmla="*/ 9144 w 9971"/>
                  <a:gd name="connsiteY347" fmla="*/ 3080 h 10000"/>
                  <a:gd name="connsiteX348" fmla="*/ 9173 w 9971"/>
                  <a:gd name="connsiteY348" fmla="*/ 3060 h 10000"/>
                  <a:gd name="connsiteX349" fmla="*/ 9192 w 9971"/>
                  <a:gd name="connsiteY349" fmla="*/ 3021 h 10000"/>
                  <a:gd name="connsiteX350" fmla="*/ 9221 w 9971"/>
                  <a:gd name="connsiteY350" fmla="*/ 2982 h 10000"/>
                  <a:gd name="connsiteX351" fmla="*/ 9259 w 9971"/>
                  <a:gd name="connsiteY351" fmla="*/ 2963 h 10000"/>
                  <a:gd name="connsiteX352" fmla="*/ 9287 w 9971"/>
                  <a:gd name="connsiteY352" fmla="*/ 2963 h 10000"/>
                  <a:gd name="connsiteX353" fmla="*/ 9306 w 9971"/>
                  <a:gd name="connsiteY353" fmla="*/ 2982 h 10000"/>
                  <a:gd name="connsiteX354" fmla="*/ 9335 w 9971"/>
                  <a:gd name="connsiteY354" fmla="*/ 3021 h 10000"/>
                  <a:gd name="connsiteX355" fmla="*/ 9363 w 9971"/>
                  <a:gd name="connsiteY355" fmla="*/ 3060 h 10000"/>
                  <a:gd name="connsiteX356" fmla="*/ 9382 w 9971"/>
                  <a:gd name="connsiteY356" fmla="*/ 3080 h 10000"/>
                  <a:gd name="connsiteX357" fmla="*/ 9411 w 9971"/>
                  <a:gd name="connsiteY357" fmla="*/ 3099 h 10000"/>
                  <a:gd name="connsiteX358" fmla="*/ 9439 w 9971"/>
                  <a:gd name="connsiteY358" fmla="*/ 3099 h 10000"/>
                  <a:gd name="connsiteX359" fmla="*/ 9468 w 9971"/>
                  <a:gd name="connsiteY359" fmla="*/ 3080 h 10000"/>
                  <a:gd name="connsiteX360" fmla="*/ 9487 w 9971"/>
                  <a:gd name="connsiteY360" fmla="*/ 3060 h 10000"/>
                  <a:gd name="connsiteX361" fmla="*/ 9515 w 9971"/>
                  <a:gd name="connsiteY361" fmla="*/ 3021 h 10000"/>
                  <a:gd name="connsiteX362" fmla="*/ 9544 w 9971"/>
                  <a:gd name="connsiteY362" fmla="*/ 3002 h 10000"/>
                  <a:gd name="connsiteX363" fmla="*/ 9563 w 9971"/>
                  <a:gd name="connsiteY363" fmla="*/ 3002 h 10000"/>
                  <a:gd name="connsiteX364" fmla="*/ 9591 w 9971"/>
                  <a:gd name="connsiteY364" fmla="*/ 3002 h 10000"/>
                  <a:gd name="connsiteX365" fmla="*/ 9629 w 9971"/>
                  <a:gd name="connsiteY365" fmla="*/ 3002 h 10000"/>
                  <a:gd name="connsiteX366" fmla="*/ 9648 w 9971"/>
                  <a:gd name="connsiteY366" fmla="*/ 3021 h 10000"/>
                  <a:gd name="connsiteX367" fmla="*/ 9677 w 9971"/>
                  <a:gd name="connsiteY367" fmla="*/ 3041 h 10000"/>
                  <a:gd name="connsiteX368" fmla="*/ 9705 w 9971"/>
                  <a:gd name="connsiteY368" fmla="*/ 3080 h 10000"/>
                  <a:gd name="connsiteX369" fmla="*/ 9734 w 9971"/>
                  <a:gd name="connsiteY369" fmla="*/ 3099 h 10000"/>
                  <a:gd name="connsiteX370" fmla="*/ 9753 w 9971"/>
                  <a:gd name="connsiteY370" fmla="*/ 3099 h 10000"/>
                  <a:gd name="connsiteX371" fmla="*/ 9781 w 9971"/>
                  <a:gd name="connsiteY371" fmla="*/ 3099 h 10000"/>
                  <a:gd name="connsiteX372" fmla="*/ 9810 w 9971"/>
                  <a:gd name="connsiteY372" fmla="*/ 3099 h 10000"/>
                  <a:gd name="connsiteX373" fmla="*/ 9829 w 9971"/>
                  <a:gd name="connsiteY373" fmla="*/ 3060 h 10000"/>
                  <a:gd name="connsiteX374" fmla="*/ 9857 w 9971"/>
                  <a:gd name="connsiteY374" fmla="*/ 3021 h 10000"/>
                  <a:gd name="connsiteX375" fmla="*/ 9886 w 9971"/>
                  <a:gd name="connsiteY375" fmla="*/ 2982 h 10000"/>
                  <a:gd name="connsiteX376" fmla="*/ 9905 w 9971"/>
                  <a:gd name="connsiteY376" fmla="*/ 2963 h 10000"/>
                  <a:gd name="connsiteX377" fmla="*/ 9933 w 9971"/>
                  <a:gd name="connsiteY377" fmla="*/ 2943 h 10000"/>
                  <a:gd name="connsiteX378" fmla="*/ 9971 w 9971"/>
                  <a:gd name="connsiteY378" fmla="*/ 2943 h 10000"/>
                  <a:gd name="connsiteX0" fmla="*/ 0 w 17554"/>
                  <a:gd name="connsiteY0" fmla="*/ 2963 h 10000"/>
                  <a:gd name="connsiteX1" fmla="*/ 19 w 17554"/>
                  <a:gd name="connsiteY1" fmla="*/ 2963 h 10000"/>
                  <a:gd name="connsiteX2" fmla="*/ 48 w 17554"/>
                  <a:gd name="connsiteY2" fmla="*/ 2963 h 10000"/>
                  <a:gd name="connsiteX3" fmla="*/ 76 w 17554"/>
                  <a:gd name="connsiteY3" fmla="*/ 2982 h 10000"/>
                  <a:gd name="connsiteX4" fmla="*/ 95 w 17554"/>
                  <a:gd name="connsiteY4" fmla="*/ 3021 h 10000"/>
                  <a:gd name="connsiteX5" fmla="*/ 124 w 17554"/>
                  <a:gd name="connsiteY5" fmla="*/ 3060 h 10000"/>
                  <a:gd name="connsiteX6" fmla="*/ 152 w 17554"/>
                  <a:gd name="connsiteY6" fmla="*/ 3099 h 10000"/>
                  <a:gd name="connsiteX7" fmla="*/ 171 w 17554"/>
                  <a:gd name="connsiteY7" fmla="*/ 3099 h 10000"/>
                  <a:gd name="connsiteX8" fmla="*/ 201 w 17554"/>
                  <a:gd name="connsiteY8" fmla="*/ 3099 h 10000"/>
                  <a:gd name="connsiteX9" fmla="*/ 229 w 17554"/>
                  <a:gd name="connsiteY9" fmla="*/ 3080 h 10000"/>
                  <a:gd name="connsiteX10" fmla="*/ 258 w 17554"/>
                  <a:gd name="connsiteY10" fmla="*/ 3060 h 10000"/>
                  <a:gd name="connsiteX11" fmla="*/ 277 w 17554"/>
                  <a:gd name="connsiteY11" fmla="*/ 3021 h 10000"/>
                  <a:gd name="connsiteX12" fmla="*/ 305 w 17554"/>
                  <a:gd name="connsiteY12" fmla="*/ 3002 h 10000"/>
                  <a:gd name="connsiteX13" fmla="*/ 343 w 17554"/>
                  <a:gd name="connsiteY13" fmla="*/ 3002 h 10000"/>
                  <a:gd name="connsiteX14" fmla="*/ 362 w 17554"/>
                  <a:gd name="connsiteY14" fmla="*/ 3002 h 10000"/>
                  <a:gd name="connsiteX15" fmla="*/ 391 w 17554"/>
                  <a:gd name="connsiteY15" fmla="*/ 3002 h 10000"/>
                  <a:gd name="connsiteX16" fmla="*/ 419 w 17554"/>
                  <a:gd name="connsiteY16" fmla="*/ 3021 h 10000"/>
                  <a:gd name="connsiteX17" fmla="*/ 438 w 17554"/>
                  <a:gd name="connsiteY17" fmla="*/ 3041 h 10000"/>
                  <a:gd name="connsiteX18" fmla="*/ 467 w 17554"/>
                  <a:gd name="connsiteY18" fmla="*/ 3060 h 10000"/>
                  <a:gd name="connsiteX19" fmla="*/ 495 w 17554"/>
                  <a:gd name="connsiteY19" fmla="*/ 3080 h 10000"/>
                  <a:gd name="connsiteX20" fmla="*/ 525 w 17554"/>
                  <a:gd name="connsiteY20" fmla="*/ 3099 h 10000"/>
                  <a:gd name="connsiteX21" fmla="*/ 544 w 17554"/>
                  <a:gd name="connsiteY21" fmla="*/ 3099 h 10000"/>
                  <a:gd name="connsiteX22" fmla="*/ 572 w 17554"/>
                  <a:gd name="connsiteY22" fmla="*/ 3080 h 10000"/>
                  <a:gd name="connsiteX23" fmla="*/ 601 w 17554"/>
                  <a:gd name="connsiteY23" fmla="*/ 3041 h 10000"/>
                  <a:gd name="connsiteX24" fmla="*/ 620 w 17554"/>
                  <a:gd name="connsiteY24" fmla="*/ 3002 h 10000"/>
                  <a:gd name="connsiteX25" fmla="*/ 648 w 17554"/>
                  <a:gd name="connsiteY25" fmla="*/ 2963 h 10000"/>
                  <a:gd name="connsiteX26" fmla="*/ 677 w 17554"/>
                  <a:gd name="connsiteY26" fmla="*/ 2943 h 10000"/>
                  <a:gd name="connsiteX27" fmla="*/ 705 w 17554"/>
                  <a:gd name="connsiteY27" fmla="*/ 2963 h 10000"/>
                  <a:gd name="connsiteX28" fmla="*/ 734 w 17554"/>
                  <a:gd name="connsiteY28" fmla="*/ 2982 h 10000"/>
                  <a:gd name="connsiteX29" fmla="*/ 762 w 17554"/>
                  <a:gd name="connsiteY29" fmla="*/ 3021 h 10000"/>
                  <a:gd name="connsiteX30" fmla="*/ 791 w 17554"/>
                  <a:gd name="connsiteY30" fmla="*/ 3060 h 10000"/>
                  <a:gd name="connsiteX31" fmla="*/ 810 w 17554"/>
                  <a:gd name="connsiteY31" fmla="*/ 3099 h 10000"/>
                  <a:gd name="connsiteX32" fmla="*/ 839 w 17554"/>
                  <a:gd name="connsiteY32" fmla="*/ 3119 h 10000"/>
                  <a:gd name="connsiteX33" fmla="*/ 868 w 17554"/>
                  <a:gd name="connsiteY33" fmla="*/ 3138 h 10000"/>
                  <a:gd name="connsiteX34" fmla="*/ 887 w 17554"/>
                  <a:gd name="connsiteY34" fmla="*/ 3138 h 10000"/>
                  <a:gd name="connsiteX35" fmla="*/ 916 w 17554"/>
                  <a:gd name="connsiteY35" fmla="*/ 3119 h 10000"/>
                  <a:gd name="connsiteX36" fmla="*/ 944 w 17554"/>
                  <a:gd name="connsiteY36" fmla="*/ 3099 h 10000"/>
                  <a:gd name="connsiteX37" fmla="*/ 973 w 17554"/>
                  <a:gd name="connsiteY37" fmla="*/ 3060 h 10000"/>
                  <a:gd name="connsiteX38" fmla="*/ 992 w 17554"/>
                  <a:gd name="connsiteY38" fmla="*/ 3021 h 10000"/>
                  <a:gd name="connsiteX39" fmla="*/ 1020 w 17554"/>
                  <a:gd name="connsiteY39" fmla="*/ 2963 h 10000"/>
                  <a:gd name="connsiteX40" fmla="*/ 1058 w 17554"/>
                  <a:gd name="connsiteY40" fmla="*/ 2943 h 10000"/>
                  <a:gd name="connsiteX41" fmla="*/ 1077 w 17554"/>
                  <a:gd name="connsiteY41" fmla="*/ 2924 h 10000"/>
                  <a:gd name="connsiteX42" fmla="*/ 1106 w 17554"/>
                  <a:gd name="connsiteY42" fmla="*/ 2924 h 10000"/>
                  <a:gd name="connsiteX43" fmla="*/ 1134 w 17554"/>
                  <a:gd name="connsiteY43" fmla="*/ 2963 h 10000"/>
                  <a:gd name="connsiteX44" fmla="*/ 1153 w 17554"/>
                  <a:gd name="connsiteY44" fmla="*/ 3002 h 10000"/>
                  <a:gd name="connsiteX45" fmla="*/ 1182 w 17554"/>
                  <a:gd name="connsiteY45" fmla="*/ 3060 h 10000"/>
                  <a:gd name="connsiteX46" fmla="*/ 1211 w 17554"/>
                  <a:gd name="connsiteY46" fmla="*/ 3099 h 10000"/>
                  <a:gd name="connsiteX47" fmla="*/ 1240 w 17554"/>
                  <a:gd name="connsiteY47" fmla="*/ 3119 h 10000"/>
                  <a:gd name="connsiteX48" fmla="*/ 1259 w 17554"/>
                  <a:gd name="connsiteY48" fmla="*/ 3119 h 10000"/>
                  <a:gd name="connsiteX49" fmla="*/ 1287 w 17554"/>
                  <a:gd name="connsiteY49" fmla="*/ 3099 h 10000"/>
                  <a:gd name="connsiteX50" fmla="*/ 1316 w 17554"/>
                  <a:gd name="connsiteY50" fmla="*/ 3060 h 10000"/>
                  <a:gd name="connsiteX51" fmla="*/ 1335 w 17554"/>
                  <a:gd name="connsiteY51" fmla="*/ 3041 h 10000"/>
                  <a:gd name="connsiteX52" fmla="*/ 1363 w 17554"/>
                  <a:gd name="connsiteY52" fmla="*/ 3021 h 10000"/>
                  <a:gd name="connsiteX53" fmla="*/ 1392 w 17554"/>
                  <a:gd name="connsiteY53" fmla="*/ 3002 h 10000"/>
                  <a:gd name="connsiteX54" fmla="*/ 1420 w 17554"/>
                  <a:gd name="connsiteY54" fmla="*/ 3002 h 10000"/>
                  <a:gd name="connsiteX55" fmla="*/ 1449 w 17554"/>
                  <a:gd name="connsiteY55" fmla="*/ 3002 h 10000"/>
                  <a:gd name="connsiteX56" fmla="*/ 1477 w 17554"/>
                  <a:gd name="connsiteY56" fmla="*/ 3021 h 10000"/>
                  <a:gd name="connsiteX57" fmla="*/ 1506 w 17554"/>
                  <a:gd name="connsiteY57" fmla="*/ 3021 h 10000"/>
                  <a:gd name="connsiteX58" fmla="*/ 1525 w 17554"/>
                  <a:gd name="connsiteY58" fmla="*/ 3060 h 10000"/>
                  <a:gd name="connsiteX59" fmla="*/ 1554 w 17554"/>
                  <a:gd name="connsiteY59" fmla="*/ 3080 h 10000"/>
                  <a:gd name="connsiteX60" fmla="*/ 1583 w 17554"/>
                  <a:gd name="connsiteY60" fmla="*/ 3099 h 10000"/>
                  <a:gd name="connsiteX61" fmla="*/ 1602 w 17554"/>
                  <a:gd name="connsiteY61" fmla="*/ 3119 h 10000"/>
                  <a:gd name="connsiteX62" fmla="*/ 1630 w 17554"/>
                  <a:gd name="connsiteY62" fmla="*/ 3119 h 10000"/>
                  <a:gd name="connsiteX63" fmla="*/ 1659 w 17554"/>
                  <a:gd name="connsiteY63" fmla="*/ 3080 h 10000"/>
                  <a:gd name="connsiteX64" fmla="*/ 1678 w 17554"/>
                  <a:gd name="connsiteY64" fmla="*/ 3060 h 10000"/>
                  <a:gd name="connsiteX65" fmla="*/ 1707 w 17554"/>
                  <a:gd name="connsiteY65" fmla="*/ 3002 h 10000"/>
                  <a:gd name="connsiteX66" fmla="*/ 1735 w 17554"/>
                  <a:gd name="connsiteY66" fmla="*/ 2963 h 10000"/>
                  <a:gd name="connsiteX67" fmla="*/ 1773 w 17554"/>
                  <a:gd name="connsiteY67" fmla="*/ 2943 h 10000"/>
                  <a:gd name="connsiteX68" fmla="*/ 1792 w 17554"/>
                  <a:gd name="connsiteY68" fmla="*/ 2963 h 10000"/>
                  <a:gd name="connsiteX69" fmla="*/ 1821 w 17554"/>
                  <a:gd name="connsiteY69" fmla="*/ 2982 h 10000"/>
                  <a:gd name="connsiteX70" fmla="*/ 1849 w 17554"/>
                  <a:gd name="connsiteY70" fmla="*/ 3041 h 10000"/>
                  <a:gd name="connsiteX71" fmla="*/ 1868 w 17554"/>
                  <a:gd name="connsiteY71" fmla="*/ 3080 h 10000"/>
                  <a:gd name="connsiteX72" fmla="*/ 1898 w 17554"/>
                  <a:gd name="connsiteY72" fmla="*/ 3119 h 10000"/>
                  <a:gd name="connsiteX73" fmla="*/ 1926 w 17554"/>
                  <a:gd name="connsiteY73" fmla="*/ 3119 h 10000"/>
                  <a:gd name="connsiteX74" fmla="*/ 1945 w 17554"/>
                  <a:gd name="connsiteY74" fmla="*/ 3119 h 10000"/>
                  <a:gd name="connsiteX75" fmla="*/ 1974 w 17554"/>
                  <a:gd name="connsiteY75" fmla="*/ 3119 h 10000"/>
                  <a:gd name="connsiteX76" fmla="*/ 2002 w 17554"/>
                  <a:gd name="connsiteY76" fmla="*/ 3080 h 10000"/>
                  <a:gd name="connsiteX77" fmla="*/ 2031 w 17554"/>
                  <a:gd name="connsiteY77" fmla="*/ 3041 h 10000"/>
                  <a:gd name="connsiteX78" fmla="*/ 2050 w 17554"/>
                  <a:gd name="connsiteY78" fmla="*/ 3002 h 10000"/>
                  <a:gd name="connsiteX79" fmla="*/ 2078 w 17554"/>
                  <a:gd name="connsiteY79" fmla="*/ 2963 h 10000"/>
                  <a:gd name="connsiteX80" fmla="*/ 2107 w 17554"/>
                  <a:gd name="connsiteY80" fmla="*/ 2943 h 10000"/>
                  <a:gd name="connsiteX81" fmla="*/ 2135 w 17554"/>
                  <a:gd name="connsiteY81" fmla="*/ 2924 h 10000"/>
                  <a:gd name="connsiteX82" fmla="*/ 2164 w 17554"/>
                  <a:gd name="connsiteY82" fmla="*/ 2924 h 10000"/>
                  <a:gd name="connsiteX83" fmla="*/ 2192 w 17554"/>
                  <a:gd name="connsiteY83" fmla="*/ 2963 h 10000"/>
                  <a:gd name="connsiteX84" fmla="*/ 2221 w 17554"/>
                  <a:gd name="connsiteY84" fmla="*/ 3002 h 10000"/>
                  <a:gd name="connsiteX85" fmla="*/ 2240 w 17554"/>
                  <a:gd name="connsiteY85" fmla="*/ 3060 h 10000"/>
                  <a:gd name="connsiteX86" fmla="*/ 2269 w 17554"/>
                  <a:gd name="connsiteY86" fmla="*/ 3119 h 10000"/>
                  <a:gd name="connsiteX87" fmla="*/ 2298 w 17554"/>
                  <a:gd name="connsiteY87" fmla="*/ 3138 h 10000"/>
                  <a:gd name="connsiteX88" fmla="*/ 2317 w 17554"/>
                  <a:gd name="connsiteY88" fmla="*/ 3158 h 10000"/>
                  <a:gd name="connsiteX89" fmla="*/ 2345 w 17554"/>
                  <a:gd name="connsiteY89" fmla="*/ 3138 h 10000"/>
                  <a:gd name="connsiteX90" fmla="*/ 2374 w 17554"/>
                  <a:gd name="connsiteY90" fmla="*/ 3099 h 10000"/>
                  <a:gd name="connsiteX91" fmla="*/ 2393 w 17554"/>
                  <a:gd name="connsiteY91" fmla="*/ 3060 h 10000"/>
                  <a:gd name="connsiteX92" fmla="*/ 2421 w 17554"/>
                  <a:gd name="connsiteY92" fmla="*/ 3021 h 10000"/>
                  <a:gd name="connsiteX93" fmla="*/ 2450 w 17554"/>
                  <a:gd name="connsiteY93" fmla="*/ 2982 h 10000"/>
                  <a:gd name="connsiteX94" fmla="*/ 2488 w 17554"/>
                  <a:gd name="connsiteY94" fmla="*/ 2982 h 10000"/>
                  <a:gd name="connsiteX95" fmla="*/ 2507 w 17554"/>
                  <a:gd name="connsiteY95" fmla="*/ 2963 h 10000"/>
                  <a:gd name="connsiteX96" fmla="*/ 2536 w 17554"/>
                  <a:gd name="connsiteY96" fmla="*/ 2982 h 10000"/>
                  <a:gd name="connsiteX97" fmla="*/ 2564 w 17554"/>
                  <a:gd name="connsiteY97" fmla="*/ 3021 h 10000"/>
                  <a:gd name="connsiteX98" fmla="*/ 2583 w 17554"/>
                  <a:gd name="connsiteY98" fmla="*/ 3041 h 10000"/>
                  <a:gd name="connsiteX99" fmla="*/ 2613 w 17554"/>
                  <a:gd name="connsiteY99" fmla="*/ 3080 h 10000"/>
                  <a:gd name="connsiteX100" fmla="*/ 2641 w 17554"/>
                  <a:gd name="connsiteY100" fmla="*/ 3099 h 10000"/>
                  <a:gd name="connsiteX101" fmla="*/ 2660 w 17554"/>
                  <a:gd name="connsiteY101" fmla="*/ 3119 h 10000"/>
                  <a:gd name="connsiteX102" fmla="*/ 2689 w 17554"/>
                  <a:gd name="connsiteY102" fmla="*/ 3119 h 10000"/>
                  <a:gd name="connsiteX103" fmla="*/ 2717 w 17554"/>
                  <a:gd name="connsiteY103" fmla="*/ 3080 h 10000"/>
                  <a:gd name="connsiteX104" fmla="*/ 2746 w 17554"/>
                  <a:gd name="connsiteY104" fmla="*/ 3041 h 10000"/>
                  <a:gd name="connsiteX105" fmla="*/ 2765 w 17554"/>
                  <a:gd name="connsiteY105" fmla="*/ 3002 h 10000"/>
                  <a:gd name="connsiteX106" fmla="*/ 2793 w 17554"/>
                  <a:gd name="connsiteY106" fmla="*/ 2963 h 10000"/>
                  <a:gd name="connsiteX107" fmla="*/ 2822 w 17554"/>
                  <a:gd name="connsiteY107" fmla="*/ 2943 h 10000"/>
                  <a:gd name="connsiteX108" fmla="*/ 2850 w 17554"/>
                  <a:gd name="connsiteY108" fmla="*/ 2943 h 10000"/>
                  <a:gd name="connsiteX109" fmla="*/ 2879 w 17554"/>
                  <a:gd name="connsiteY109" fmla="*/ 2963 h 10000"/>
                  <a:gd name="connsiteX110" fmla="*/ 2907 w 17554"/>
                  <a:gd name="connsiteY110" fmla="*/ 2982 h 10000"/>
                  <a:gd name="connsiteX111" fmla="*/ 2926 w 17554"/>
                  <a:gd name="connsiteY111" fmla="*/ 3021 h 10000"/>
                  <a:gd name="connsiteX112" fmla="*/ 2956 w 17554"/>
                  <a:gd name="connsiteY112" fmla="*/ 3041 h 10000"/>
                  <a:gd name="connsiteX113" fmla="*/ 2984 w 17554"/>
                  <a:gd name="connsiteY113" fmla="*/ 3080 h 10000"/>
                  <a:gd name="connsiteX114" fmla="*/ 3013 w 17554"/>
                  <a:gd name="connsiteY114" fmla="*/ 3099 h 10000"/>
                  <a:gd name="connsiteX115" fmla="*/ 3032 w 17554"/>
                  <a:gd name="connsiteY115" fmla="*/ 3119 h 10000"/>
                  <a:gd name="connsiteX116" fmla="*/ 3060 w 17554"/>
                  <a:gd name="connsiteY116" fmla="*/ 3138 h 10000"/>
                  <a:gd name="connsiteX117" fmla="*/ 3089 w 17554"/>
                  <a:gd name="connsiteY117" fmla="*/ 3119 h 10000"/>
                  <a:gd name="connsiteX118" fmla="*/ 3108 w 17554"/>
                  <a:gd name="connsiteY118" fmla="*/ 3099 h 10000"/>
                  <a:gd name="connsiteX119" fmla="*/ 3136 w 17554"/>
                  <a:gd name="connsiteY119" fmla="*/ 3041 h 10000"/>
                  <a:gd name="connsiteX120" fmla="*/ 3165 w 17554"/>
                  <a:gd name="connsiteY120" fmla="*/ 3002 h 10000"/>
                  <a:gd name="connsiteX121" fmla="*/ 3184 w 17554"/>
                  <a:gd name="connsiteY121" fmla="*/ 2963 h 10000"/>
                  <a:gd name="connsiteX122" fmla="*/ 3222 w 17554"/>
                  <a:gd name="connsiteY122" fmla="*/ 2963 h 10000"/>
                  <a:gd name="connsiteX123" fmla="*/ 3250 w 17554"/>
                  <a:gd name="connsiteY123" fmla="*/ 2982 h 10000"/>
                  <a:gd name="connsiteX124" fmla="*/ 3280 w 17554"/>
                  <a:gd name="connsiteY124" fmla="*/ 3021 h 10000"/>
                  <a:gd name="connsiteX125" fmla="*/ 3299 w 17554"/>
                  <a:gd name="connsiteY125" fmla="*/ 3080 h 10000"/>
                  <a:gd name="connsiteX126" fmla="*/ 3327 w 17554"/>
                  <a:gd name="connsiteY126" fmla="*/ 3138 h 10000"/>
                  <a:gd name="connsiteX127" fmla="*/ 3356 w 17554"/>
                  <a:gd name="connsiteY127" fmla="*/ 3138 h 10000"/>
                  <a:gd name="connsiteX128" fmla="*/ 3375 w 17554"/>
                  <a:gd name="connsiteY128" fmla="*/ 3119 h 10000"/>
                  <a:gd name="connsiteX129" fmla="*/ 3404 w 17554"/>
                  <a:gd name="connsiteY129" fmla="*/ 3080 h 10000"/>
                  <a:gd name="connsiteX130" fmla="*/ 3432 w 17554"/>
                  <a:gd name="connsiteY130" fmla="*/ 3021 h 10000"/>
                  <a:gd name="connsiteX131" fmla="*/ 3451 w 17554"/>
                  <a:gd name="connsiteY131" fmla="*/ 2982 h 10000"/>
                  <a:gd name="connsiteX132" fmla="*/ 3480 w 17554"/>
                  <a:gd name="connsiteY132" fmla="*/ 2963 h 10000"/>
                  <a:gd name="connsiteX133" fmla="*/ 3508 w 17554"/>
                  <a:gd name="connsiteY133" fmla="*/ 2963 h 10000"/>
                  <a:gd name="connsiteX134" fmla="*/ 3537 w 17554"/>
                  <a:gd name="connsiteY134" fmla="*/ 2963 h 10000"/>
                  <a:gd name="connsiteX135" fmla="*/ 3565 w 17554"/>
                  <a:gd name="connsiteY135" fmla="*/ 2963 h 10000"/>
                  <a:gd name="connsiteX136" fmla="*/ 3594 w 17554"/>
                  <a:gd name="connsiteY136" fmla="*/ 2982 h 10000"/>
                  <a:gd name="connsiteX137" fmla="*/ 3623 w 17554"/>
                  <a:gd name="connsiteY137" fmla="*/ 3002 h 10000"/>
                  <a:gd name="connsiteX138" fmla="*/ 3642 w 17554"/>
                  <a:gd name="connsiteY138" fmla="*/ 3041 h 10000"/>
                  <a:gd name="connsiteX139" fmla="*/ 3671 w 17554"/>
                  <a:gd name="connsiteY139" fmla="*/ 3099 h 10000"/>
                  <a:gd name="connsiteX140" fmla="*/ 3699 w 17554"/>
                  <a:gd name="connsiteY140" fmla="*/ 3177 h 10000"/>
                  <a:gd name="connsiteX141" fmla="*/ 3728 w 17554"/>
                  <a:gd name="connsiteY141" fmla="*/ 3236 h 10000"/>
                  <a:gd name="connsiteX142" fmla="*/ 3747 w 17554"/>
                  <a:gd name="connsiteY142" fmla="*/ 3255 h 10000"/>
                  <a:gd name="connsiteX143" fmla="*/ 3775 w 17554"/>
                  <a:gd name="connsiteY143" fmla="*/ 3236 h 10000"/>
                  <a:gd name="connsiteX144" fmla="*/ 3804 w 17554"/>
                  <a:gd name="connsiteY144" fmla="*/ 3177 h 10000"/>
                  <a:gd name="connsiteX145" fmla="*/ 3823 w 17554"/>
                  <a:gd name="connsiteY145" fmla="*/ 3060 h 10000"/>
                  <a:gd name="connsiteX146" fmla="*/ 3851 w 17554"/>
                  <a:gd name="connsiteY146" fmla="*/ 2924 h 10000"/>
                  <a:gd name="connsiteX147" fmla="*/ 3880 w 17554"/>
                  <a:gd name="connsiteY147" fmla="*/ 2827 h 10000"/>
                  <a:gd name="connsiteX148" fmla="*/ 3899 w 17554"/>
                  <a:gd name="connsiteY148" fmla="*/ 2807 h 10000"/>
                  <a:gd name="connsiteX149" fmla="*/ 3937 w 17554"/>
                  <a:gd name="connsiteY149" fmla="*/ 2827 h 10000"/>
                  <a:gd name="connsiteX150" fmla="*/ 3965 w 17554"/>
                  <a:gd name="connsiteY150" fmla="*/ 2904 h 10000"/>
                  <a:gd name="connsiteX151" fmla="*/ 3995 w 17554"/>
                  <a:gd name="connsiteY151" fmla="*/ 2963 h 10000"/>
                  <a:gd name="connsiteX152" fmla="*/ 4014 w 17554"/>
                  <a:gd name="connsiteY152" fmla="*/ 3002 h 10000"/>
                  <a:gd name="connsiteX153" fmla="*/ 4042 w 17554"/>
                  <a:gd name="connsiteY153" fmla="*/ 3002 h 10000"/>
                  <a:gd name="connsiteX154" fmla="*/ 4071 w 17554"/>
                  <a:gd name="connsiteY154" fmla="*/ 3002 h 10000"/>
                  <a:gd name="connsiteX155" fmla="*/ 4090 w 17554"/>
                  <a:gd name="connsiteY155" fmla="*/ 3021 h 10000"/>
                  <a:gd name="connsiteX156" fmla="*/ 4118 w 17554"/>
                  <a:gd name="connsiteY156" fmla="*/ 3080 h 10000"/>
                  <a:gd name="connsiteX157" fmla="*/ 4147 w 17554"/>
                  <a:gd name="connsiteY157" fmla="*/ 3138 h 10000"/>
                  <a:gd name="connsiteX158" fmla="*/ 4166 w 17554"/>
                  <a:gd name="connsiteY158" fmla="*/ 3197 h 10000"/>
                  <a:gd name="connsiteX159" fmla="*/ 4195 w 17554"/>
                  <a:gd name="connsiteY159" fmla="*/ 3216 h 10000"/>
                  <a:gd name="connsiteX160" fmla="*/ 4223 w 17554"/>
                  <a:gd name="connsiteY160" fmla="*/ 3158 h 10000"/>
                  <a:gd name="connsiteX161" fmla="*/ 4252 w 17554"/>
                  <a:gd name="connsiteY161" fmla="*/ 3099 h 10000"/>
                  <a:gd name="connsiteX162" fmla="*/ 4280 w 17554"/>
                  <a:gd name="connsiteY162" fmla="*/ 3041 h 10000"/>
                  <a:gd name="connsiteX163" fmla="*/ 4309 w 17554"/>
                  <a:gd name="connsiteY163" fmla="*/ 3002 h 10000"/>
                  <a:gd name="connsiteX164" fmla="*/ 4338 w 17554"/>
                  <a:gd name="connsiteY164" fmla="*/ 2982 h 10000"/>
                  <a:gd name="connsiteX165" fmla="*/ 4357 w 17554"/>
                  <a:gd name="connsiteY165" fmla="*/ 3041 h 10000"/>
                  <a:gd name="connsiteX166" fmla="*/ 4386 w 17554"/>
                  <a:gd name="connsiteY166" fmla="*/ 3138 h 10000"/>
                  <a:gd name="connsiteX167" fmla="*/ 4414 w 17554"/>
                  <a:gd name="connsiteY167" fmla="*/ 3216 h 10000"/>
                  <a:gd name="connsiteX168" fmla="*/ 4433 w 17554"/>
                  <a:gd name="connsiteY168" fmla="*/ 3236 h 10000"/>
                  <a:gd name="connsiteX169" fmla="*/ 4462 w 17554"/>
                  <a:gd name="connsiteY169" fmla="*/ 3236 h 10000"/>
                  <a:gd name="connsiteX170" fmla="*/ 4490 w 17554"/>
                  <a:gd name="connsiteY170" fmla="*/ 3216 h 10000"/>
                  <a:gd name="connsiteX171" fmla="*/ 4519 w 17554"/>
                  <a:gd name="connsiteY171" fmla="*/ 3138 h 10000"/>
                  <a:gd name="connsiteX172" fmla="*/ 4538 w 17554"/>
                  <a:gd name="connsiteY172" fmla="*/ 3177 h 10000"/>
                  <a:gd name="connsiteX173" fmla="*/ 4566 w 17554"/>
                  <a:gd name="connsiteY173" fmla="*/ 3294 h 10000"/>
                  <a:gd name="connsiteX174" fmla="*/ 4595 w 17554"/>
                  <a:gd name="connsiteY174" fmla="*/ 3353 h 10000"/>
                  <a:gd name="connsiteX175" fmla="*/ 4614 w 17554"/>
                  <a:gd name="connsiteY175" fmla="*/ 3275 h 10000"/>
                  <a:gd name="connsiteX176" fmla="*/ 4652 w 17554"/>
                  <a:gd name="connsiteY176" fmla="*/ 3197 h 10000"/>
                  <a:gd name="connsiteX177" fmla="*/ 4681 w 17554"/>
                  <a:gd name="connsiteY177" fmla="*/ 3099 h 10000"/>
                  <a:gd name="connsiteX178" fmla="*/ 4700 w 17554"/>
                  <a:gd name="connsiteY178" fmla="*/ 2846 h 10000"/>
                  <a:gd name="connsiteX179" fmla="*/ 4729 w 17554"/>
                  <a:gd name="connsiteY179" fmla="*/ 2378 h 10000"/>
                  <a:gd name="connsiteX180" fmla="*/ 4757 w 17554"/>
                  <a:gd name="connsiteY180" fmla="*/ 1910 h 10000"/>
                  <a:gd name="connsiteX181" fmla="*/ 4786 w 17554"/>
                  <a:gd name="connsiteY181" fmla="*/ 1637 h 10000"/>
                  <a:gd name="connsiteX182" fmla="*/ 4805 w 17554"/>
                  <a:gd name="connsiteY182" fmla="*/ 1442 h 10000"/>
                  <a:gd name="connsiteX183" fmla="*/ 4833 w 17554"/>
                  <a:gd name="connsiteY183" fmla="*/ 1170 h 10000"/>
                  <a:gd name="connsiteX184" fmla="*/ 4862 w 17554"/>
                  <a:gd name="connsiteY184" fmla="*/ 799 h 10000"/>
                  <a:gd name="connsiteX185" fmla="*/ 4881 w 17554"/>
                  <a:gd name="connsiteY185" fmla="*/ 702 h 10000"/>
                  <a:gd name="connsiteX186" fmla="*/ 4909 w 17554"/>
                  <a:gd name="connsiteY186" fmla="*/ 1442 h 10000"/>
                  <a:gd name="connsiteX187" fmla="*/ 4938 w 17554"/>
                  <a:gd name="connsiteY187" fmla="*/ 3704 h 10000"/>
                  <a:gd name="connsiteX188" fmla="*/ 4957 w 17554"/>
                  <a:gd name="connsiteY188" fmla="*/ 7212 h 10000"/>
                  <a:gd name="connsiteX189" fmla="*/ 4995 w 17554"/>
                  <a:gd name="connsiteY189" fmla="*/ 10000 h 10000"/>
                  <a:gd name="connsiteX190" fmla="*/ 5025 w 17554"/>
                  <a:gd name="connsiteY190" fmla="*/ 9571 h 10000"/>
                  <a:gd name="connsiteX191" fmla="*/ 5053 w 17554"/>
                  <a:gd name="connsiteY191" fmla="*/ 5945 h 10000"/>
                  <a:gd name="connsiteX192" fmla="*/ 5072 w 17554"/>
                  <a:gd name="connsiteY192" fmla="*/ 1891 h 10000"/>
                  <a:gd name="connsiteX193" fmla="*/ 5101 w 17554"/>
                  <a:gd name="connsiteY193" fmla="*/ 0 h 10000"/>
                  <a:gd name="connsiteX194" fmla="*/ 5129 w 17554"/>
                  <a:gd name="connsiteY194" fmla="*/ 390 h 10000"/>
                  <a:gd name="connsiteX195" fmla="*/ 5148 w 17554"/>
                  <a:gd name="connsiteY195" fmla="*/ 1501 h 10000"/>
                  <a:gd name="connsiteX196" fmla="*/ 5177 w 17554"/>
                  <a:gd name="connsiteY196" fmla="*/ 2203 h 10000"/>
                  <a:gd name="connsiteX197" fmla="*/ 5205 w 17554"/>
                  <a:gd name="connsiteY197" fmla="*/ 2534 h 10000"/>
                  <a:gd name="connsiteX198" fmla="*/ 5234 w 17554"/>
                  <a:gd name="connsiteY198" fmla="*/ 2807 h 10000"/>
                  <a:gd name="connsiteX199" fmla="*/ 5253 w 17554"/>
                  <a:gd name="connsiteY199" fmla="*/ 3021 h 10000"/>
                  <a:gd name="connsiteX200" fmla="*/ 5281 w 17554"/>
                  <a:gd name="connsiteY200" fmla="*/ 3041 h 10000"/>
                  <a:gd name="connsiteX201" fmla="*/ 5310 w 17554"/>
                  <a:gd name="connsiteY201" fmla="*/ 3021 h 10000"/>
                  <a:gd name="connsiteX202" fmla="*/ 5329 w 17554"/>
                  <a:gd name="connsiteY202" fmla="*/ 3080 h 10000"/>
                  <a:gd name="connsiteX203" fmla="*/ 5368 w 17554"/>
                  <a:gd name="connsiteY203" fmla="*/ 3119 h 10000"/>
                  <a:gd name="connsiteX204" fmla="*/ 5396 w 17554"/>
                  <a:gd name="connsiteY204" fmla="*/ 3041 h 10000"/>
                  <a:gd name="connsiteX205" fmla="*/ 5415 w 17554"/>
                  <a:gd name="connsiteY205" fmla="*/ 2827 h 10000"/>
                  <a:gd name="connsiteX206" fmla="*/ 5444 w 17554"/>
                  <a:gd name="connsiteY206" fmla="*/ 2671 h 10000"/>
                  <a:gd name="connsiteX207" fmla="*/ 5472 w 17554"/>
                  <a:gd name="connsiteY207" fmla="*/ 2671 h 10000"/>
                  <a:gd name="connsiteX208" fmla="*/ 5501 w 17554"/>
                  <a:gd name="connsiteY208" fmla="*/ 2807 h 10000"/>
                  <a:gd name="connsiteX209" fmla="*/ 5520 w 17554"/>
                  <a:gd name="connsiteY209" fmla="*/ 2982 h 10000"/>
                  <a:gd name="connsiteX210" fmla="*/ 5548 w 17554"/>
                  <a:gd name="connsiteY210" fmla="*/ 3099 h 10000"/>
                  <a:gd name="connsiteX211" fmla="*/ 5577 w 17554"/>
                  <a:gd name="connsiteY211" fmla="*/ 3158 h 10000"/>
                  <a:gd name="connsiteX212" fmla="*/ 5596 w 17554"/>
                  <a:gd name="connsiteY212" fmla="*/ 3138 h 10000"/>
                  <a:gd name="connsiteX213" fmla="*/ 5624 w 17554"/>
                  <a:gd name="connsiteY213" fmla="*/ 3080 h 10000"/>
                  <a:gd name="connsiteX214" fmla="*/ 5653 w 17554"/>
                  <a:gd name="connsiteY214" fmla="*/ 3002 h 10000"/>
                  <a:gd name="connsiteX215" fmla="*/ 5672 w 17554"/>
                  <a:gd name="connsiteY215" fmla="*/ 2963 h 10000"/>
                  <a:gd name="connsiteX216" fmla="*/ 5711 w 17554"/>
                  <a:gd name="connsiteY216" fmla="*/ 3002 h 10000"/>
                  <a:gd name="connsiteX217" fmla="*/ 5739 w 17554"/>
                  <a:gd name="connsiteY217" fmla="*/ 3080 h 10000"/>
                  <a:gd name="connsiteX218" fmla="*/ 5768 w 17554"/>
                  <a:gd name="connsiteY218" fmla="*/ 3158 h 10000"/>
                  <a:gd name="connsiteX219" fmla="*/ 5787 w 17554"/>
                  <a:gd name="connsiteY219" fmla="*/ 3216 h 10000"/>
                  <a:gd name="connsiteX220" fmla="*/ 5815 w 17554"/>
                  <a:gd name="connsiteY220" fmla="*/ 3255 h 10000"/>
                  <a:gd name="connsiteX221" fmla="*/ 5844 w 17554"/>
                  <a:gd name="connsiteY221" fmla="*/ 3236 h 10000"/>
                  <a:gd name="connsiteX222" fmla="*/ 5863 w 17554"/>
                  <a:gd name="connsiteY222" fmla="*/ 3177 h 10000"/>
                  <a:gd name="connsiteX223" fmla="*/ 5892 w 17554"/>
                  <a:gd name="connsiteY223" fmla="*/ 3119 h 10000"/>
                  <a:gd name="connsiteX224" fmla="*/ 5920 w 17554"/>
                  <a:gd name="connsiteY224" fmla="*/ 3060 h 10000"/>
                  <a:gd name="connsiteX225" fmla="*/ 5939 w 17554"/>
                  <a:gd name="connsiteY225" fmla="*/ 3021 h 10000"/>
                  <a:gd name="connsiteX226" fmla="*/ 5968 w 17554"/>
                  <a:gd name="connsiteY226" fmla="*/ 3002 h 10000"/>
                  <a:gd name="connsiteX227" fmla="*/ 5996 w 17554"/>
                  <a:gd name="connsiteY227" fmla="*/ 2982 h 10000"/>
                  <a:gd name="connsiteX228" fmla="*/ 6025 w 17554"/>
                  <a:gd name="connsiteY228" fmla="*/ 2943 h 10000"/>
                  <a:gd name="connsiteX229" fmla="*/ 6045 w 17554"/>
                  <a:gd name="connsiteY229" fmla="*/ 2865 h 10000"/>
                  <a:gd name="connsiteX230" fmla="*/ 6083 w 17554"/>
                  <a:gd name="connsiteY230" fmla="*/ 2827 h 10000"/>
                  <a:gd name="connsiteX231" fmla="*/ 6111 w 17554"/>
                  <a:gd name="connsiteY231" fmla="*/ 2846 h 10000"/>
                  <a:gd name="connsiteX232" fmla="*/ 6130 w 17554"/>
                  <a:gd name="connsiteY232" fmla="*/ 2904 h 10000"/>
                  <a:gd name="connsiteX233" fmla="*/ 6159 w 17554"/>
                  <a:gd name="connsiteY233" fmla="*/ 3021 h 10000"/>
                  <a:gd name="connsiteX234" fmla="*/ 6187 w 17554"/>
                  <a:gd name="connsiteY234" fmla="*/ 3138 h 10000"/>
                  <a:gd name="connsiteX235" fmla="*/ 6206 w 17554"/>
                  <a:gd name="connsiteY235" fmla="*/ 3216 h 10000"/>
                  <a:gd name="connsiteX236" fmla="*/ 6235 w 17554"/>
                  <a:gd name="connsiteY236" fmla="*/ 3255 h 10000"/>
                  <a:gd name="connsiteX237" fmla="*/ 6263 w 17554"/>
                  <a:gd name="connsiteY237" fmla="*/ 3236 h 10000"/>
                  <a:gd name="connsiteX238" fmla="*/ 6292 w 17554"/>
                  <a:gd name="connsiteY238" fmla="*/ 3177 h 10000"/>
                  <a:gd name="connsiteX239" fmla="*/ 6311 w 17554"/>
                  <a:gd name="connsiteY239" fmla="*/ 3099 h 10000"/>
                  <a:gd name="connsiteX240" fmla="*/ 6339 w 17554"/>
                  <a:gd name="connsiteY240" fmla="*/ 3041 h 10000"/>
                  <a:gd name="connsiteX241" fmla="*/ 6368 w 17554"/>
                  <a:gd name="connsiteY241" fmla="*/ 3002 h 10000"/>
                  <a:gd name="connsiteX242" fmla="*/ 6388 w 17554"/>
                  <a:gd name="connsiteY242" fmla="*/ 2982 h 10000"/>
                  <a:gd name="connsiteX243" fmla="*/ 6426 w 17554"/>
                  <a:gd name="connsiteY243" fmla="*/ 2982 h 10000"/>
                  <a:gd name="connsiteX244" fmla="*/ 6454 w 17554"/>
                  <a:gd name="connsiteY244" fmla="*/ 2982 h 10000"/>
                  <a:gd name="connsiteX245" fmla="*/ 6483 w 17554"/>
                  <a:gd name="connsiteY245" fmla="*/ 3002 h 10000"/>
                  <a:gd name="connsiteX246" fmla="*/ 6502 w 17554"/>
                  <a:gd name="connsiteY246" fmla="*/ 3002 h 10000"/>
                  <a:gd name="connsiteX247" fmla="*/ 6530 w 17554"/>
                  <a:gd name="connsiteY247" fmla="*/ 3021 h 10000"/>
                  <a:gd name="connsiteX248" fmla="*/ 6559 w 17554"/>
                  <a:gd name="connsiteY248" fmla="*/ 3041 h 10000"/>
                  <a:gd name="connsiteX249" fmla="*/ 6578 w 17554"/>
                  <a:gd name="connsiteY249" fmla="*/ 3060 h 10000"/>
                  <a:gd name="connsiteX250" fmla="*/ 6606 w 17554"/>
                  <a:gd name="connsiteY250" fmla="*/ 3099 h 10000"/>
                  <a:gd name="connsiteX251" fmla="*/ 6635 w 17554"/>
                  <a:gd name="connsiteY251" fmla="*/ 3119 h 10000"/>
                  <a:gd name="connsiteX252" fmla="*/ 6654 w 17554"/>
                  <a:gd name="connsiteY252" fmla="*/ 3099 h 10000"/>
                  <a:gd name="connsiteX253" fmla="*/ 6682 w 17554"/>
                  <a:gd name="connsiteY253" fmla="*/ 3060 h 10000"/>
                  <a:gd name="connsiteX254" fmla="*/ 6711 w 17554"/>
                  <a:gd name="connsiteY254" fmla="*/ 3002 h 10000"/>
                  <a:gd name="connsiteX255" fmla="*/ 6741 w 17554"/>
                  <a:gd name="connsiteY255" fmla="*/ 2943 h 10000"/>
                  <a:gd name="connsiteX256" fmla="*/ 6760 w 17554"/>
                  <a:gd name="connsiteY256" fmla="*/ 2943 h 10000"/>
                  <a:gd name="connsiteX257" fmla="*/ 6798 w 17554"/>
                  <a:gd name="connsiteY257" fmla="*/ 2943 h 10000"/>
                  <a:gd name="connsiteX258" fmla="*/ 6826 w 17554"/>
                  <a:gd name="connsiteY258" fmla="*/ 3002 h 10000"/>
                  <a:gd name="connsiteX259" fmla="*/ 6845 w 17554"/>
                  <a:gd name="connsiteY259" fmla="*/ 3060 h 10000"/>
                  <a:gd name="connsiteX260" fmla="*/ 6874 w 17554"/>
                  <a:gd name="connsiteY260" fmla="*/ 3099 h 10000"/>
                  <a:gd name="connsiteX261" fmla="*/ 6902 w 17554"/>
                  <a:gd name="connsiteY261" fmla="*/ 3138 h 10000"/>
                  <a:gd name="connsiteX262" fmla="*/ 6921 w 17554"/>
                  <a:gd name="connsiteY262" fmla="*/ 3158 h 10000"/>
                  <a:gd name="connsiteX263" fmla="*/ 6950 w 17554"/>
                  <a:gd name="connsiteY263" fmla="*/ 3138 h 10000"/>
                  <a:gd name="connsiteX264" fmla="*/ 6978 w 17554"/>
                  <a:gd name="connsiteY264" fmla="*/ 3119 h 10000"/>
                  <a:gd name="connsiteX265" fmla="*/ 7007 w 17554"/>
                  <a:gd name="connsiteY265" fmla="*/ 3080 h 10000"/>
                  <a:gd name="connsiteX266" fmla="*/ 7026 w 17554"/>
                  <a:gd name="connsiteY266" fmla="*/ 3041 h 10000"/>
                  <a:gd name="connsiteX267" fmla="*/ 7054 w 17554"/>
                  <a:gd name="connsiteY267" fmla="*/ 3021 h 10000"/>
                  <a:gd name="connsiteX268" fmla="*/ 7084 w 17554"/>
                  <a:gd name="connsiteY268" fmla="*/ 3002 h 10000"/>
                  <a:gd name="connsiteX269" fmla="*/ 7103 w 17554"/>
                  <a:gd name="connsiteY269" fmla="*/ 2963 h 10000"/>
                  <a:gd name="connsiteX270" fmla="*/ 7141 w 17554"/>
                  <a:gd name="connsiteY270" fmla="*/ 2963 h 10000"/>
                  <a:gd name="connsiteX271" fmla="*/ 7169 w 17554"/>
                  <a:gd name="connsiteY271" fmla="*/ 2943 h 10000"/>
                  <a:gd name="connsiteX272" fmla="*/ 7188 w 17554"/>
                  <a:gd name="connsiteY272" fmla="*/ 2963 h 10000"/>
                  <a:gd name="connsiteX273" fmla="*/ 7217 w 17554"/>
                  <a:gd name="connsiteY273" fmla="*/ 3002 h 10000"/>
                  <a:gd name="connsiteX274" fmla="*/ 7245 w 17554"/>
                  <a:gd name="connsiteY274" fmla="*/ 3041 h 10000"/>
                  <a:gd name="connsiteX275" fmla="*/ 7274 w 17554"/>
                  <a:gd name="connsiteY275" fmla="*/ 3080 h 10000"/>
                  <a:gd name="connsiteX276" fmla="*/ 7293 w 17554"/>
                  <a:gd name="connsiteY276" fmla="*/ 3099 h 10000"/>
                  <a:gd name="connsiteX277" fmla="*/ 7321 w 17554"/>
                  <a:gd name="connsiteY277" fmla="*/ 3099 h 10000"/>
                  <a:gd name="connsiteX278" fmla="*/ 7350 w 17554"/>
                  <a:gd name="connsiteY278" fmla="*/ 3080 h 10000"/>
                  <a:gd name="connsiteX279" fmla="*/ 7369 w 17554"/>
                  <a:gd name="connsiteY279" fmla="*/ 3041 h 10000"/>
                  <a:gd name="connsiteX280" fmla="*/ 7397 w 17554"/>
                  <a:gd name="connsiteY280" fmla="*/ 3021 h 10000"/>
                  <a:gd name="connsiteX281" fmla="*/ 7427 w 17554"/>
                  <a:gd name="connsiteY281" fmla="*/ 2982 h 10000"/>
                  <a:gd name="connsiteX282" fmla="*/ 7446 w 17554"/>
                  <a:gd name="connsiteY282" fmla="*/ 2963 h 10000"/>
                  <a:gd name="connsiteX283" fmla="*/ 7474 w 17554"/>
                  <a:gd name="connsiteY283" fmla="*/ 2963 h 10000"/>
                  <a:gd name="connsiteX284" fmla="*/ 7512 w 17554"/>
                  <a:gd name="connsiteY284" fmla="*/ 2963 h 10000"/>
                  <a:gd name="connsiteX285" fmla="*/ 7541 w 17554"/>
                  <a:gd name="connsiteY285" fmla="*/ 2982 h 10000"/>
                  <a:gd name="connsiteX286" fmla="*/ 7560 w 17554"/>
                  <a:gd name="connsiteY286" fmla="*/ 3021 h 10000"/>
                  <a:gd name="connsiteX287" fmla="*/ 7589 w 17554"/>
                  <a:gd name="connsiteY287" fmla="*/ 3080 h 10000"/>
                  <a:gd name="connsiteX288" fmla="*/ 7617 w 17554"/>
                  <a:gd name="connsiteY288" fmla="*/ 3119 h 10000"/>
                  <a:gd name="connsiteX289" fmla="*/ 7636 w 17554"/>
                  <a:gd name="connsiteY289" fmla="*/ 3158 h 10000"/>
                  <a:gd name="connsiteX290" fmla="*/ 7665 w 17554"/>
                  <a:gd name="connsiteY290" fmla="*/ 3177 h 10000"/>
                  <a:gd name="connsiteX291" fmla="*/ 7693 w 17554"/>
                  <a:gd name="connsiteY291" fmla="*/ 3158 h 10000"/>
                  <a:gd name="connsiteX292" fmla="*/ 7712 w 17554"/>
                  <a:gd name="connsiteY292" fmla="*/ 3138 h 10000"/>
                  <a:gd name="connsiteX293" fmla="*/ 7741 w 17554"/>
                  <a:gd name="connsiteY293" fmla="*/ 3080 h 10000"/>
                  <a:gd name="connsiteX294" fmla="*/ 7770 w 17554"/>
                  <a:gd name="connsiteY294" fmla="*/ 3021 h 10000"/>
                  <a:gd name="connsiteX295" fmla="*/ 7799 w 17554"/>
                  <a:gd name="connsiteY295" fmla="*/ 2963 h 10000"/>
                  <a:gd name="connsiteX296" fmla="*/ 7818 w 17554"/>
                  <a:gd name="connsiteY296" fmla="*/ 2943 h 10000"/>
                  <a:gd name="connsiteX297" fmla="*/ 7856 w 17554"/>
                  <a:gd name="connsiteY297" fmla="*/ 2924 h 10000"/>
                  <a:gd name="connsiteX298" fmla="*/ 7884 w 17554"/>
                  <a:gd name="connsiteY298" fmla="*/ 2943 h 10000"/>
                  <a:gd name="connsiteX299" fmla="*/ 7903 w 17554"/>
                  <a:gd name="connsiteY299" fmla="*/ 2982 h 10000"/>
                  <a:gd name="connsiteX300" fmla="*/ 7932 w 17554"/>
                  <a:gd name="connsiteY300" fmla="*/ 3021 h 10000"/>
                  <a:gd name="connsiteX301" fmla="*/ 7960 w 17554"/>
                  <a:gd name="connsiteY301" fmla="*/ 3060 h 10000"/>
                  <a:gd name="connsiteX302" fmla="*/ 7989 w 17554"/>
                  <a:gd name="connsiteY302" fmla="*/ 3099 h 10000"/>
                  <a:gd name="connsiteX303" fmla="*/ 8008 w 17554"/>
                  <a:gd name="connsiteY303" fmla="*/ 3119 h 10000"/>
                  <a:gd name="connsiteX304" fmla="*/ 8036 w 17554"/>
                  <a:gd name="connsiteY304" fmla="*/ 3119 h 10000"/>
                  <a:gd name="connsiteX305" fmla="*/ 8065 w 17554"/>
                  <a:gd name="connsiteY305" fmla="*/ 3099 h 10000"/>
                  <a:gd name="connsiteX306" fmla="*/ 8084 w 17554"/>
                  <a:gd name="connsiteY306" fmla="*/ 3080 h 10000"/>
                  <a:gd name="connsiteX307" fmla="*/ 8113 w 17554"/>
                  <a:gd name="connsiteY307" fmla="*/ 3060 h 10000"/>
                  <a:gd name="connsiteX308" fmla="*/ 8142 w 17554"/>
                  <a:gd name="connsiteY308" fmla="*/ 3021 h 10000"/>
                  <a:gd name="connsiteX309" fmla="*/ 8161 w 17554"/>
                  <a:gd name="connsiteY309" fmla="*/ 2982 h 10000"/>
                  <a:gd name="connsiteX310" fmla="*/ 8189 w 17554"/>
                  <a:gd name="connsiteY310" fmla="*/ 2963 h 10000"/>
                  <a:gd name="connsiteX311" fmla="*/ 8227 w 17554"/>
                  <a:gd name="connsiteY311" fmla="*/ 2943 h 10000"/>
                  <a:gd name="connsiteX312" fmla="*/ 8256 w 17554"/>
                  <a:gd name="connsiteY312" fmla="*/ 2963 h 10000"/>
                  <a:gd name="connsiteX313" fmla="*/ 8275 w 17554"/>
                  <a:gd name="connsiteY313" fmla="*/ 3002 h 10000"/>
                  <a:gd name="connsiteX314" fmla="*/ 8303 w 17554"/>
                  <a:gd name="connsiteY314" fmla="*/ 3060 h 10000"/>
                  <a:gd name="connsiteX315" fmla="*/ 8332 w 17554"/>
                  <a:gd name="connsiteY315" fmla="*/ 3099 h 10000"/>
                  <a:gd name="connsiteX316" fmla="*/ 8351 w 17554"/>
                  <a:gd name="connsiteY316" fmla="*/ 3119 h 10000"/>
                  <a:gd name="connsiteX317" fmla="*/ 8380 w 17554"/>
                  <a:gd name="connsiteY317" fmla="*/ 3119 h 10000"/>
                  <a:gd name="connsiteX318" fmla="*/ 8408 w 17554"/>
                  <a:gd name="connsiteY318" fmla="*/ 3099 h 10000"/>
                  <a:gd name="connsiteX319" fmla="*/ 8427 w 17554"/>
                  <a:gd name="connsiteY319" fmla="*/ 3060 h 10000"/>
                  <a:gd name="connsiteX320" fmla="*/ 8457 w 17554"/>
                  <a:gd name="connsiteY320" fmla="*/ 3041 h 10000"/>
                  <a:gd name="connsiteX321" fmla="*/ 8485 w 17554"/>
                  <a:gd name="connsiteY321" fmla="*/ 3021 h 10000"/>
                  <a:gd name="connsiteX322" fmla="*/ 8514 w 17554"/>
                  <a:gd name="connsiteY322" fmla="*/ 3002 h 10000"/>
                  <a:gd name="connsiteX323" fmla="*/ 8533 w 17554"/>
                  <a:gd name="connsiteY323" fmla="*/ 3002 h 10000"/>
                  <a:gd name="connsiteX324" fmla="*/ 8571 w 17554"/>
                  <a:gd name="connsiteY324" fmla="*/ 3002 h 10000"/>
                  <a:gd name="connsiteX325" fmla="*/ 8599 w 17554"/>
                  <a:gd name="connsiteY325" fmla="*/ 3021 h 10000"/>
                  <a:gd name="connsiteX326" fmla="*/ 8618 w 17554"/>
                  <a:gd name="connsiteY326" fmla="*/ 3041 h 10000"/>
                  <a:gd name="connsiteX327" fmla="*/ 8647 w 17554"/>
                  <a:gd name="connsiteY327" fmla="*/ 3060 h 10000"/>
                  <a:gd name="connsiteX328" fmla="*/ 8675 w 17554"/>
                  <a:gd name="connsiteY328" fmla="*/ 3080 h 10000"/>
                  <a:gd name="connsiteX329" fmla="*/ 8694 w 17554"/>
                  <a:gd name="connsiteY329" fmla="*/ 3119 h 10000"/>
                  <a:gd name="connsiteX330" fmla="*/ 8723 w 17554"/>
                  <a:gd name="connsiteY330" fmla="*/ 3138 h 10000"/>
                  <a:gd name="connsiteX331" fmla="*/ 8751 w 17554"/>
                  <a:gd name="connsiteY331" fmla="*/ 3138 h 10000"/>
                  <a:gd name="connsiteX332" fmla="*/ 8780 w 17554"/>
                  <a:gd name="connsiteY332" fmla="*/ 3119 h 10000"/>
                  <a:gd name="connsiteX333" fmla="*/ 8800 w 17554"/>
                  <a:gd name="connsiteY333" fmla="*/ 3080 h 10000"/>
                  <a:gd name="connsiteX334" fmla="*/ 8828 w 17554"/>
                  <a:gd name="connsiteY334" fmla="*/ 3021 h 10000"/>
                  <a:gd name="connsiteX335" fmla="*/ 8857 w 17554"/>
                  <a:gd name="connsiteY335" fmla="*/ 2963 h 10000"/>
                  <a:gd name="connsiteX336" fmla="*/ 8876 w 17554"/>
                  <a:gd name="connsiteY336" fmla="*/ 2924 h 10000"/>
                  <a:gd name="connsiteX337" fmla="*/ 8904 w 17554"/>
                  <a:gd name="connsiteY337" fmla="*/ 2904 h 10000"/>
                  <a:gd name="connsiteX338" fmla="*/ 8942 w 17554"/>
                  <a:gd name="connsiteY338" fmla="*/ 2924 h 10000"/>
                  <a:gd name="connsiteX339" fmla="*/ 8961 w 17554"/>
                  <a:gd name="connsiteY339" fmla="*/ 2963 h 10000"/>
                  <a:gd name="connsiteX340" fmla="*/ 8990 w 17554"/>
                  <a:gd name="connsiteY340" fmla="*/ 3002 h 10000"/>
                  <a:gd name="connsiteX341" fmla="*/ 9018 w 17554"/>
                  <a:gd name="connsiteY341" fmla="*/ 3041 h 10000"/>
                  <a:gd name="connsiteX342" fmla="*/ 9047 w 17554"/>
                  <a:gd name="connsiteY342" fmla="*/ 3080 h 10000"/>
                  <a:gd name="connsiteX343" fmla="*/ 9066 w 17554"/>
                  <a:gd name="connsiteY343" fmla="*/ 3119 h 10000"/>
                  <a:gd name="connsiteX344" fmla="*/ 9094 w 17554"/>
                  <a:gd name="connsiteY344" fmla="*/ 3119 h 10000"/>
                  <a:gd name="connsiteX345" fmla="*/ 9123 w 17554"/>
                  <a:gd name="connsiteY345" fmla="*/ 3119 h 10000"/>
                  <a:gd name="connsiteX346" fmla="*/ 9143 w 17554"/>
                  <a:gd name="connsiteY346" fmla="*/ 3099 h 10000"/>
                  <a:gd name="connsiteX347" fmla="*/ 9171 w 17554"/>
                  <a:gd name="connsiteY347" fmla="*/ 3080 h 10000"/>
                  <a:gd name="connsiteX348" fmla="*/ 9200 w 17554"/>
                  <a:gd name="connsiteY348" fmla="*/ 3060 h 10000"/>
                  <a:gd name="connsiteX349" fmla="*/ 9219 w 17554"/>
                  <a:gd name="connsiteY349" fmla="*/ 3021 h 10000"/>
                  <a:gd name="connsiteX350" fmla="*/ 9248 w 17554"/>
                  <a:gd name="connsiteY350" fmla="*/ 2982 h 10000"/>
                  <a:gd name="connsiteX351" fmla="*/ 9286 w 17554"/>
                  <a:gd name="connsiteY351" fmla="*/ 2963 h 10000"/>
                  <a:gd name="connsiteX352" fmla="*/ 9314 w 17554"/>
                  <a:gd name="connsiteY352" fmla="*/ 2963 h 10000"/>
                  <a:gd name="connsiteX353" fmla="*/ 9333 w 17554"/>
                  <a:gd name="connsiteY353" fmla="*/ 2982 h 10000"/>
                  <a:gd name="connsiteX354" fmla="*/ 9362 w 17554"/>
                  <a:gd name="connsiteY354" fmla="*/ 3021 h 10000"/>
                  <a:gd name="connsiteX355" fmla="*/ 9390 w 17554"/>
                  <a:gd name="connsiteY355" fmla="*/ 3060 h 10000"/>
                  <a:gd name="connsiteX356" fmla="*/ 9409 w 17554"/>
                  <a:gd name="connsiteY356" fmla="*/ 3080 h 10000"/>
                  <a:gd name="connsiteX357" fmla="*/ 9438 w 17554"/>
                  <a:gd name="connsiteY357" fmla="*/ 3099 h 10000"/>
                  <a:gd name="connsiteX358" fmla="*/ 9466 w 17554"/>
                  <a:gd name="connsiteY358" fmla="*/ 3099 h 10000"/>
                  <a:gd name="connsiteX359" fmla="*/ 9496 w 17554"/>
                  <a:gd name="connsiteY359" fmla="*/ 3080 h 10000"/>
                  <a:gd name="connsiteX360" fmla="*/ 9515 w 17554"/>
                  <a:gd name="connsiteY360" fmla="*/ 3060 h 10000"/>
                  <a:gd name="connsiteX361" fmla="*/ 9543 w 17554"/>
                  <a:gd name="connsiteY361" fmla="*/ 3021 h 10000"/>
                  <a:gd name="connsiteX362" fmla="*/ 9572 w 17554"/>
                  <a:gd name="connsiteY362" fmla="*/ 3002 h 10000"/>
                  <a:gd name="connsiteX363" fmla="*/ 9591 w 17554"/>
                  <a:gd name="connsiteY363" fmla="*/ 3002 h 10000"/>
                  <a:gd name="connsiteX364" fmla="*/ 9619 w 17554"/>
                  <a:gd name="connsiteY364" fmla="*/ 3002 h 10000"/>
                  <a:gd name="connsiteX365" fmla="*/ 9657 w 17554"/>
                  <a:gd name="connsiteY365" fmla="*/ 3002 h 10000"/>
                  <a:gd name="connsiteX366" fmla="*/ 9676 w 17554"/>
                  <a:gd name="connsiteY366" fmla="*/ 3021 h 10000"/>
                  <a:gd name="connsiteX367" fmla="*/ 9705 w 17554"/>
                  <a:gd name="connsiteY367" fmla="*/ 3041 h 10000"/>
                  <a:gd name="connsiteX368" fmla="*/ 9733 w 17554"/>
                  <a:gd name="connsiteY368" fmla="*/ 3080 h 10000"/>
                  <a:gd name="connsiteX369" fmla="*/ 9762 w 17554"/>
                  <a:gd name="connsiteY369" fmla="*/ 3099 h 10000"/>
                  <a:gd name="connsiteX370" fmla="*/ 9781 w 17554"/>
                  <a:gd name="connsiteY370" fmla="*/ 3099 h 10000"/>
                  <a:gd name="connsiteX371" fmla="*/ 9809 w 17554"/>
                  <a:gd name="connsiteY371" fmla="*/ 3099 h 10000"/>
                  <a:gd name="connsiteX372" fmla="*/ 9839 w 17554"/>
                  <a:gd name="connsiteY372" fmla="*/ 3099 h 10000"/>
                  <a:gd name="connsiteX373" fmla="*/ 9858 w 17554"/>
                  <a:gd name="connsiteY373" fmla="*/ 3060 h 10000"/>
                  <a:gd name="connsiteX374" fmla="*/ 9886 w 17554"/>
                  <a:gd name="connsiteY374" fmla="*/ 3021 h 10000"/>
                  <a:gd name="connsiteX375" fmla="*/ 9915 w 17554"/>
                  <a:gd name="connsiteY375" fmla="*/ 2982 h 10000"/>
                  <a:gd name="connsiteX376" fmla="*/ 9934 w 17554"/>
                  <a:gd name="connsiteY376" fmla="*/ 2963 h 10000"/>
                  <a:gd name="connsiteX377" fmla="*/ 9962 w 17554"/>
                  <a:gd name="connsiteY377" fmla="*/ 2943 h 10000"/>
                  <a:gd name="connsiteX378" fmla="*/ 17554 w 17554"/>
                  <a:gd name="connsiteY378" fmla="*/ 3473 h 10000"/>
                  <a:gd name="connsiteX0" fmla="*/ 0 w 20043"/>
                  <a:gd name="connsiteY0" fmla="*/ 2963 h 10000"/>
                  <a:gd name="connsiteX1" fmla="*/ 19 w 20043"/>
                  <a:gd name="connsiteY1" fmla="*/ 2963 h 10000"/>
                  <a:gd name="connsiteX2" fmla="*/ 48 w 20043"/>
                  <a:gd name="connsiteY2" fmla="*/ 2963 h 10000"/>
                  <a:gd name="connsiteX3" fmla="*/ 76 w 20043"/>
                  <a:gd name="connsiteY3" fmla="*/ 2982 h 10000"/>
                  <a:gd name="connsiteX4" fmla="*/ 95 w 20043"/>
                  <a:gd name="connsiteY4" fmla="*/ 3021 h 10000"/>
                  <a:gd name="connsiteX5" fmla="*/ 124 w 20043"/>
                  <a:gd name="connsiteY5" fmla="*/ 3060 h 10000"/>
                  <a:gd name="connsiteX6" fmla="*/ 152 w 20043"/>
                  <a:gd name="connsiteY6" fmla="*/ 3099 h 10000"/>
                  <a:gd name="connsiteX7" fmla="*/ 171 w 20043"/>
                  <a:gd name="connsiteY7" fmla="*/ 3099 h 10000"/>
                  <a:gd name="connsiteX8" fmla="*/ 201 w 20043"/>
                  <a:gd name="connsiteY8" fmla="*/ 3099 h 10000"/>
                  <a:gd name="connsiteX9" fmla="*/ 229 w 20043"/>
                  <a:gd name="connsiteY9" fmla="*/ 3080 h 10000"/>
                  <a:gd name="connsiteX10" fmla="*/ 258 w 20043"/>
                  <a:gd name="connsiteY10" fmla="*/ 3060 h 10000"/>
                  <a:gd name="connsiteX11" fmla="*/ 277 w 20043"/>
                  <a:gd name="connsiteY11" fmla="*/ 3021 h 10000"/>
                  <a:gd name="connsiteX12" fmla="*/ 305 w 20043"/>
                  <a:gd name="connsiteY12" fmla="*/ 3002 h 10000"/>
                  <a:gd name="connsiteX13" fmla="*/ 343 w 20043"/>
                  <a:gd name="connsiteY13" fmla="*/ 3002 h 10000"/>
                  <a:gd name="connsiteX14" fmla="*/ 362 w 20043"/>
                  <a:gd name="connsiteY14" fmla="*/ 3002 h 10000"/>
                  <a:gd name="connsiteX15" fmla="*/ 391 w 20043"/>
                  <a:gd name="connsiteY15" fmla="*/ 3002 h 10000"/>
                  <a:gd name="connsiteX16" fmla="*/ 419 w 20043"/>
                  <a:gd name="connsiteY16" fmla="*/ 3021 h 10000"/>
                  <a:gd name="connsiteX17" fmla="*/ 438 w 20043"/>
                  <a:gd name="connsiteY17" fmla="*/ 3041 h 10000"/>
                  <a:gd name="connsiteX18" fmla="*/ 467 w 20043"/>
                  <a:gd name="connsiteY18" fmla="*/ 3060 h 10000"/>
                  <a:gd name="connsiteX19" fmla="*/ 495 w 20043"/>
                  <a:gd name="connsiteY19" fmla="*/ 3080 h 10000"/>
                  <a:gd name="connsiteX20" fmla="*/ 525 w 20043"/>
                  <a:gd name="connsiteY20" fmla="*/ 3099 h 10000"/>
                  <a:gd name="connsiteX21" fmla="*/ 544 w 20043"/>
                  <a:gd name="connsiteY21" fmla="*/ 3099 h 10000"/>
                  <a:gd name="connsiteX22" fmla="*/ 572 w 20043"/>
                  <a:gd name="connsiteY22" fmla="*/ 3080 h 10000"/>
                  <a:gd name="connsiteX23" fmla="*/ 601 w 20043"/>
                  <a:gd name="connsiteY23" fmla="*/ 3041 h 10000"/>
                  <a:gd name="connsiteX24" fmla="*/ 620 w 20043"/>
                  <a:gd name="connsiteY24" fmla="*/ 3002 h 10000"/>
                  <a:gd name="connsiteX25" fmla="*/ 648 w 20043"/>
                  <a:gd name="connsiteY25" fmla="*/ 2963 h 10000"/>
                  <a:gd name="connsiteX26" fmla="*/ 677 w 20043"/>
                  <a:gd name="connsiteY26" fmla="*/ 2943 h 10000"/>
                  <a:gd name="connsiteX27" fmla="*/ 705 w 20043"/>
                  <a:gd name="connsiteY27" fmla="*/ 2963 h 10000"/>
                  <a:gd name="connsiteX28" fmla="*/ 734 w 20043"/>
                  <a:gd name="connsiteY28" fmla="*/ 2982 h 10000"/>
                  <a:gd name="connsiteX29" fmla="*/ 762 w 20043"/>
                  <a:gd name="connsiteY29" fmla="*/ 3021 h 10000"/>
                  <a:gd name="connsiteX30" fmla="*/ 791 w 20043"/>
                  <a:gd name="connsiteY30" fmla="*/ 3060 h 10000"/>
                  <a:gd name="connsiteX31" fmla="*/ 810 w 20043"/>
                  <a:gd name="connsiteY31" fmla="*/ 3099 h 10000"/>
                  <a:gd name="connsiteX32" fmla="*/ 839 w 20043"/>
                  <a:gd name="connsiteY32" fmla="*/ 3119 h 10000"/>
                  <a:gd name="connsiteX33" fmla="*/ 868 w 20043"/>
                  <a:gd name="connsiteY33" fmla="*/ 3138 h 10000"/>
                  <a:gd name="connsiteX34" fmla="*/ 887 w 20043"/>
                  <a:gd name="connsiteY34" fmla="*/ 3138 h 10000"/>
                  <a:gd name="connsiteX35" fmla="*/ 916 w 20043"/>
                  <a:gd name="connsiteY35" fmla="*/ 3119 h 10000"/>
                  <a:gd name="connsiteX36" fmla="*/ 944 w 20043"/>
                  <a:gd name="connsiteY36" fmla="*/ 3099 h 10000"/>
                  <a:gd name="connsiteX37" fmla="*/ 973 w 20043"/>
                  <a:gd name="connsiteY37" fmla="*/ 3060 h 10000"/>
                  <a:gd name="connsiteX38" fmla="*/ 992 w 20043"/>
                  <a:gd name="connsiteY38" fmla="*/ 3021 h 10000"/>
                  <a:gd name="connsiteX39" fmla="*/ 1020 w 20043"/>
                  <a:gd name="connsiteY39" fmla="*/ 2963 h 10000"/>
                  <a:gd name="connsiteX40" fmla="*/ 1058 w 20043"/>
                  <a:gd name="connsiteY40" fmla="*/ 2943 h 10000"/>
                  <a:gd name="connsiteX41" fmla="*/ 1077 w 20043"/>
                  <a:gd name="connsiteY41" fmla="*/ 2924 h 10000"/>
                  <a:gd name="connsiteX42" fmla="*/ 1106 w 20043"/>
                  <a:gd name="connsiteY42" fmla="*/ 2924 h 10000"/>
                  <a:gd name="connsiteX43" fmla="*/ 1134 w 20043"/>
                  <a:gd name="connsiteY43" fmla="*/ 2963 h 10000"/>
                  <a:gd name="connsiteX44" fmla="*/ 1153 w 20043"/>
                  <a:gd name="connsiteY44" fmla="*/ 3002 h 10000"/>
                  <a:gd name="connsiteX45" fmla="*/ 1182 w 20043"/>
                  <a:gd name="connsiteY45" fmla="*/ 3060 h 10000"/>
                  <a:gd name="connsiteX46" fmla="*/ 1211 w 20043"/>
                  <a:gd name="connsiteY46" fmla="*/ 3099 h 10000"/>
                  <a:gd name="connsiteX47" fmla="*/ 1240 w 20043"/>
                  <a:gd name="connsiteY47" fmla="*/ 3119 h 10000"/>
                  <a:gd name="connsiteX48" fmla="*/ 1259 w 20043"/>
                  <a:gd name="connsiteY48" fmla="*/ 3119 h 10000"/>
                  <a:gd name="connsiteX49" fmla="*/ 1287 w 20043"/>
                  <a:gd name="connsiteY49" fmla="*/ 3099 h 10000"/>
                  <a:gd name="connsiteX50" fmla="*/ 1316 w 20043"/>
                  <a:gd name="connsiteY50" fmla="*/ 3060 h 10000"/>
                  <a:gd name="connsiteX51" fmla="*/ 1335 w 20043"/>
                  <a:gd name="connsiteY51" fmla="*/ 3041 h 10000"/>
                  <a:gd name="connsiteX52" fmla="*/ 1363 w 20043"/>
                  <a:gd name="connsiteY52" fmla="*/ 3021 h 10000"/>
                  <a:gd name="connsiteX53" fmla="*/ 1392 w 20043"/>
                  <a:gd name="connsiteY53" fmla="*/ 3002 h 10000"/>
                  <a:gd name="connsiteX54" fmla="*/ 1420 w 20043"/>
                  <a:gd name="connsiteY54" fmla="*/ 3002 h 10000"/>
                  <a:gd name="connsiteX55" fmla="*/ 1449 w 20043"/>
                  <a:gd name="connsiteY55" fmla="*/ 3002 h 10000"/>
                  <a:gd name="connsiteX56" fmla="*/ 1477 w 20043"/>
                  <a:gd name="connsiteY56" fmla="*/ 3021 h 10000"/>
                  <a:gd name="connsiteX57" fmla="*/ 1506 w 20043"/>
                  <a:gd name="connsiteY57" fmla="*/ 3021 h 10000"/>
                  <a:gd name="connsiteX58" fmla="*/ 1525 w 20043"/>
                  <a:gd name="connsiteY58" fmla="*/ 3060 h 10000"/>
                  <a:gd name="connsiteX59" fmla="*/ 1554 w 20043"/>
                  <a:gd name="connsiteY59" fmla="*/ 3080 h 10000"/>
                  <a:gd name="connsiteX60" fmla="*/ 1583 w 20043"/>
                  <a:gd name="connsiteY60" fmla="*/ 3099 h 10000"/>
                  <a:gd name="connsiteX61" fmla="*/ 1602 w 20043"/>
                  <a:gd name="connsiteY61" fmla="*/ 3119 h 10000"/>
                  <a:gd name="connsiteX62" fmla="*/ 1630 w 20043"/>
                  <a:gd name="connsiteY62" fmla="*/ 3119 h 10000"/>
                  <a:gd name="connsiteX63" fmla="*/ 1659 w 20043"/>
                  <a:gd name="connsiteY63" fmla="*/ 3080 h 10000"/>
                  <a:gd name="connsiteX64" fmla="*/ 1678 w 20043"/>
                  <a:gd name="connsiteY64" fmla="*/ 3060 h 10000"/>
                  <a:gd name="connsiteX65" fmla="*/ 1707 w 20043"/>
                  <a:gd name="connsiteY65" fmla="*/ 3002 h 10000"/>
                  <a:gd name="connsiteX66" fmla="*/ 1735 w 20043"/>
                  <a:gd name="connsiteY66" fmla="*/ 2963 h 10000"/>
                  <a:gd name="connsiteX67" fmla="*/ 1773 w 20043"/>
                  <a:gd name="connsiteY67" fmla="*/ 2943 h 10000"/>
                  <a:gd name="connsiteX68" fmla="*/ 1792 w 20043"/>
                  <a:gd name="connsiteY68" fmla="*/ 2963 h 10000"/>
                  <a:gd name="connsiteX69" fmla="*/ 1821 w 20043"/>
                  <a:gd name="connsiteY69" fmla="*/ 2982 h 10000"/>
                  <a:gd name="connsiteX70" fmla="*/ 1849 w 20043"/>
                  <a:gd name="connsiteY70" fmla="*/ 3041 h 10000"/>
                  <a:gd name="connsiteX71" fmla="*/ 1868 w 20043"/>
                  <a:gd name="connsiteY71" fmla="*/ 3080 h 10000"/>
                  <a:gd name="connsiteX72" fmla="*/ 1898 w 20043"/>
                  <a:gd name="connsiteY72" fmla="*/ 3119 h 10000"/>
                  <a:gd name="connsiteX73" fmla="*/ 1926 w 20043"/>
                  <a:gd name="connsiteY73" fmla="*/ 3119 h 10000"/>
                  <a:gd name="connsiteX74" fmla="*/ 1945 w 20043"/>
                  <a:gd name="connsiteY74" fmla="*/ 3119 h 10000"/>
                  <a:gd name="connsiteX75" fmla="*/ 1974 w 20043"/>
                  <a:gd name="connsiteY75" fmla="*/ 3119 h 10000"/>
                  <a:gd name="connsiteX76" fmla="*/ 2002 w 20043"/>
                  <a:gd name="connsiteY76" fmla="*/ 3080 h 10000"/>
                  <a:gd name="connsiteX77" fmla="*/ 2031 w 20043"/>
                  <a:gd name="connsiteY77" fmla="*/ 3041 h 10000"/>
                  <a:gd name="connsiteX78" fmla="*/ 2050 w 20043"/>
                  <a:gd name="connsiteY78" fmla="*/ 3002 h 10000"/>
                  <a:gd name="connsiteX79" fmla="*/ 2078 w 20043"/>
                  <a:gd name="connsiteY79" fmla="*/ 2963 h 10000"/>
                  <a:gd name="connsiteX80" fmla="*/ 2107 w 20043"/>
                  <a:gd name="connsiteY80" fmla="*/ 2943 h 10000"/>
                  <a:gd name="connsiteX81" fmla="*/ 2135 w 20043"/>
                  <a:gd name="connsiteY81" fmla="*/ 2924 h 10000"/>
                  <a:gd name="connsiteX82" fmla="*/ 2164 w 20043"/>
                  <a:gd name="connsiteY82" fmla="*/ 2924 h 10000"/>
                  <a:gd name="connsiteX83" fmla="*/ 2192 w 20043"/>
                  <a:gd name="connsiteY83" fmla="*/ 2963 h 10000"/>
                  <a:gd name="connsiteX84" fmla="*/ 2221 w 20043"/>
                  <a:gd name="connsiteY84" fmla="*/ 3002 h 10000"/>
                  <a:gd name="connsiteX85" fmla="*/ 2240 w 20043"/>
                  <a:gd name="connsiteY85" fmla="*/ 3060 h 10000"/>
                  <a:gd name="connsiteX86" fmla="*/ 2269 w 20043"/>
                  <a:gd name="connsiteY86" fmla="*/ 3119 h 10000"/>
                  <a:gd name="connsiteX87" fmla="*/ 2298 w 20043"/>
                  <a:gd name="connsiteY87" fmla="*/ 3138 h 10000"/>
                  <a:gd name="connsiteX88" fmla="*/ 2317 w 20043"/>
                  <a:gd name="connsiteY88" fmla="*/ 3158 h 10000"/>
                  <a:gd name="connsiteX89" fmla="*/ 2345 w 20043"/>
                  <a:gd name="connsiteY89" fmla="*/ 3138 h 10000"/>
                  <a:gd name="connsiteX90" fmla="*/ 2374 w 20043"/>
                  <a:gd name="connsiteY90" fmla="*/ 3099 h 10000"/>
                  <a:gd name="connsiteX91" fmla="*/ 2393 w 20043"/>
                  <a:gd name="connsiteY91" fmla="*/ 3060 h 10000"/>
                  <a:gd name="connsiteX92" fmla="*/ 2421 w 20043"/>
                  <a:gd name="connsiteY92" fmla="*/ 3021 h 10000"/>
                  <a:gd name="connsiteX93" fmla="*/ 2450 w 20043"/>
                  <a:gd name="connsiteY93" fmla="*/ 2982 h 10000"/>
                  <a:gd name="connsiteX94" fmla="*/ 2488 w 20043"/>
                  <a:gd name="connsiteY94" fmla="*/ 2982 h 10000"/>
                  <a:gd name="connsiteX95" fmla="*/ 2507 w 20043"/>
                  <a:gd name="connsiteY95" fmla="*/ 2963 h 10000"/>
                  <a:gd name="connsiteX96" fmla="*/ 2536 w 20043"/>
                  <a:gd name="connsiteY96" fmla="*/ 2982 h 10000"/>
                  <a:gd name="connsiteX97" fmla="*/ 2564 w 20043"/>
                  <a:gd name="connsiteY97" fmla="*/ 3021 h 10000"/>
                  <a:gd name="connsiteX98" fmla="*/ 2583 w 20043"/>
                  <a:gd name="connsiteY98" fmla="*/ 3041 h 10000"/>
                  <a:gd name="connsiteX99" fmla="*/ 2613 w 20043"/>
                  <a:gd name="connsiteY99" fmla="*/ 3080 h 10000"/>
                  <a:gd name="connsiteX100" fmla="*/ 2641 w 20043"/>
                  <a:gd name="connsiteY100" fmla="*/ 3099 h 10000"/>
                  <a:gd name="connsiteX101" fmla="*/ 2660 w 20043"/>
                  <a:gd name="connsiteY101" fmla="*/ 3119 h 10000"/>
                  <a:gd name="connsiteX102" fmla="*/ 2689 w 20043"/>
                  <a:gd name="connsiteY102" fmla="*/ 3119 h 10000"/>
                  <a:gd name="connsiteX103" fmla="*/ 2717 w 20043"/>
                  <a:gd name="connsiteY103" fmla="*/ 3080 h 10000"/>
                  <a:gd name="connsiteX104" fmla="*/ 2746 w 20043"/>
                  <a:gd name="connsiteY104" fmla="*/ 3041 h 10000"/>
                  <a:gd name="connsiteX105" fmla="*/ 2765 w 20043"/>
                  <a:gd name="connsiteY105" fmla="*/ 3002 h 10000"/>
                  <a:gd name="connsiteX106" fmla="*/ 2793 w 20043"/>
                  <a:gd name="connsiteY106" fmla="*/ 2963 h 10000"/>
                  <a:gd name="connsiteX107" fmla="*/ 2822 w 20043"/>
                  <a:gd name="connsiteY107" fmla="*/ 2943 h 10000"/>
                  <a:gd name="connsiteX108" fmla="*/ 2850 w 20043"/>
                  <a:gd name="connsiteY108" fmla="*/ 2943 h 10000"/>
                  <a:gd name="connsiteX109" fmla="*/ 2879 w 20043"/>
                  <a:gd name="connsiteY109" fmla="*/ 2963 h 10000"/>
                  <a:gd name="connsiteX110" fmla="*/ 2907 w 20043"/>
                  <a:gd name="connsiteY110" fmla="*/ 2982 h 10000"/>
                  <a:gd name="connsiteX111" fmla="*/ 2926 w 20043"/>
                  <a:gd name="connsiteY111" fmla="*/ 3021 h 10000"/>
                  <a:gd name="connsiteX112" fmla="*/ 2956 w 20043"/>
                  <a:gd name="connsiteY112" fmla="*/ 3041 h 10000"/>
                  <a:gd name="connsiteX113" fmla="*/ 2984 w 20043"/>
                  <a:gd name="connsiteY113" fmla="*/ 3080 h 10000"/>
                  <a:gd name="connsiteX114" fmla="*/ 3013 w 20043"/>
                  <a:gd name="connsiteY114" fmla="*/ 3099 h 10000"/>
                  <a:gd name="connsiteX115" fmla="*/ 3032 w 20043"/>
                  <a:gd name="connsiteY115" fmla="*/ 3119 h 10000"/>
                  <a:gd name="connsiteX116" fmla="*/ 3060 w 20043"/>
                  <a:gd name="connsiteY116" fmla="*/ 3138 h 10000"/>
                  <a:gd name="connsiteX117" fmla="*/ 3089 w 20043"/>
                  <a:gd name="connsiteY117" fmla="*/ 3119 h 10000"/>
                  <a:gd name="connsiteX118" fmla="*/ 3108 w 20043"/>
                  <a:gd name="connsiteY118" fmla="*/ 3099 h 10000"/>
                  <a:gd name="connsiteX119" fmla="*/ 3136 w 20043"/>
                  <a:gd name="connsiteY119" fmla="*/ 3041 h 10000"/>
                  <a:gd name="connsiteX120" fmla="*/ 3165 w 20043"/>
                  <a:gd name="connsiteY120" fmla="*/ 3002 h 10000"/>
                  <a:gd name="connsiteX121" fmla="*/ 3184 w 20043"/>
                  <a:gd name="connsiteY121" fmla="*/ 2963 h 10000"/>
                  <a:gd name="connsiteX122" fmla="*/ 3222 w 20043"/>
                  <a:gd name="connsiteY122" fmla="*/ 2963 h 10000"/>
                  <a:gd name="connsiteX123" fmla="*/ 3250 w 20043"/>
                  <a:gd name="connsiteY123" fmla="*/ 2982 h 10000"/>
                  <a:gd name="connsiteX124" fmla="*/ 3280 w 20043"/>
                  <a:gd name="connsiteY124" fmla="*/ 3021 h 10000"/>
                  <a:gd name="connsiteX125" fmla="*/ 3299 w 20043"/>
                  <a:gd name="connsiteY125" fmla="*/ 3080 h 10000"/>
                  <a:gd name="connsiteX126" fmla="*/ 3327 w 20043"/>
                  <a:gd name="connsiteY126" fmla="*/ 3138 h 10000"/>
                  <a:gd name="connsiteX127" fmla="*/ 3356 w 20043"/>
                  <a:gd name="connsiteY127" fmla="*/ 3138 h 10000"/>
                  <a:gd name="connsiteX128" fmla="*/ 3375 w 20043"/>
                  <a:gd name="connsiteY128" fmla="*/ 3119 h 10000"/>
                  <a:gd name="connsiteX129" fmla="*/ 3404 w 20043"/>
                  <a:gd name="connsiteY129" fmla="*/ 3080 h 10000"/>
                  <a:gd name="connsiteX130" fmla="*/ 3432 w 20043"/>
                  <a:gd name="connsiteY130" fmla="*/ 3021 h 10000"/>
                  <a:gd name="connsiteX131" fmla="*/ 3451 w 20043"/>
                  <a:gd name="connsiteY131" fmla="*/ 2982 h 10000"/>
                  <a:gd name="connsiteX132" fmla="*/ 3480 w 20043"/>
                  <a:gd name="connsiteY132" fmla="*/ 2963 h 10000"/>
                  <a:gd name="connsiteX133" fmla="*/ 3508 w 20043"/>
                  <a:gd name="connsiteY133" fmla="*/ 2963 h 10000"/>
                  <a:gd name="connsiteX134" fmla="*/ 3537 w 20043"/>
                  <a:gd name="connsiteY134" fmla="*/ 2963 h 10000"/>
                  <a:gd name="connsiteX135" fmla="*/ 3565 w 20043"/>
                  <a:gd name="connsiteY135" fmla="*/ 2963 h 10000"/>
                  <a:gd name="connsiteX136" fmla="*/ 3594 w 20043"/>
                  <a:gd name="connsiteY136" fmla="*/ 2982 h 10000"/>
                  <a:gd name="connsiteX137" fmla="*/ 3623 w 20043"/>
                  <a:gd name="connsiteY137" fmla="*/ 3002 h 10000"/>
                  <a:gd name="connsiteX138" fmla="*/ 3642 w 20043"/>
                  <a:gd name="connsiteY138" fmla="*/ 3041 h 10000"/>
                  <a:gd name="connsiteX139" fmla="*/ 3671 w 20043"/>
                  <a:gd name="connsiteY139" fmla="*/ 3099 h 10000"/>
                  <a:gd name="connsiteX140" fmla="*/ 3699 w 20043"/>
                  <a:gd name="connsiteY140" fmla="*/ 3177 h 10000"/>
                  <a:gd name="connsiteX141" fmla="*/ 3728 w 20043"/>
                  <a:gd name="connsiteY141" fmla="*/ 3236 h 10000"/>
                  <a:gd name="connsiteX142" fmla="*/ 3747 w 20043"/>
                  <a:gd name="connsiteY142" fmla="*/ 3255 h 10000"/>
                  <a:gd name="connsiteX143" fmla="*/ 3775 w 20043"/>
                  <a:gd name="connsiteY143" fmla="*/ 3236 h 10000"/>
                  <a:gd name="connsiteX144" fmla="*/ 3804 w 20043"/>
                  <a:gd name="connsiteY144" fmla="*/ 3177 h 10000"/>
                  <a:gd name="connsiteX145" fmla="*/ 3823 w 20043"/>
                  <a:gd name="connsiteY145" fmla="*/ 3060 h 10000"/>
                  <a:gd name="connsiteX146" fmla="*/ 3851 w 20043"/>
                  <a:gd name="connsiteY146" fmla="*/ 2924 h 10000"/>
                  <a:gd name="connsiteX147" fmla="*/ 3880 w 20043"/>
                  <a:gd name="connsiteY147" fmla="*/ 2827 h 10000"/>
                  <a:gd name="connsiteX148" fmla="*/ 3899 w 20043"/>
                  <a:gd name="connsiteY148" fmla="*/ 2807 h 10000"/>
                  <a:gd name="connsiteX149" fmla="*/ 3937 w 20043"/>
                  <a:gd name="connsiteY149" fmla="*/ 2827 h 10000"/>
                  <a:gd name="connsiteX150" fmla="*/ 3965 w 20043"/>
                  <a:gd name="connsiteY150" fmla="*/ 2904 h 10000"/>
                  <a:gd name="connsiteX151" fmla="*/ 3995 w 20043"/>
                  <a:gd name="connsiteY151" fmla="*/ 2963 h 10000"/>
                  <a:gd name="connsiteX152" fmla="*/ 4014 w 20043"/>
                  <a:gd name="connsiteY152" fmla="*/ 3002 h 10000"/>
                  <a:gd name="connsiteX153" fmla="*/ 4042 w 20043"/>
                  <a:gd name="connsiteY153" fmla="*/ 3002 h 10000"/>
                  <a:gd name="connsiteX154" fmla="*/ 4071 w 20043"/>
                  <a:gd name="connsiteY154" fmla="*/ 3002 h 10000"/>
                  <a:gd name="connsiteX155" fmla="*/ 4090 w 20043"/>
                  <a:gd name="connsiteY155" fmla="*/ 3021 h 10000"/>
                  <a:gd name="connsiteX156" fmla="*/ 4118 w 20043"/>
                  <a:gd name="connsiteY156" fmla="*/ 3080 h 10000"/>
                  <a:gd name="connsiteX157" fmla="*/ 4147 w 20043"/>
                  <a:gd name="connsiteY157" fmla="*/ 3138 h 10000"/>
                  <a:gd name="connsiteX158" fmla="*/ 4166 w 20043"/>
                  <a:gd name="connsiteY158" fmla="*/ 3197 h 10000"/>
                  <a:gd name="connsiteX159" fmla="*/ 4195 w 20043"/>
                  <a:gd name="connsiteY159" fmla="*/ 3216 h 10000"/>
                  <a:gd name="connsiteX160" fmla="*/ 4223 w 20043"/>
                  <a:gd name="connsiteY160" fmla="*/ 3158 h 10000"/>
                  <a:gd name="connsiteX161" fmla="*/ 4252 w 20043"/>
                  <a:gd name="connsiteY161" fmla="*/ 3099 h 10000"/>
                  <a:gd name="connsiteX162" fmla="*/ 4280 w 20043"/>
                  <a:gd name="connsiteY162" fmla="*/ 3041 h 10000"/>
                  <a:gd name="connsiteX163" fmla="*/ 4309 w 20043"/>
                  <a:gd name="connsiteY163" fmla="*/ 3002 h 10000"/>
                  <a:gd name="connsiteX164" fmla="*/ 4338 w 20043"/>
                  <a:gd name="connsiteY164" fmla="*/ 2982 h 10000"/>
                  <a:gd name="connsiteX165" fmla="*/ 4357 w 20043"/>
                  <a:gd name="connsiteY165" fmla="*/ 3041 h 10000"/>
                  <a:gd name="connsiteX166" fmla="*/ 4386 w 20043"/>
                  <a:gd name="connsiteY166" fmla="*/ 3138 h 10000"/>
                  <a:gd name="connsiteX167" fmla="*/ 4414 w 20043"/>
                  <a:gd name="connsiteY167" fmla="*/ 3216 h 10000"/>
                  <a:gd name="connsiteX168" fmla="*/ 4433 w 20043"/>
                  <a:gd name="connsiteY168" fmla="*/ 3236 h 10000"/>
                  <a:gd name="connsiteX169" fmla="*/ 4462 w 20043"/>
                  <a:gd name="connsiteY169" fmla="*/ 3236 h 10000"/>
                  <a:gd name="connsiteX170" fmla="*/ 4490 w 20043"/>
                  <a:gd name="connsiteY170" fmla="*/ 3216 h 10000"/>
                  <a:gd name="connsiteX171" fmla="*/ 4519 w 20043"/>
                  <a:gd name="connsiteY171" fmla="*/ 3138 h 10000"/>
                  <a:gd name="connsiteX172" fmla="*/ 4538 w 20043"/>
                  <a:gd name="connsiteY172" fmla="*/ 3177 h 10000"/>
                  <a:gd name="connsiteX173" fmla="*/ 4566 w 20043"/>
                  <a:gd name="connsiteY173" fmla="*/ 3294 h 10000"/>
                  <a:gd name="connsiteX174" fmla="*/ 4595 w 20043"/>
                  <a:gd name="connsiteY174" fmla="*/ 3353 h 10000"/>
                  <a:gd name="connsiteX175" fmla="*/ 4614 w 20043"/>
                  <a:gd name="connsiteY175" fmla="*/ 3275 h 10000"/>
                  <a:gd name="connsiteX176" fmla="*/ 4652 w 20043"/>
                  <a:gd name="connsiteY176" fmla="*/ 3197 h 10000"/>
                  <a:gd name="connsiteX177" fmla="*/ 4681 w 20043"/>
                  <a:gd name="connsiteY177" fmla="*/ 3099 h 10000"/>
                  <a:gd name="connsiteX178" fmla="*/ 4700 w 20043"/>
                  <a:gd name="connsiteY178" fmla="*/ 2846 h 10000"/>
                  <a:gd name="connsiteX179" fmla="*/ 4729 w 20043"/>
                  <a:gd name="connsiteY179" fmla="*/ 2378 h 10000"/>
                  <a:gd name="connsiteX180" fmla="*/ 4757 w 20043"/>
                  <a:gd name="connsiteY180" fmla="*/ 1910 h 10000"/>
                  <a:gd name="connsiteX181" fmla="*/ 4786 w 20043"/>
                  <a:gd name="connsiteY181" fmla="*/ 1637 h 10000"/>
                  <a:gd name="connsiteX182" fmla="*/ 4805 w 20043"/>
                  <a:gd name="connsiteY182" fmla="*/ 1442 h 10000"/>
                  <a:gd name="connsiteX183" fmla="*/ 4833 w 20043"/>
                  <a:gd name="connsiteY183" fmla="*/ 1170 h 10000"/>
                  <a:gd name="connsiteX184" fmla="*/ 4862 w 20043"/>
                  <a:gd name="connsiteY184" fmla="*/ 799 h 10000"/>
                  <a:gd name="connsiteX185" fmla="*/ 4881 w 20043"/>
                  <a:gd name="connsiteY185" fmla="*/ 702 h 10000"/>
                  <a:gd name="connsiteX186" fmla="*/ 4909 w 20043"/>
                  <a:gd name="connsiteY186" fmla="*/ 1442 h 10000"/>
                  <a:gd name="connsiteX187" fmla="*/ 4938 w 20043"/>
                  <a:gd name="connsiteY187" fmla="*/ 3704 h 10000"/>
                  <a:gd name="connsiteX188" fmla="*/ 4957 w 20043"/>
                  <a:gd name="connsiteY188" fmla="*/ 7212 h 10000"/>
                  <a:gd name="connsiteX189" fmla="*/ 4995 w 20043"/>
                  <a:gd name="connsiteY189" fmla="*/ 10000 h 10000"/>
                  <a:gd name="connsiteX190" fmla="*/ 5025 w 20043"/>
                  <a:gd name="connsiteY190" fmla="*/ 9571 h 10000"/>
                  <a:gd name="connsiteX191" fmla="*/ 5053 w 20043"/>
                  <a:gd name="connsiteY191" fmla="*/ 5945 h 10000"/>
                  <a:gd name="connsiteX192" fmla="*/ 5072 w 20043"/>
                  <a:gd name="connsiteY192" fmla="*/ 1891 h 10000"/>
                  <a:gd name="connsiteX193" fmla="*/ 5101 w 20043"/>
                  <a:gd name="connsiteY193" fmla="*/ 0 h 10000"/>
                  <a:gd name="connsiteX194" fmla="*/ 5129 w 20043"/>
                  <a:gd name="connsiteY194" fmla="*/ 390 h 10000"/>
                  <a:gd name="connsiteX195" fmla="*/ 5148 w 20043"/>
                  <a:gd name="connsiteY195" fmla="*/ 1501 h 10000"/>
                  <a:gd name="connsiteX196" fmla="*/ 5177 w 20043"/>
                  <a:gd name="connsiteY196" fmla="*/ 2203 h 10000"/>
                  <a:gd name="connsiteX197" fmla="*/ 5205 w 20043"/>
                  <a:gd name="connsiteY197" fmla="*/ 2534 h 10000"/>
                  <a:gd name="connsiteX198" fmla="*/ 5234 w 20043"/>
                  <a:gd name="connsiteY198" fmla="*/ 2807 h 10000"/>
                  <a:gd name="connsiteX199" fmla="*/ 5253 w 20043"/>
                  <a:gd name="connsiteY199" fmla="*/ 3021 h 10000"/>
                  <a:gd name="connsiteX200" fmla="*/ 5281 w 20043"/>
                  <a:gd name="connsiteY200" fmla="*/ 3041 h 10000"/>
                  <a:gd name="connsiteX201" fmla="*/ 5310 w 20043"/>
                  <a:gd name="connsiteY201" fmla="*/ 3021 h 10000"/>
                  <a:gd name="connsiteX202" fmla="*/ 5329 w 20043"/>
                  <a:gd name="connsiteY202" fmla="*/ 3080 h 10000"/>
                  <a:gd name="connsiteX203" fmla="*/ 5368 w 20043"/>
                  <a:gd name="connsiteY203" fmla="*/ 3119 h 10000"/>
                  <a:gd name="connsiteX204" fmla="*/ 5396 w 20043"/>
                  <a:gd name="connsiteY204" fmla="*/ 3041 h 10000"/>
                  <a:gd name="connsiteX205" fmla="*/ 5415 w 20043"/>
                  <a:gd name="connsiteY205" fmla="*/ 2827 h 10000"/>
                  <a:gd name="connsiteX206" fmla="*/ 5444 w 20043"/>
                  <a:gd name="connsiteY206" fmla="*/ 2671 h 10000"/>
                  <a:gd name="connsiteX207" fmla="*/ 5472 w 20043"/>
                  <a:gd name="connsiteY207" fmla="*/ 2671 h 10000"/>
                  <a:gd name="connsiteX208" fmla="*/ 5501 w 20043"/>
                  <a:gd name="connsiteY208" fmla="*/ 2807 h 10000"/>
                  <a:gd name="connsiteX209" fmla="*/ 5520 w 20043"/>
                  <a:gd name="connsiteY209" fmla="*/ 2982 h 10000"/>
                  <a:gd name="connsiteX210" fmla="*/ 5548 w 20043"/>
                  <a:gd name="connsiteY210" fmla="*/ 3099 h 10000"/>
                  <a:gd name="connsiteX211" fmla="*/ 5577 w 20043"/>
                  <a:gd name="connsiteY211" fmla="*/ 3158 h 10000"/>
                  <a:gd name="connsiteX212" fmla="*/ 5596 w 20043"/>
                  <a:gd name="connsiteY212" fmla="*/ 3138 h 10000"/>
                  <a:gd name="connsiteX213" fmla="*/ 5624 w 20043"/>
                  <a:gd name="connsiteY213" fmla="*/ 3080 h 10000"/>
                  <a:gd name="connsiteX214" fmla="*/ 5653 w 20043"/>
                  <a:gd name="connsiteY214" fmla="*/ 3002 h 10000"/>
                  <a:gd name="connsiteX215" fmla="*/ 5672 w 20043"/>
                  <a:gd name="connsiteY215" fmla="*/ 2963 h 10000"/>
                  <a:gd name="connsiteX216" fmla="*/ 5711 w 20043"/>
                  <a:gd name="connsiteY216" fmla="*/ 3002 h 10000"/>
                  <a:gd name="connsiteX217" fmla="*/ 5739 w 20043"/>
                  <a:gd name="connsiteY217" fmla="*/ 3080 h 10000"/>
                  <a:gd name="connsiteX218" fmla="*/ 5768 w 20043"/>
                  <a:gd name="connsiteY218" fmla="*/ 3158 h 10000"/>
                  <a:gd name="connsiteX219" fmla="*/ 5787 w 20043"/>
                  <a:gd name="connsiteY219" fmla="*/ 3216 h 10000"/>
                  <a:gd name="connsiteX220" fmla="*/ 5815 w 20043"/>
                  <a:gd name="connsiteY220" fmla="*/ 3255 h 10000"/>
                  <a:gd name="connsiteX221" fmla="*/ 5844 w 20043"/>
                  <a:gd name="connsiteY221" fmla="*/ 3236 h 10000"/>
                  <a:gd name="connsiteX222" fmla="*/ 5863 w 20043"/>
                  <a:gd name="connsiteY222" fmla="*/ 3177 h 10000"/>
                  <a:gd name="connsiteX223" fmla="*/ 5892 w 20043"/>
                  <a:gd name="connsiteY223" fmla="*/ 3119 h 10000"/>
                  <a:gd name="connsiteX224" fmla="*/ 5920 w 20043"/>
                  <a:gd name="connsiteY224" fmla="*/ 3060 h 10000"/>
                  <a:gd name="connsiteX225" fmla="*/ 5939 w 20043"/>
                  <a:gd name="connsiteY225" fmla="*/ 3021 h 10000"/>
                  <a:gd name="connsiteX226" fmla="*/ 5968 w 20043"/>
                  <a:gd name="connsiteY226" fmla="*/ 3002 h 10000"/>
                  <a:gd name="connsiteX227" fmla="*/ 5996 w 20043"/>
                  <a:gd name="connsiteY227" fmla="*/ 2982 h 10000"/>
                  <a:gd name="connsiteX228" fmla="*/ 6025 w 20043"/>
                  <a:gd name="connsiteY228" fmla="*/ 2943 h 10000"/>
                  <a:gd name="connsiteX229" fmla="*/ 6045 w 20043"/>
                  <a:gd name="connsiteY229" fmla="*/ 2865 h 10000"/>
                  <a:gd name="connsiteX230" fmla="*/ 6083 w 20043"/>
                  <a:gd name="connsiteY230" fmla="*/ 2827 h 10000"/>
                  <a:gd name="connsiteX231" fmla="*/ 6111 w 20043"/>
                  <a:gd name="connsiteY231" fmla="*/ 2846 h 10000"/>
                  <a:gd name="connsiteX232" fmla="*/ 6130 w 20043"/>
                  <a:gd name="connsiteY232" fmla="*/ 2904 h 10000"/>
                  <a:gd name="connsiteX233" fmla="*/ 6159 w 20043"/>
                  <a:gd name="connsiteY233" fmla="*/ 3021 h 10000"/>
                  <a:gd name="connsiteX234" fmla="*/ 6187 w 20043"/>
                  <a:gd name="connsiteY234" fmla="*/ 3138 h 10000"/>
                  <a:gd name="connsiteX235" fmla="*/ 6206 w 20043"/>
                  <a:gd name="connsiteY235" fmla="*/ 3216 h 10000"/>
                  <a:gd name="connsiteX236" fmla="*/ 6235 w 20043"/>
                  <a:gd name="connsiteY236" fmla="*/ 3255 h 10000"/>
                  <a:gd name="connsiteX237" fmla="*/ 6263 w 20043"/>
                  <a:gd name="connsiteY237" fmla="*/ 3236 h 10000"/>
                  <a:gd name="connsiteX238" fmla="*/ 6292 w 20043"/>
                  <a:gd name="connsiteY238" fmla="*/ 3177 h 10000"/>
                  <a:gd name="connsiteX239" fmla="*/ 6311 w 20043"/>
                  <a:gd name="connsiteY239" fmla="*/ 3099 h 10000"/>
                  <a:gd name="connsiteX240" fmla="*/ 6339 w 20043"/>
                  <a:gd name="connsiteY240" fmla="*/ 3041 h 10000"/>
                  <a:gd name="connsiteX241" fmla="*/ 6368 w 20043"/>
                  <a:gd name="connsiteY241" fmla="*/ 3002 h 10000"/>
                  <a:gd name="connsiteX242" fmla="*/ 6388 w 20043"/>
                  <a:gd name="connsiteY242" fmla="*/ 2982 h 10000"/>
                  <a:gd name="connsiteX243" fmla="*/ 6426 w 20043"/>
                  <a:gd name="connsiteY243" fmla="*/ 2982 h 10000"/>
                  <a:gd name="connsiteX244" fmla="*/ 6454 w 20043"/>
                  <a:gd name="connsiteY244" fmla="*/ 2982 h 10000"/>
                  <a:gd name="connsiteX245" fmla="*/ 6483 w 20043"/>
                  <a:gd name="connsiteY245" fmla="*/ 3002 h 10000"/>
                  <a:gd name="connsiteX246" fmla="*/ 6502 w 20043"/>
                  <a:gd name="connsiteY246" fmla="*/ 3002 h 10000"/>
                  <a:gd name="connsiteX247" fmla="*/ 6530 w 20043"/>
                  <a:gd name="connsiteY247" fmla="*/ 3021 h 10000"/>
                  <a:gd name="connsiteX248" fmla="*/ 6559 w 20043"/>
                  <a:gd name="connsiteY248" fmla="*/ 3041 h 10000"/>
                  <a:gd name="connsiteX249" fmla="*/ 6578 w 20043"/>
                  <a:gd name="connsiteY249" fmla="*/ 3060 h 10000"/>
                  <a:gd name="connsiteX250" fmla="*/ 6606 w 20043"/>
                  <a:gd name="connsiteY250" fmla="*/ 3099 h 10000"/>
                  <a:gd name="connsiteX251" fmla="*/ 6635 w 20043"/>
                  <a:gd name="connsiteY251" fmla="*/ 3119 h 10000"/>
                  <a:gd name="connsiteX252" fmla="*/ 6654 w 20043"/>
                  <a:gd name="connsiteY252" fmla="*/ 3099 h 10000"/>
                  <a:gd name="connsiteX253" fmla="*/ 6682 w 20043"/>
                  <a:gd name="connsiteY253" fmla="*/ 3060 h 10000"/>
                  <a:gd name="connsiteX254" fmla="*/ 6711 w 20043"/>
                  <a:gd name="connsiteY254" fmla="*/ 3002 h 10000"/>
                  <a:gd name="connsiteX255" fmla="*/ 6741 w 20043"/>
                  <a:gd name="connsiteY255" fmla="*/ 2943 h 10000"/>
                  <a:gd name="connsiteX256" fmla="*/ 6760 w 20043"/>
                  <a:gd name="connsiteY256" fmla="*/ 2943 h 10000"/>
                  <a:gd name="connsiteX257" fmla="*/ 6798 w 20043"/>
                  <a:gd name="connsiteY257" fmla="*/ 2943 h 10000"/>
                  <a:gd name="connsiteX258" fmla="*/ 6826 w 20043"/>
                  <a:gd name="connsiteY258" fmla="*/ 3002 h 10000"/>
                  <a:gd name="connsiteX259" fmla="*/ 6845 w 20043"/>
                  <a:gd name="connsiteY259" fmla="*/ 3060 h 10000"/>
                  <a:gd name="connsiteX260" fmla="*/ 6874 w 20043"/>
                  <a:gd name="connsiteY260" fmla="*/ 3099 h 10000"/>
                  <a:gd name="connsiteX261" fmla="*/ 6902 w 20043"/>
                  <a:gd name="connsiteY261" fmla="*/ 3138 h 10000"/>
                  <a:gd name="connsiteX262" fmla="*/ 6921 w 20043"/>
                  <a:gd name="connsiteY262" fmla="*/ 3158 h 10000"/>
                  <a:gd name="connsiteX263" fmla="*/ 6950 w 20043"/>
                  <a:gd name="connsiteY263" fmla="*/ 3138 h 10000"/>
                  <a:gd name="connsiteX264" fmla="*/ 6978 w 20043"/>
                  <a:gd name="connsiteY264" fmla="*/ 3119 h 10000"/>
                  <a:gd name="connsiteX265" fmla="*/ 7007 w 20043"/>
                  <a:gd name="connsiteY265" fmla="*/ 3080 h 10000"/>
                  <a:gd name="connsiteX266" fmla="*/ 7026 w 20043"/>
                  <a:gd name="connsiteY266" fmla="*/ 3041 h 10000"/>
                  <a:gd name="connsiteX267" fmla="*/ 7054 w 20043"/>
                  <a:gd name="connsiteY267" fmla="*/ 3021 h 10000"/>
                  <a:gd name="connsiteX268" fmla="*/ 7084 w 20043"/>
                  <a:gd name="connsiteY268" fmla="*/ 3002 h 10000"/>
                  <a:gd name="connsiteX269" fmla="*/ 7103 w 20043"/>
                  <a:gd name="connsiteY269" fmla="*/ 2963 h 10000"/>
                  <a:gd name="connsiteX270" fmla="*/ 7141 w 20043"/>
                  <a:gd name="connsiteY270" fmla="*/ 2963 h 10000"/>
                  <a:gd name="connsiteX271" fmla="*/ 7169 w 20043"/>
                  <a:gd name="connsiteY271" fmla="*/ 2943 h 10000"/>
                  <a:gd name="connsiteX272" fmla="*/ 7188 w 20043"/>
                  <a:gd name="connsiteY272" fmla="*/ 2963 h 10000"/>
                  <a:gd name="connsiteX273" fmla="*/ 7217 w 20043"/>
                  <a:gd name="connsiteY273" fmla="*/ 3002 h 10000"/>
                  <a:gd name="connsiteX274" fmla="*/ 7245 w 20043"/>
                  <a:gd name="connsiteY274" fmla="*/ 3041 h 10000"/>
                  <a:gd name="connsiteX275" fmla="*/ 7274 w 20043"/>
                  <a:gd name="connsiteY275" fmla="*/ 3080 h 10000"/>
                  <a:gd name="connsiteX276" fmla="*/ 7293 w 20043"/>
                  <a:gd name="connsiteY276" fmla="*/ 3099 h 10000"/>
                  <a:gd name="connsiteX277" fmla="*/ 7321 w 20043"/>
                  <a:gd name="connsiteY277" fmla="*/ 3099 h 10000"/>
                  <a:gd name="connsiteX278" fmla="*/ 7350 w 20043"/>
                  <a:gd name="connsiteY278" fmla="*/ 3080 h 10000"/>
                  <a:gd name="connsiteX279" fmla="*/ 7369 w 20043"/>
                  <a:gd name="connsiteY279" fmla="*/ 3041 h 10000"/>
                  <a:gd name="connsiteX280" fmla="*/ 7397 w 20043"/>
                  <a:gd name="connsiteY280" fmla="*/ 3021 h 10000"/>
                  <a:gd name="connsiteX281" fmla="*/ 7427 w 20043"/>
                  <a:gd name="connsiteY281" fmla="*/ 2982 h 10000"/>
                  <a:gd name="connsiteX282" fmla="*/ 7446 w 20043"/>
                  <a:gd name="connsiteY282" fmla="*/ 2963 h 10000"/>
                  <a:gd name="connsiteX283" fmla="*/ 7474 w 20043"/>
                  <a:gd name="connsiteY283" fmla="*/ 2963 h 10000"/>
                  <a:gd name="connsiteX284" fmla="*/ 7512 w 20043"/>
                  <a:gd name="connsiteY284" fmla="*/ 2963 h 10000"/>
                  <a:gd name="connsiteX285" fmla="*/ 7541 w 20043"/>
                  <a:gd name="connsiteY285" fmla="*/ 2982 h 10000"/>
                  <a:gd name="connsiteX286" fmla="*/ 7560 w 20043"/>
                  <a:gd name="connsiteY286" fmla="*/ 3021 h 10000"/>
                  <a:gd name="connsiteX287" fmla="*/ 7589 w 20043"/>
                  <a:gd name="connsiteY287" fmla="*/ 3080 h 10000"/>
                  <a:gd name="connsiteX288" fmla="*/ 7617 w 20043"/>
                  <a:gd name="connsiteY288" fmla="*/ 3119 h 10000"/>
                  <a:gd name="connsiteX289" fmla="*/ 7636 w 20043"/>
                  <a:gd name="connsiteY289" fmla="*/ 3158 h 10000"/>
                  <a:gd name="connsiteX290" fmla="*/ 7665 w 20043"/>
                  <a:gd name="connsiteY290" fmla="*/ 3177 h 10000"/>
                  <a:gd name="connsiteX291" fmla="*/ 7693 w 20043"/>
                  <a:gd name="connsiteY291" fmla="*/ 3158 h 10000"/>
                  <a:gd name="connsiteX292" fmla="*/ 7712 w 20043"/>
                  <a:gd name="connsiteY292" fmla="*/ 3138 h 10000"/>
                  <a:gd name="connsiteX293" fmla="*/ 7741 w 20043"/>
                  <a:gd name="connsiteY293" fmla="*/ 3080 h 10000"/>
                  <a:gd name="connsiteX294" fmla="*/ 7770 w 20043"/>
                  <a:gd name="connsiteY294" fmla="*/ 3021 h 10000"/>
                  <a:gd name="connsiteX295" fmla="*/ 7799 w 20043"/>
                  <a:gd name="connsiteY295" fmla="*/ 2963 h 10000"/>
                  <a:gd name="connsiteX296" fmla="*/ 7818 w 20043"/>
                  <a:gd name="connsiteY296" fmla="*/ 2943 h 10000"/>
                  <a:gd name="connsiteX297" fmla="*/ 7856 w 20043"/>
                  <a:gd name="connsiteY297" fmla="*/ 2924 h 10000"/>
                  <a:gd name="connsiteX298" fmla="*/ 7884 w 20043"/>
                  <a:gd name="connsiteY298" fmla="*/ 2943 h 10000"/>
                  <a:gd name="connsiteX299" fmla="*/ 7903 w 20043"/>
                  <a:gd name="connsiteY299" fmla="*/ 2982 h 10000"/>
                  <a:gd name="connsiteX300" fmla="*/ 7932 w 20043"/>
                  <a:gd name="connsiteY300" fmla="*/ 3021 h 10000"/>
                  <a:gd name="connsiteX301" fmla="*/ 7960 w 20043"/>
                  <a:gd name="connsiteY301" fmla="*/ 3060 h 10000"/>
                  <a:gd name="connsiteX302" fmla="*/ 7989 w 20043"/>
                  <a:gd name="connsiteY302" fmla="*/ 3099 h 10000"/>
                  <a:gd name="connsiteX303" fmla="*/ 8008 w 20043"/>
                  <a:gd name="connsiteY303" fmla="*/ 3119 h 10000"/>
                  <a:gd name="connsiteX304" fmla="*/ 8036 w 20043"/>
                  <a:gd name="connsiteY304" fmla="*/ 3119 h 10000"/>
                  <a:gd name="connsiteX305" fmla="*/ 8065 w 20043"/>
                  <a:gd name="connsiteY305" fmla="*/ 3099 h 10000"/>
                  <a:gd name="connsiteX306" fmla="*/ 8084 w 20043"/>
                  <a:gd name="connsiteY306" fmla="*/ 3080 h 10000"/>
                  <a:gd name="connsiteX307" fmla="*/ 8113 w 20043"/>
                  <a:gd name="connsiteY307" fmla="*/ 3060 h 10000"/>
                  <a:gd name="connsiteX308" fmla="*/ 8142 w 20043"/>
                  <a:gd name="connsiteY308" fmla="*/ 3021 h 10000"/>
                  <a:gd name="connsiteX309" fmla="*/ 8161 w 20043"/>
                  <a:gd name="connsiteY309" fmla="*/ 2982 h 10000"/>
                  <a:gd name="connsiteX310" fmla="*/ 8189 w 20043"/>
                  <a:gd name="connsiteY310" fmla="*/ 2963 h 10000"/>
                  <a:gd name="connsiteX311" fmla="*/ 8227 w 20043"/>
                  <a:gd name="connsiteY311" fmla="*/ 2943 h 10000"/>
                  <a:gd name="connsiteX312" fmla="*/ 8256 w 20043"/>
                  <a:gd name="connsiteY312" fmla="*/ 2963 h 10000"/>
                  <a:gd name="connsiteX313" fmla="*/ 8275 w 20043"/>
                  <a:gd name="connsiteY313" fmla="*/ 3002 h 10000"/>
                  <a:gd name="connsiteX314" fmla="*/ 8303 w 20043"/>
                  <a:gd name="connsiteY314" fmla="*/ 3060 h 10000"/>
                  <a:gd name="connsiteX315" fmla="*/ 8332 w 20043"/>
                  <a:gd name="connsiteY315" fmla="*/ 3099 h 10000"/>
                  <a:gd name="connsiteX316" fmla="*/ 8351 w 20043"/>
                  <a:gd name="connsiteY316" fmla="*/ 3119 h 10000"/>
                  <a:gd name="connsiteX317" fmla="*/ 8380 w 20043"/>
                  <a:gd name="connsiteY317" fmla="*/ 3119 h 10000"/>
                  <a:gd name="connsiteX318" fmla="*/ 8408 w 20043"/>
                  <a:gd name="connsiteY318" fmla="*/ 3099 h 10000"/>
                  <a:gd name="connsiteX319" fmla="*/ 8427 w 20043"/>
                  <a:gd name="connsiteY319" fmla="*/ 3060 h 10000"/>
                  <a:gd name="connsiteX320" fmla="*/ 8457 w 20043"/>
                  <a:gd name="connsiteY320" fmla="*/ 3041 h 10000"/>
                  <a:gd name="connsiteX321" fmla="*/ 8485 w 20043"/>
                  <a:gd name="connsiteY321" fmla="*/ 3021 h 10000"/>
                  <a:gd name="connsiteX322" fmla="*/ 8514 w 20043"/>
                  <a:gd name="connsiteY322" fmla="*/ 3002 h 10000"/>
                  <a:gd name="connsiteX323" fmla="*/ 8533 w 20043"/>
                  <a:gd name="connsiteY323" fmla="*/ 3002 h 10000"/>
                  <a:gd name="connsiteX324" fmla="*/ 8571 w 20043"/>
                  <a:gd name="connsiteY324" fmla="*/ 3002 h 10000"/>
                  <a:gd name="connsiteX325" fmla="*/ 8599 w 20043"/>
                  <a:gd name="connsiteY325" fmla="*/ 3021 h 10000"/>
                  <a:gd name="connsiteX326" fmla="*/ 8618 w 20043"/>
                  <a:gd name="connsiteY326" fmla="*/ 3041 h 10000"/>
                  <a:gd name="connsiteX327" fmla="*/ 8647 w 20043"/>
                  <a:gd name="connsiteY327" fmla="*/ 3060 h 10000"/>
                  <a:gd name="connsiteX328" fmla="*/ 8675 w 20043"/>
                  <a:gd name="connsiteY328" fmla="*/ 3080 h 10000"/>
                  <a:gd name="connsiteX329" fmla="*/ 8694 w 20043"/>
                  <a:gd name="connsiteY329" fmla="*/ 3119 h 10000"/>
                  <a:gd name="connsiteX330" fmla="*/ 8723 w 20043"/>
                  <a:gd name="connsiteY330" fmla="*/ 3138 h 10000"/>
                  <a:gd name="connsiteX331" fmla="*/ 8751 w 20043"/>
                  <a:gd name="connsiteY331" fmla="*/ 3138 h 10000"/>
                  <a:gd name="connsiteX332" fmla="*/ 8780 w 20043"/>
                  <a:gd name="connsiteY332" fmla="*/ 3119 h 10000"/>
                  <a:gd name="connsiteX333" fmla="*/ 8800 w 20043"/>
                  <a:gd name="connsiteY333" fmla="*/ 3080 h 10000"/>
                  <a:gd name="connsiteX334" fmla="*/ 8828 w 20043"/>
                  <a:gd name="connsiteY334" fmla="*/ 3021 h 10000"/>
                  <a:gd name="connsiteX335" fmla="*/ 8857 w 20043"/>
                  <a:gd name="connsiteY335" fmla="*/ 2963 h 10000"/>
                  <a:gd name="connsiteX336" fmla="*/ 8876 w 20043"/>
                  <a:gd name="connsiteY336" fmla="*/ 2924 h 10000"/>
                  <a:gd name="connsiteX337" fmla="*/ 8904 w 20043"/>
                  <a:gd name="connsiteY337" fmla="*/ 2904 h 10000"/>
                  <a:gd name="connsiteX338" fmla="*/ 8942 w 20043"/>
                  <a:gd name="connsiteY338" fmla="*/ 2924 h 10000"/>
                  <a:gd name="connsiteX339" fmla="*/ 8961 w 20043"/>
                  <a:gd name="connsiteY339" fmla="*/ 2963 h 10000"/>
                  <a:gd name="connsiteX340" fmla="*/ 8990 w 20043"/>
                  <a:gd name="connsiteY340" fmla="*/ 3002 h 10000"/>
                  <a:gd name="connsiteX341" fmla="*/ 9018 w 20043"/>
                  <a:gd name="connsiteY341" fmla="*/ 3041 h 10000"/>
                  <a:gd name="connsiteX342" fmla="*/ 9047 w 20043"/>
                  <a:gd name="connsiteY342" fmla="*/ 3080 h 10000"/>
                  <a:gd name="connsiteX343" fmla="*/ 9066 w 20043"/>
                  <a:gd name="connsiteY343" fmla="*/ 3119 h 10000"/>
                  <a:gd name="connsiteX344" fmla="*/ 9094 w 20043"/>
                  <a:gd name="connsiteY344" fmla="*/ 3119 h 10000"/>
                  <a:gd name="connsiteX345" fmla="*/ 9123 w 20043"/>
                  <a:gd name="connsiteY345" fmla="*/ 3119 h 10000"/>
                  <a:gd name="connsiteX346" fmla="*/ 9143 w 20043"/>
                  <a:gd name="connsiteY346" fmla="*/ 3099 h 10000"/>
                  <a:gd name="connsiteX347" fmla="*/ 9171 w 20043"/>
                  <a:gd name="connsiteY347" fmla="*/ 3080 h 10000"/>
                  <a:gd name="connsiteX348" fmla="*/ 9200 w 20043"/>
                  <a:gd name="connsiteY348" fmla="*/ 3060 h 10000"/>
                  <a:gd name="connsiteX349" fmla="*/ 9219 w 20043"/>
                  <a:gd name="connsiteY349" fmla="*/ 3021 h 10000"/>
                  <a:gd name="connsiteX350" fmla="*/ 9248 w 20043"/>
                  <a:gd name="connsiteY350" fmla="*/ 2982 h 10000"/>
                  <a:gd name="connsiteX351" fmla="*/ 9286 w 20043"/>
                  <a:gd name="connsiteY351" fmla="*/ 2963 h 10000"/>
                  <a:gd name="connsiteX352" fmla="*/ 9314 w 20043"/>
                  <a:gd name="connsiteY352" fmla="*/ 2963 h 10000"/>
                  <a:gd name="connsiteX353" fmla="*/ 9333 w 20043"/>
                  <a:gd name="connsiteY353" fmla="*/ 2982 h 10000"/>
                  <a:gd name="connsiteX354" fmla="*/ 9362 w 20043"/>
                  <a:gd name="connsiteY354" fmla="*/ 3021 h 10000"/>
                  <a:gd name="connsiteX355" fmla="*/ 9390 w 20043"/>
                  <a:gd name="connsiteY355" fmla="*/ 3060 h 10000"/>
                  <a:gd name="connsiteX356" fmla="*/ 9409 w 20043"/>
                  <a:gd name="connsiteY356" fmla="*/ 3080 h 10000"/>
                  <a:gd name="connsiteX357" fmla="*/ 9438 w 20043"/>
                  <a:gd name="connsiteY357" fmla="*/ 3099 h 10000"/>
                  <a:gd name="connsiteX358" fmla="*/ 9466 w 20043"/>
                  <a:gd name="connsiteY358" fmla="*/ 3099 h 10000"/>
                  <a:gd name="connsiteX359" fmla="*/ 9496 w 20043"/>
                  <a:gd name="connsiteY359" fmla="*/ 3080 h 10000"/>
                  <a:gd name="connsiteX360" fmla="*/ 9515 w 20043"/>
                  <a:gd name="connsiteY360" fmla="*/ 3060 h 10000"/>
                  <a:gd name="connsiteX361" fmla="*/ 9543 w 20043"/>
                  <a:gd name="connsiteY361" fmla="*/ 3021 h 10000"/>
                  <a:gd name="connsiteX362" fmla="*/ 9572 w 20043"/>
                  <a:gd name="connsiteY362" fmla="*/ 3002 h 10000"/>
                  <a:gd name="connsiteX363" fmla="*/ 9591 w 20043"/>
                  <a:gd name="connsiteY363" fmla="*/ 3002 h 10000"/>
                  <a:gd name="connsiteX364" fmla="*/ 9619 w 20043"/>
                  <a:gd name="connsiteY364" fmla="*/ 3002 h 10000"/>
                  <a:gd name="connsiteX365" fmla="*/ 9657 w 20043"/>
                  <a:gd name="connsiteY365" fmla="*/ 3002 h 10000"/>
                  <a:gd name="connsiteX366" fmla="*/ 9676 w 20043"/>
                  <a:gd name="connsiteY366" fmla="*/ 3021 h 10000"/>
                  <a:gd name="connsiteX367" fmla="*/ 9705 w 20043"/>
                  <a:gd name="connsiteY367" fmla="*/ 3041 h 10000"/>
                  <a:gd name="connsiteX368" fmla="*/ 9733 w 20043"/>
                  <a:gd name="connsiteY368" fmla="*/ 3080 h 10000"/>
                  <a:gd name="connsiteX369" fmla="*/ 9762 w 20043"/>
                  <a:gd name="connsiteY369" fmla="*/ 3099 h 10000"/>
                  <a:gd name="connsiteX370" fmla="*/ 9781 w 20043"/>
                  <a:gd name="connsiteY370" fmla="*/ 3099 h 10000"/>
                  <a:gd name="connsiteX371" fmla="*/ 9809 w 20043"/>
                  <a:gd name="connsiteY371" fmla="*/ 3099 h 10000"/>
                  <a:gd name="connsiteX372" fmla="*/ 9839 w 20043"/>
                  <a:gd name="connsiteY372" fmla="*/ 3099 h 10000"/>
                  <a:gd name="connsiteX373" fmla="*/ 9858 w 20043"/>
                  <a:gd name="connsiteY373" fmla="*/ 3060 h 10000"/>
                  <a:gd name="connsiteX374" fmla="*/ 9886 w 20043"/>
                  <a:gd name="connsiteY374" fmla="*/ 3021 h 10000"/>
                  <a:gd name="connsiteX375" fmla="*/ 9915 w 20043"/>
                  <a:gd name="connsiteY375" fmla="*/ 2982 h 10000"/>
                  <a:gd name="connsiteX376" fmla="*/ 9934 w 20043"/>
                  <a:gd name="connsiteY376" fmla="*/ 2963 h 10000"/>
                  <a:gd name="connsiteX377" fmla="*/ 9962 w 20043"/>
                  <a:gd name="connsiteY377" fmla="*/ 2943 h 10000"/>
                  <a:gd name="connsiteX378" fmla="*/ 20043 w 20043"/>
                  <a:gd name="connsiteY378" fmla="*/ 30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Lst>
                <a:rect l="l" t="t" r="r" b="b"/>
                <a:pathLst>
                  <a:path w="20043" h="10000">
                    <a:moveTo>
                      <a:pt x="0" y="2963"/>
                    </a:moveTo>
                    <a:lnTo>
                      <a:pt x="19" y="2963"/>
                    </a:lnTo>
                    <a:lnTo>
                      <a:pt x="48" y="2963"/>
                    </a:lnTo>
                    <a:cubicBezTo>
                      <a:pt x="57" y="2969"/>
                      <a:pt x="67" y="2976"/>
                      <a:pt x="76" y="2982"/>
                    </a:cubicBezTo>
                    <a:cubicBezTo>
                      <a:pt x="82" y="2995"/>
                      <a:pt x="89" y="3008"/>
                      <a:pt x="95" y="3021"/>
                    </a:cubicBezTo>
                    <a:cubicBezTo>
                      <a:pt x="105" y="3034"/>
                      <a:pt x="114" y="3047"/>
                      <a:pt x="124" y="3060"/>
                    </a:cubicBezTo>
                    <a:cubicBezTo>
                      <a:pt x="133" y="3073"/>
                      <a:pt x="143" y="3086"/>
                      <a:pt x="152" y="3099"/>
                    </a:cubicBezTo>
                    <a:lnTo>
                      <a:pt x="171" y="3099"/>
                    </a:lnTo>
                    <a:lnTo>
                      <a:pt x="201" y="3099"/>
                    </a:lnTo>
                    <a:cubicBezTo>
                      <a:pt x="210" y="3093"/>
                      <a:pt x="220" y="3086"/>
                      <a:pt x="229" y="3080"/>
                    </a:cubicBezTo>
                    <a:cubicBezTo>
                      <a:pt x="239" y="3073"/>
                      <a:pt x="248" y="3067"/>
                      <a:pt x="258" y="3060"/>
                    </a:cubicBezTo>
                    <a:cubicBezTo>
                      <a:pt x="264" y="3047"/>
                      <a:pt x="271" y="3034"/>
                      <a:pt x="277" y="3021"/>
                    </a:cubicBezTo>
                    <a:cubicBezTo>
                      <a:pt x="286" y="3015"/>
                      <a:pt x="296" y="3008"/>
                      <a:pt x="305" y="3002"/>
                    </a:cubicBezTo>
                    <a:lnTo>
                      <a:pt x="343" y="3002"/>
                    </a:lnTo>
                    <a:lnTo>
                      <a:pt x="362" y="3002"/>
                    </a:lnTo>
                    <a:lnTo>
                      <a:pt x="391" y="3002"/>
                    </a:lnTo>
                    <a:cubicBezTo>
                      <a:pt x="400" y="3008"/>
                      <a:pt x="410" y="3015"/>
                      <a:pt x="419" y="3021"/>
                    </a:cubicBezTo>
                    <a:cubicBezTo>
                      <a:pt x="425" y="3028"/>
                      <a:pt x="432" y="3034"/>
                      <a:pt x="438" y="3041"/>
                    </a:cubicBezTo>
                    <a:cubicBezTo>
                      <a:pt x="448" y="3047"/>
                      <a:pt x="457" y="3054"/>
                      <a:pt x="467" y="3060"/>
                    </a:cubicBezTo>
                    <a:cubicBezTo>
                      <a:pt x="476" y="3067"/>
                      <a:pt x="486" y="3073"/>
                      <a:pt x="495" y="3080"/>
                    </a:cubicBezTo>
                    <a:cubicBezTo>
                      <a:pt x="505" y="3086"/>
                      <a:pt x="514" y="3093"/>
                      <a:pt x="525" y="3099"/>
                    </a:cubicBezTo>
                    <a:lnTo>
                      <a:pt x="544" y="3099"/>
                    </a:lnTo>
                    <a:cubicBezTo>
                      <a:pt x="553" y="3093"/>
                      <a:pt x="563" y="3086"/>
                      <a:pt x="572" y="3080"/>
                    </a:cubicBezTo>
                    <a:cubicBezTo>
                      <a:pt x="582" y="3067"/>
                      <a:pt x="591" y="3054"/>
                      <a:pt x="601" y="3041"/>
                    </a:cubicBezTo>
                    <a:cubicBezTo>
                      <a:pt x="607" y="3028"/>
                      <a:pt x="614" y="3015"/>
                      <a:pt x="620" y="3002"/>
                    </a:cubicBezTo>
                    <a:cubicBezTo>
                      <a:pt x="629" y="2989"/>
                      <a:pt x="639" y="2976"/>
                      <a:pt x="648" y="2963"/>
                    </a:cubicBezTo>
                    <a:cubicBezTo>
                      <a:pt x="658" y="2956"/>
                      <a:pt x="667" y="2950"/>
                      <a:pt x="677" y="2943"/>
                    </a:cubicBezTo>
                    <a:cubicBezTo>
                      <a:pt x="686" y="2950"/>
                      <a:pt x="696" y="2956"/>
                      <a:pt x="705" y="2963"/>
                    </a:cubicBezTo>
                    <a:cubicBezTo>
                      <a:pt x="715" y="2969"/>
                      <a:pt x="724" y="2976"/>
                      <a:pt x="734" y="2982"/>
                    </a:cubicBezTo>
                    <a:cubicBezTo>
                      <a:pt x="743" y="2995"/>
                      <a:pt x="753" y="3008"/>
                      <a:pt x="762" y="3021"/>
                    </a:cubicBezTo>
                    <a:cubicBezTo>
                      <a:pt x="772" y="3034"/>
                      <a:pt x="781" y="3047"/>
                      <a:pt x="791" y="3060"/>
                    </a:cubicBezTo>
                    <a:cubicBezTo>
                      <a:pt x="797" y="3073"/>
                      <a:pt x="804" y="3086"/>
                      <a:pt x="810" y="3099"/>
                    </a:cubicBezTo>
                    <a:cubicBezTo>
                      <a:pt x="820" y="3106"/>
                      <a:pt x="829" y="3112"/>
                      <a:pt x="839" y="3119"/>
                    </a:cubicBezTo>
                    <a:cubicBezTo>
                      <a:pt x="848" y="3125"/>
                      <a:pt x="858" y="3132"/>
                      <a:pt x="868" y="3138"/>
                    </a:cubicBezTo>
                    <a:lnTo>
                      <a:pt x="887" y="3138"/>
                    </a:lnTo>
                    <a:cubicBezTo>
                      <a:pt x="897" y="3132"/>
                      <a:pt x="906" y="3125"/>
                      <a:pt x="916" y="3119"/>
                    </a:cubicBezTo>
                    <a:cubicBezTo>
                      <a:pt x="925" y="3112"/>
                      <a:pt x="935" y="3106"/>
                      <a:pt x="944" y="3099"/>
                    </a:cubicBezTo>
                    <a:cubicBezTo>
                      <a:pt x="954" y="3086"/>
                      <a:pt x="963" y="3073"/>
                      <a:pt x="973" y="3060"/>
                    </a:cubicBezTo>
                    <a:cubicBezTo>
                      <a:pt x="979" y="3047"/>
                      <a:pt x="986" y="3034"/>
                      <a:pt x="992" y="3021"/>
                    </a:cubicBezTo>
                    <a:cubicBezTo>
                      <a:pt x="1001" y="3002"/>
                      <a:pt x="1011" y="2982"/>
                      <a:pt x="1020" y="2963"/>
                    </a:cubicBezTo>
                    <a:cubicBezTo>
                      <a:pt x="1033" y="2956"/>
                      <a:pt x="1045" y="2950"/>
                      <a:pt x="1058" y="2943"/>
                    </a:cubicBezTo>
                    <a:lnTo>
                      <a:pt x="1077" y="2924"/>
                    </a:lnTo>
                    <a:lnTo>
                      <a:pt x="1106" y="2924"/>
                    </a:lnTo>
                    <a:cubicBezTo>
                      <a:pt x="1115" y="2937"/>
                      <a:pt x="1125" y="2950"/>
                      <a:pt x="1134" y="2963"/>
                    </a:cubicBezTo>
                    <a:cubicBezTo>
                      <a:pt x="1140" y="2976"/>
                      <a:pt x="1147" y="2989"/>
                      <a:pt x="1153" y="3002"/>
                    </a:cubicBezTo>
                    <a:cubicBezTo>
                      <a:pt x="1163" y="3021"/>
                      <a:pt x="1172" y="3041"/>
                      <a:pt x="1182" y="3060"/>
                    </a:cubicBezTo>
                    <a:cubicBezTo>
                      <a:pt x="1191" y="3073"/>
                      <a:pt x="1201" y="3086"/>
                      <a:pt x="1211" y="3099"/>
                    </a:cubicBezTo>
                    <a:cubicBezTo>
                      <a:pt x="1221" y="3106"/>
                      <a:pt x="1230" y="3112"/>
                      <a:pt x="1240" y="3119"/>
                    </a:cubicBezTo>
                    <a:lnTo>
                      <a:pt x="1259" y="3119"/>
                    </a:lnTo>
                    <a:cubicBezTo>
                      <a:pt x="1268" y="3112"/>
                      <a:pt x="1278" y="3106"/>
                      <a:pt x="1287" y="3099"/>
                    </a:cubicBezTo>
                    <a:cubicBezTo>
                      <a:pt x="1297" y="3086"/>
                      <a:pt x="1306" y="3073"/>
                      <a:pt x="1316" y="3060"/>
                    </a:cubicBezTo>
                    <a:lnTo>
                      <a:pt x="1335" y="3041"/>
                    </a:lnTo>
                    <a:cubicBezTo>
                      <a:pt x="1344" y="3034"/>
                      <a:pt x="1354" y="3028"/>
                      <a:pt x="1363" y="3021"/>
                    </a:cubicBezTo>
                    <a:cubicBezTo>
                      <a:pt x="1373" y="3015"/>
                      <a:pt x="1382" y="3008"/>
                      <a:pt x="1392" y="3002"/>
                    </a:cubicBezTo>
                    <a:lnTo>
                      <a:pt x="1420" y="3002"/>
                    </a:lnTo>
                    <a:lnTo>
                      <a:pt x="1449" y="3002"/>
                    </a:lnTo>
                    <a:cubicBezTo>
                      <a:pt x="1458" y="3008"/>
                      <a:pt x="1468" y="3015"/>
                      <a:pt x="1477" y="3021"/>
                    </a:cubicBezTo>
                    <a:lnTo>
                      <a:pt x="1506" y="3021"/>
                    </a:lnTo>
                    <a:cubicBezTo>
                      <a:pt x="1512" y="3034"/>
                      <a:pt x="1519" y="3047"/>
                      <a:pt x="1525" y="3060"/>
                    </a:cubicBezTo>
                    <a:cubicBezTo>
                      <a:pt x="1534" y="3067"/>
                      <a:pt x="1544" y="3073"/>
                      <a:pt x="1554" y="3080"/>
                    </a:cubicBezTo>
                    <a:cubicBezTo>
                      <a:pt x="1564" y="3086"/>
                      <a:pt x="1573" y="3093"/>
                      <a:pt x="1583" y="3099"/>
                    </a:cubicBezTo>
                    <a:cubicBezTo>
                      <a:pt x="1589" y="3106"/>
                      <a:pt x="1596" y="3112"/>
                      <a:pt x="1602" y="3119"/>
                    </a:cubicBezTo>
                    <a:lnTo>
                      <a:pt x="1630" y="3119"/>
                    </a:lnTo>
                    <a:cubicBezTo>
                      <a:pt x="1640" y="3106"/>
                      <a:pt x="1649" y="3093"/>
                      <a:pt x="1659" y="3080"/>
                    </a:cubicBezTo>
                    <a:cubicBezTo>
                      <a:pt x="1665" y="3073"/>
                      <a:pt x="1672" y="3067"/>
                      <a:pt x="1678" y="3060"/>
                    </a:cubicBezTo>
                    <a:cubicBezTo>
                      <a:pt x="1688" y="3041"/>
                      <a:pt x="1697" y="3021"/>
                      <a:pt x="1707" y="3002"/>
                    </a:cubicBezTo>
                    <a:cubicBezTo>
                      <a:pt x="1716" y="2989"/>
                      <a:pt x="1726" y="2976"/>
                      <a:pt x="1735" y="2963"/>
                    </a:cubicBezTo>
                    <a:cubicBezTo>
                      <a:pt x="1748" y="2956"/>
                      <a:pt x="1760" y="2950"/>
                      <a:pt x="1773" y="2943"/>
                    </a:cubicBezTo>
                    <a:cubicBezTo>
                      <a:pt x="1779" y="2950"/>
                      <a:pt x="1786" y="2956"/>
                      <a:pt x="1792" y="2963"/>
                    </a:cubicBezTo>
                    <a:cubicBezTo>
                      <a:pt x="1802" y="2969"/>
                      <a:pt x="1811" y="2976"/>
                      <a:pt x="1821" y="2982"/>
                    </a:cubicBezTo>
                    <a:cubicBezTo>
                      <a:pt x="1830" y="3002"/>
                      <a:pt x="1840" y="3021"/>
                      <a:pt x="1849" y="3041"/>
                    </a:cubicBezTo>
                    <a:cubicBezTo>
                      <a:pt x="1855" y="3054"/>
                      <a:pt x="1862" y="3067"/>
                      <a:pt x="1868" y="3080"/>
                    </a:cubicBezTo>
                    <a:cubicBezTo>
                      <a:pt x="1878" y="3093"/>
                      <a:pt x="1887" y="3106"/>
                      <a:pt x="1898" y="3119"/>
                    </a:cubicBezTo>
                    <a:lnTo>
                      <a:pt x="1926" y="3119"/>
                    </a:lnTo>
                    <a:lnTo>
                      <a:pt x="1945" y="3119"/>
                    </a:lnTo>
                    <a:lnTo>
                      <a:pt x="1974" y="3119"/>
                    </a:lnTo>
                    <a:cubicBezTo>
                      <a:pt x="1983" y="3106"/>
                      <a:pt x="1993" y="3093"/>
                      <a:pt x="2002" y="3080"/>
                    </a:cubicBezTo>
                    <a:cubicBezTo>
                      <a:pt x="2012" y="3067"/>
                      <a:pt x="2021" y="3054"/>
                      <a:pt x="2031" y="3041"/>
                    </a:cubicBezTo>
                    <a:cubicBezTo>
                      <a:pt x="2037" y="3028"/>
                      <a:pt x="2044" y="3015"/>
                      <a:pt x="2050" y="3002"/>
                    </a:cubicBezTo>
                    <a:cubicBezTo>
                      <a:pt x="2059" y="2989"/>
                      <a:pt x="2069" y="2976"/>
                      <a:pt x="2078" y="2963"/>
                    </a:cubicBezTo>
                    <a:cubicBezTo>
                      <a:pt x="2088" y="2956"/>
                      <a:pt x="2097" y="2950"/>
                      <a:pt x="2107" y="2943"/>
                    </a:cubicBezTo>
                    <a:cubicBezTo>
                      <a:pt x="2116" y="2937"/>
                      <a:pt x="2126" y="2930"/>
                      <a:pt x="2135" y="2924"/>
                    </a:cubicBezTo>
                    <a:lnTo>
                      <a:pt x="2164" y="2924"/>
                    </a:lnTo>
                    <a:cubicBezTo>
                      <a:pt x="2173" y="2937"/>
                      <a:pt x="2183" y="2950"/>
                      <a:pt x="2192" y="2963"/>
                    </a:cubicBezTo>
                    <a:cubicBezTo>
                      <a:pt x="2202" y="2976"/>
                      <a:pt x="2211" y="2989"/>
                      <a:pt x="2221" y="3002"/>
                    </a:cubicBezTo>
                    <a:cubicBezTo>
                      <a:pt x="2227" y="3021"/>
                      <a:pt x="2234" y="3041"/>
                      <a:pt x="2240" y="3060"/>
                    </a:cubicBezTo>
                    <a:cubicBezTo>
                      <a:pt x="2250" y="3080"/>
                      <a:pt x="2260" y="3099"/>
                      <a:pt x="2269" y="3119"/>
                    </a:cubicBezTo>
                    <a:cubicBezTo>
                      <a:pt x="2279" y="3125"/>
                      <a:pt x="2288" y="3132"/>
                      <a:pt x="2298" y="3138"/>
                    </a:cubicBezTo>
                    <a:cubicBezTo>
                      <a:pt x="2304" y="3145"/>
                      <a:pt x="2311" y="3151"/>
                      <a:pt x="2317" y="3158"/>
                    </a:cubicBezTo>
                    <a:cubicBezTo>
                      <a:pt x="2326" y="3151"/>
                      <a:pt x="2336" y="3145"/>
                      <a:pt x="2345" y="3138"/>
                    </a:cubicBezTo>
                    <a:cubicBezTo>
                      <a:pt x="2355" y="3125"/>
                      <a:pt x="2364" y="3112"/>
                      <a:pt x="2374" y="3099"/>
                    </a:cubicBezTo>
                    <a:cubicBezTo>
                      <a:pt x="2380" y="3086"/>
                      <a:pt x="2387" y="3073"/>
                      <a:pt x="2393" y="3060"/>
                    </a:cubicBezTo>
                    <a:cubicBezTo>
                      <a:pt x="2402" y="3047"/>
                      <a:pt x="2412" y="3034"/>
                      <a:pt x="2421" y="3021"/>
                    </a:cubicBezTo>
                    <a:cubicBezTo>
                      <a:pt x="2431" y="3008"/>
                      <a:pt x="2440" y="2995"/>
                      <a:pt x="2450" y="2982"/>
                    </a:cubicBezTo>
                    <a:lnTo>
                      <a:pt x="2488" y="2982"/>
                    </a:lnTo>
                    <a:lnTo>
                      <a:pt x="2507" y="2963"/>
                    </a:lnTo>
                    <a:cubicBezTo>
                      <a:pt x="2517" y="2969"/>
                      <a:pt x="2526" y="2976"/>
                      <a:pt x="2536" y="2982"/>
                    </a:cubicBezTo>
                    <a:cubicBezTo>
                      <a:pt x="2545" y="2995"/>
                      <a:pt x="2555" y="3008"/>
                      <a:pt x="2564" y="3021"/>
                    </a:cubicBezTo>
                    <a:cubicBezTo>
                      <a:pt x="2570" y="3028"/>
                      <a:pt x="2577" y="3034"/>
                      <a:pt x="2583" y="3041"/>
                    </a:cubicBezTo>
                    <a:cubicBezTo>
                      <a:pt x="2594" y="3054"/>
                      <a:pt x="2603" y="3067"/>
                      <a:pt x="2613" y="3080"/>
                    </a:cubicBezTo>
                    <a:cubicBezTo>
                      <a:pt x="2622" y="3086"/>
                      <a:pt x="2632" y="3093"/>
                      <a:pt x="2641" y="3099"/>
                    </a:cubicBezTo>
                    <a:cubicBezTo>
                      <a:pt x="2647" y="3106"/>
                      <a:pt x="2654" y="3112"/>
                      <a:pt x="2660" y="3119"/>
                    </a:cubicBezTo>
                    <a:lnTo>
                      <a:pt x="2689" y="3119"/>
                    </a:lnTo>
                    <a:cubicBezTo>
                      <a:pt x="2698" y="3106"/>
                      <a:pt x="2708" y="3093"/>
                      <a:pt x="2717" y="3080"/>
                    </a:cubicBezTo>
                    <a:cubicBezTo>
                      <a:pt x="2727" y="3067"/>
                      <a:pt x="2736" y="3054"/>
                      <a:pt x="2746" y="3041"/>
                    </a:cubicBezTo>
                    <a:cubicBezTo>
                      <a:pt x="2752" y="3028"/>
                      <a:pt x="2759" y="3015"/>
                      <a:pt x="2765" y="3002"/>
                    </a:cubicBezTo>
                    <a:cubicBezTo>
                      <a:pt x="2774" y="2989"/>
                      <a:pt x="2784" y="2976"/>
                      <a:pt x="2793" y="2963"/>
                    </a:cubicBezTo>
                    <a:cubicBezTo>
                      <a:pt x="2803" y="2956"/>
                      <a:pt x="2812" y="2950"/>
                      <a:pt x="2822" y="2943"/>
                    </a:cubicBezTo>
                    <a:lnTo>
                      <a:pt x="2850" y="2943"/>
                    </a:lnTo>
                    <a:cubicBezTo>
                      <a:pt x="2860" y="2950"/>
                      <a:pt x="2869" y="2956"/>
                      <a:pt x="2879" y="2963"/>
                    </a:cubicBezTo>
                    <a:cubicBezTo>
                      <a:pt x="2888" y="2969"/>
                      <a:pt x="2898" y="2976"/>
                      <a:pt x="2907" y="2982"/>
                    </a:cubicBezTo>
                    <a:cubicBezTo>
                      <a:pt x="2913" y="2995"/>
                      <a:pt x="2920" y="3008"/>
                      <a:pt x="2926" y="3021"/>
                    </a:cubicBezTo>
                    <a:cubicBezTo>
                      <a:pt x="2937" y="3028"/>
                      <a:pt x="2946" y="3034"/>
                      <a:pt x="2956" y="3041"/>
                    </a:cubicBezTo>
                    <a:cubicBezTo>
                      <a:pt x="2965" y="3054"/>
                      <a:pt x="2975" y="3067"/>
                      <a:pt x="2984" y="3080"/>
                    </a:cubicBezTo>
                    <a:cubicBezTo>
                      <a:pt x="2994" y="3086"/>
                      <a:pt x="3003" y="3093"/>
                      <a:pt x="3013" y="3099"/>
                    </a:cubicBezTo>
                    <a:cubicBezTo>
                      <a:pt x="3019" y="3106"/>
                      <a:pt x="3026" y="3112"/>
                      <a:pt x="3032" y="3119"/>
                    </a:cubicBezTo>
                    <a:cubicBezTo>
                      <a:pt x="3041" y="3125"/>
                      <a:pt x="3051" y="3132"/>
                      <a:pt x="3060" y="3138"/>
                    </a:cubicBezTo>
                    <a:cubicBezTo>
                      <a:pt x="3070" y="3132"/>
                      <a:pt x="3079" y="3125"/>
                      <a:pt x="3089" y="3119"/>
                    </a:cubicBezTo>
                    <a:cubicBezTo>
                      <a:pt x="3095" y="3112"/>
                      <a:pt x="3102" y="3106"/>
                      <a:pt x="3108" y="3099"/>
                    </a:cubicBezTo>
                    <a:cubicBezTo>
                      <a:pt x="3117" y="3080"/>
                      <a:pt x="3127" y="3060"/>
                      <a:pt x="3136" y="3041"/>
                    </a:cubicBezTo>
                    <a:cubicBezTo>
                      <a:pt x="3146" y="3028"/>
                      <a:pt x="3155" y="3015"/>
                      <a:pt x="3165" y="3002"/>
                    </a:cubicBezTo>
                    <a:cubicBezTo>
                      <a:pt x="3171" y="2989"/>
                      <a:pt x="3178" y="2976"/>
                      <a:pt x="3184" y="2963"/>
                    </a:cubicBezTo>
                    <a:lnTo>
                      <a:pt x="3222" y="2963"/>
                    </a:lnTo>
                    <a:cubicBezTo>
                      <a:pt x="3231" y="2969"/>
                      <a:pt x="3241" y="2976"/>
                      <a:pt x="3250" y="2982"/>
                    </a:cubicBezTo>
                    <a:cubicBezTo>
                      <a:pt x="3260" y="2995"/>
                      <a:pt x="3269" y="3008"/>
                      <a:pt x="3280" y="3021"/>
                    </a:cubicBezTo>
                    <a:cubicBezTo>
                      <a:pt x="3286" y="3041"/>
                      <a:pt x="3293" y="3060"/>
                      <a:pt x="3299" y="3080"/>
                    </a:cubicBezTo>
                    <a:cubicBezTo>
                      <a:pt x="3308" y="3099"/>
                      <a:pt x="3318" y="3119"/>
                      <a:pt x="3327" y="3138"/>
                    </a:cubicBezTo>
                    <a:lnTo>
                      <a:pt x="3356" y="3138"/>
                    </a:lnTo>
                    <a:lnTo>
                      <a:pt x="3375" y="3119"/>
                    </a:lnTo>
                    <a:cubicBezTo>
                      <a:pt x="3385" y="3106"/>
                      <a:pt x="3394" y="3093"/>
                      <a:pt x="3404" y="3080"/>
                    </a:cubicBezTo>
                    <a:cubicBezTo>
                      <a:pt x="3413" y="3060"/>
                      <a:pt x="3423" y="3041"/>
                      <a:pt x="3432" y="3021"/>
                    </a:cubicBezTo>
                    <a:cubicBezTo>
                      <a:pt x="3438" y="3008"/>
                      <a:pt x="3445" y="2995"/>
                      <a:pt x="3451" y="2982"/>
                    </a:cubicBezTo>
                    <a:cubicBezTo>
                      <a:pt x="3461" y="2976"/>
                      <a:pt x="3470" y="2969"/>
                      <a:pt x="3480" y="2963"/>
                    </a:cubicBezTo>
                    <a:lnTo>
                      <a:pt x="3508" y="2963"/>
                    </a:lnTo>
                    <a:lnTo>
                      <a:pt x="3537" y="2963"/>
                    </a:lnTo>
                    <a:lnTo>
                      <a:pt x="3565" y="2963"/>
                    </a:lnTo>
                    <a:cubicBezTo>
                      <a:pt x="3575" y="2969"/>
                      <a:pt x="3584" y="2976"/>
                      <a:pt x="3594" y="2982"/>
                    </a:cubicBezTo>
                    <a:cubicBezTo>
                      <a:pt x="3603" y="2989"/>
                      <a:pt x="3613" y="2995"/>
                      <a:pt x="3623" y="3002"/>
                    </a:cubicBezTo>
                    <a:cubicBezTo>
                      <a:pt x="3629" y="3015"/>
                      <a:pt x="3636" y="3028"/>
                      <a:pt x="3642" y="3041"/>
                    </a:cubicBezTo>
                    <a:cubicBezTo>
                      <a:pt x="3652" y="3060"/>
                      <a:pt x="3661" y="3080"/>
                      <a:pt x="3671" y="3099"/>
                    </a:cubicBezTo>
                    <a:cubicBezTo>
                      <a:pt x="3680" y="3125"/>
                      <a:pt x="3690" y="3151"/>
                      <a:pt x="3699" y="3177"/>
                    </a:cubicBezTo>
                    <a:cubicBezTo>
                      <a:pt x="3709" y="3197"/>
                      <a:pt x="3718" y="3216"/>
                      <a:pt x="3728" y="3236"/>
                    </a:cubicBezTo>
                    <a:lnTo>
                      <a:pt x="3747" y="3255"/>
                    </a:lnTo>
                    <a:cubicBezTo>
                      <a:pt x="3756" y="3249"/>
                      <a:pt x="3766" y="3242"/>
                      <a:pt x="3775" y="3236"/>
                    </a:cubicBezTo>
                    <a:cubicBezTo>
                      <a:pt x="3785" y="3216"/>
                      <a:pt x="3794" y="3197"/>
                      <a:pt x="3804" y="3177"/>
                    </a:cubicBezTo>
                    <a:cubicBezTo>
                      <a:pt x="3810" y="3138"/>
                      <a:pt x="3817" y="3099"/>
                      <a:pt x="3823" y="3060"/>
                    </a:cubicBezTo>
                    <a:cubicBezTo>
                      <a:pt x="3832" y="3015"/>
                      <a:pt x="3842" y="2969"/>
                      <a:pt x="3851" y="2924"/>
                    </a:cubicBezTo>
                    <a:cubicBezTo>
                      <a:pt x="3861" y="2892"/>
                      <a:pt x="3870" y="2859"/>
                      <a:pt x="3880" y="2827"/>
                    </a:cubicBezTo>
                    <a:cubicBezTo>
                      <a:pt x="3886" y="2820"/>
                      <a:pt x="3893" y="2814"/>
                      <a:pt x="3899" y="2807"/>
                    </a:cubicBezTo>
                    <a:cubicBezTo>
                      <a:pt x="3912" y="2814"/>
                      <a:pt x="3924" y="2820"/>
                      <a:pt x="3937" y="2827"/>
                    </a:cubicBezTo>
                    <a:cubicBezTo>
                      <a:pt x="3946" y="2853"/>
                      <a:pt x="3956" y="2878"/>
                      <a:pt x="3965" y="2904"/>
                    </a:cubicBezTo>
                    <a:cubicBezTo>
                      <a:pt x="3976" y="2924"/>
                      <a:pt x="3985" y="2943"/>
                      <a:pt x="3995" y="2963"/>
                    </a:cubicBezTo>
                    <a:cubicBezTo>
                      <a:pt x="4001" y="2976"/>
                      <a:pt x="4008" y="2989"/>
                      <a:pt x="4014" y="3002"/>
                    </a:cubicBezTo>
                    <a:lnTo>
                      <a:pt x="4042" y="3002"/>
                    </a:lnTo>
                    <a:lnTo>
                      <a:pt x="4071" y="3002"/>
                    </a:lnTo>
                    <a:lnTo>
                      <a:pt x="4090" y="3021"/>
                    </a:lnTo>
                    <a:cubicBezTo>
                      <a:pt x="4099" y="3041"/>
                      <a:pt x="4109" y="3060"/>
                      <a:pt x="4118" y="3080"/>
                    </a:cubicBezTo>
                    <a:cubicBezTo>
                      <a:pt x="4128" y="3099"/>
                      <a:pt x="4137" y="3119"/>
                      <a:pt x="4147" y="3138"/>
                    </a:cubicBezTo>
                    <a:cubicBezTo>
                      <a:pt x="4153" y="3158"/>
                      <a:pt x="4160" y="3177"/>
                      <a:pt x="4166" y="3197"/>
                    </a:cubicBezTo>
                    <a:cubicBezTo>
                      <a:pt x="4176" y="3203"/>
                      <a:pt x="4185" y="3210"/>
                      <a:pt x="4195" y="3216"/>
                    </a:cubicBezTo>
                    <a:cubicBezTo>
                      <a:pt x="4204" y="3197"/>
                      <a:pt x="4214" y="3177"/>
                      <a:pt x="4223" y="3158"/>
                    </a:cubicBezTo>
                    <a:cubicBezTo>
                      <a:pt x="4233" y="3138"/>
                      <a:pt x="4242" y="3119"/>
                      <a:pt x="4252" y="3099"/>
                    </a:cubicBezTo>
                    <a:cubicBezTo>
                      <a:pt x="4261" y="3080"/>
                      <a:pt x="4271" y="3060"/>
                      <a:pt x="4280" y="3041"/>
                    </a:cubicBezTo>
                    <a:cubicBezTo>
                      <a:pt x="4290" y="3028"/>
                      <a:pt x="4299" y="3015"/>
                      <a:pt x="4309" y="3002"/>
                    </a:cubicBezTo>
                    <a:cubicBezTo>
                      <a:pt x="4319" y="2995"/>
                      <a:pt x="4329" y="2989"/>
                      <a:pt x="4338" y="2982"/>
                    </a:cubicBezTo>
                    <a:cubicBezTo>
                      <a:pt x="4344" y="3002"/>
                      <a:pt x="4351" y="3021"/>
                      <a:pt x="4357" y="3041"/>
                    </a:cubicBezTo>
                    <a:cubicBezTo>
                      <a:pt x="4367" y="3073"/>
                      <a:pt x="4376" y="3106"/>
                      <a:pt x="4386" y="3138"/>
                    </a:cubicBezTo>
                    <a:cubicBezTo>
                      <a:pt x="4395" y="3164"/>
                      <a:pt x="4405" y="3190"/>
                      <a:pt x="4414" y="3216"/>
                    </a:cubicBezTo>
                    <a:cubicBezTo>
                      <a:pt x="4420" y="3223"/>
                      <a:pt x="4427" y="3229"/>
                      <a:pt x="4433" y="3236"/>
                    </a:cubicBezTo>
                    <a:lnTo>
                      <a:pt x="4462" y="3236"/>
                    </a:lnTo>
                    <a:cubicBezTo>
                      <a:pt x="4471" y="3229"/>
                      <a:pt x="4481" y="3223"/>
                      <a:pt x="4490" y="3216"/>
                    </a:cubicBezTo>
                    <a:cubicBezTo>
                      <a:pt x="4500" y="3190"/>
                      <a:pt x="4509" y="3164"/>
                      <a:pt x="4519" y="3138"/>
                    </a:cubicBezTo>
                    <a:cubicBezTo>
                      <a:pt x="4525" y="3151"/>
                      <a:pt x="4532" y="3164"/>
                      <a:pt x="4538" y="3177"/>
                    </a:cubicBezTo>
                    <a:cubicBezTo>
                      <a:pt x="4547" y="3216"/>
                      <a:pt x="4557" y="3255"/>
                      <a:pt x="4566" y="3294"/>
                    </a:cubicBezTo>
                    <a:cubicBezTo>
                      <a:pt x="4576" y="3314"/>
                      <a:pt x="4585" y="3333"/>
                      <a:pt x="4595" y="3353"/>
                    </a:cubicBezTo>
                    <a:cubicBezTo>
                      <a:pt x="4601" y="3327"/>
                      <a:pt x="4608" y="3301"/>
                      <a:pt x="4614" y="3275"/>
                    </a:cubicBezTo>
                    <a:cubicBezTo>
                      <a:pt x="4627" y="3249"/>
                      <a:pt x="4639" y="3223"/>
                      <a:pt x="4652" y="3197"/>
                    </a:cubicBezTo>
                    <a:cubicBezTo>
                      <a:pt x="4662" y="3164"/>
                      <a:pt x="4672" y="3132"/>
                      <a:pt x="4681" y="3099"/>
                    </a:cubicBezTo>
                    <a:cubicBezTo>
                      <a:pt x="4687" y="3015"/>
                      <a:pt x="4694" y="2930"/>
                      <a:pt x="4700" y="2846"/>
                    </a:cubicBezTo>
                    <a:cubicBezTo>
                      <a:pt x="4710" y="2690"/>
                      <a:pt x="4719" y="2534"/>
                      <a:pt x="4729" y="2378"/>
                    </a:cubicBezTo>
                    <a:cubicBezTo>
                      <a:pt x="4738" y="2222"/>
                      <a:pt x="4748" y="2066"/>
                      <a:pt x="4757" y="1910"/>
                    </a:cubicBezTo>
                    <a:cubicBezTo>
                      <a:pt x="4767" y="1819"/>
                      <a:pt x="4776" y="1728"/>
                      <a:pt x="4786" y="1637"/>
                    </a:cubicBezTo>
                    <a:cubicBezTo>
                      <a:pt x="4792" y="1572"/>
                      <a:pt x="4799" y="1507"/>
                      <a:pt x="4805" y="1442"/>
                    </a:cubicBezTo>
                    <a:cubicBezTo>
                      <a:pt x="4814" y="1351"/>
                      <a:pt x="4824" y="1261"/>
                      <a:pt x="4833" y="1170"/>
                    </a:cubicBezTo>
                    <a:cubicBezTo>
                      <a:pt x="4843" y="1046"/>
                      <a:pt x="4852" y="923"/>
                      <a:pt x="4862" y="799"/>
                    </a:cubicBezTo>
                    <a:cubicBezTo>
                      <a:pt x="4868" y="767"/>
                      <a:pt x="4875" y="734"/>
                      <a:pt x="4881" y="702"/>
                    </a:cubicBezTo>
                    <a:cubicBezTo>
                      <a:pt x="4890" y="949"/>
                      <a:pt x="4900" y="1195"/>
                      <a:pt x="4909" y="1442"/>
                    </a:cubicBezTo>
                    <a:cubicBezTo>
                      <a:pt x="4919" y="2196"/>
                      <a:pt x="4928" y="2950"/>
                      <a:pt x="4938" y="3704"/>
                    </a:cubicBezTo>
                    <a:cubicBezTo>
                      <a:pt x="4944" y="4873"/>
                      <a:pt x="4951" y="6043"/>
                      <a:pt x="4957" y="7212"/>
                    </a:cubicBezTo>
                    <a:cubicBezTo>
                      <a:pt x="4970" y="8141"/>
                      <a:pt x="4982" y="9071"/>
                      <a:pt x="4995" y="10000"/>
                    </a:cubicBezTo>
                    <a:cubicBezTo>
                      <a:pt x="5006" y="9857"/>
                      <a:pt x="5015" y="9714"/>
                      <a:pt x="5025" y="9571"/>
                    </a:cubicBezTo>
                    <a:cubicBezTo>
                      <a:pt x="5034" y="8362"/>
                      <a:pt x="5044" y="7154"/>
                      <a:pt x="5053" y="5945"/>
                    </a:cubicBezTo>
                    <a:cubicBezTo>
                      <a:pt x="5059" y="4594"/>
                      <a:pt x="5066" y="3242"/>
                      <a:pt x="5072" y="1891"/>
                    </a:cubicBezTo>
                    <a:cubicBezTo>
                      <a:pt x="5082" y="1261"/>
                      <a:pt x="5091" y="630"/>
                      <a:pt x="5101" y="0"/>
                    </a:cubicBezTo>
                    <a:cubicBezTo>
                      <a:pt x="5110" y="130"/>
                      <a:pt x="5120" y="260"/>
                      <a:pt x="5129" y="390"/>
                    </a:cubicBezTo>
                    <a:cubicBezTo>
                      <a:pt x="5135" y="760"/>
                      <a:pt x="5142" y="1131"/>
                      <a:pt x="5148" y="1501"/>
                    </a:cubicBezTo>
                    <a:cubicBezTo>
                      <a:pt x="5158" y="1735"/>
                      <a:pt x="5167" y="1969"/>
                      <a:pt x="5177" y="2203"/>
                    </a:cubicBezTo>
                    <a:cubicBezTo>
                      <a:pt x="5186" y="2313"/>
                      <a:pt x="5196" y="2424"/>
                      <a:pt x="5205" y="2534"/>
                    </a:cubicBezTo>
                    <a:cubicBezTo>
                      <a:pt x="5215" y="2625"/>
                      <a:pt x="5224" y="2716"/>
                      <a:pt x="5234" y="2807"/>
                    </a:cubicBezTo>
                    <a:cubicBezTo>
                      <a:pt x="5240" y="2878"/>
                      <a:pt x="5247" y="2950"/>
                      <a:pt x="5253" y="3021"/>
                    </a:cubicBezTo>
                    <a:cubicBezTo>
                      <a:pt x="5262" y="3028"/>
                      <a:pt x="5272" y="3034"/>
                      <a:pt x="5281" y="3041"/>
                    </a:cubicBezTo>
                    <a:cubicBezTo>
                      <a:pt x="5291" y="3034"/>
                      <a:pt x="5300" y="3028"/>
                      <a:pt x="5310" y="3021"/>
                    </a:cubicBezTo>
                    <a:cubicBezTo>
                      <a:pt x="5316" y="3041"/>
                      <a:pt x="5323" y="3060"/>
                      <a:pt x="5329" y="3080"/>
                    </a:cubicBezTo>
                    <a:lnTo>
                      <a:pt x="5368" y="3119"/>
                    </a:lnTo>
                    <a:cubicBezTo>
                      <a:pt x="5377" y="3093"/>
                      <a:pt x="5387" y="3067"/>
                      <a:pt x="5396" y="3041"/>
                    </a:cubicBezTo>
                    <a:cubicBezTo>
                      <a:pt x="5402" y="2970"/>
                      <a:pt x="5409" y="2898"/>
                      <a:pt x="5415" y="2827"/>
                    </a:cubicBezTo>
                    <a:cubicBezTo>
                      <a:pt x="5425" y="2775"/>
                      <a:pt x="5434" y="2723"/>
                      <a:pt x="5444" y="2671"/>
                    </a:cubicBezTo>
                    <a:lnTo>
                      <a:pt x="5472" y="2671"/>
                    </a:lnTo>
                    <a:cubicBezTo>
                      <a:pt x="5482" y="2716"/>
                      <a:pt x="5491" y="2762"/>
                      <a:pt x="5501" y="2807"/>
                    </a:cubicBezTo>
                    <a:cubicBezTo>
                      <a:pt x="5507" y="2865"/>
                      <a:pt x="5514" y="2924"/>
                      <a:pt x="5520" y="2982"/>
                    </a:cubicBezTo>
                    <a:cubicBezTo>
                      <a:pt x="5529" y="3021"/>
                      <a:pt x="5539" y="3060"/>
                      <a:pt x="5548" y="3099"/>
                    </a:cubicBezTo>
                    <a:cubicBezTo>
                      <a:pt x="5558" y="3119"/>
                      <a:pt x="5567" y="3138"/>
                      <a:pt x="5577" y="3158"/>
                    </a:cubicBezTo>
                    <a:cubicBezTo>
                      <a:pt x="5583" y="3151"/>
                      <a:pt x="5590" y="3145"/>
                      <a:pt x="5596" y="3138"/>
                    </a:cubicBezTo>
                    <a:cubicBezTo>
                      <a:pt x="5605" y="3119"/>
                      <a:pt x="5615" y="3099"/>
                      <a:pt x="5624" y="3080"/>
                    </a:cubicBezTo>
                    <a:cubicBezTo>
                      <a:pt x="5634" y="3054"/>
                      <a:pt x="5643" y="3028"/>
                      <a:pt x="5653" y="3002"/>
                    </a:cubicBezTo>
                    <a:cubicBezTo>
                      <a:pt x="5659" y="2989"/>
                      <a:pt x="5666" y="2976"/>
                      <a:pt x="5672" y="2963"/>
                    </a:cubicBezTo>
                    <a:lnTo>
                      <a:pt x="5711" y="3002"/>
                    </a:lnTo>
                    <a:cubicBezTo>
                      <a:pt x="5720" y="3028"/>
                      <a:pt x="5730" y="3054"/>
                      <a:pt x="5739" y="3080"/>
                    </a:cubicBezTo>
                    <a:cubicBezTo>
                      <a:pt x="5749" y="3106"/>
                      <a:pt x="5758" y="3132"/>
                      <a:pt x="5768" y="3158"/>
                    </a:cubicBezTo>
                    <a:cubicBezTo>
                      <a:pt x="5774" y="3177"/>
                      <a:pt x="5781" y="3197"/>
                      <a:pt x="5787" y="3216"/>
                    </a:cubicBezTo>
                    <a:cubicBezTo>
                      <a:pt x="5796" y="3229"/>
                      <a:pt x="5806" y="3242"/>
                      <a:pt x="5815" y="3255"/>
                    </a:cubicBezTo>
                    <a:cubicBezTo>
                      <a:pt x="5825" y="3249"/>
                      <a:pt x="5834" y="3242"/>
                      <a:pt x="5844" y="3236"/>
                    </a:cubicBezTo>
                    <a:cubicBezTo>
                      <a:pt x="5850" y="3216"/>
                      <a:pt x="5857" y="3197"/>
                      <a:pt x="5863" y="3177"/>
                    </a:cubicBezTo>
                    <a:cubicBezTo>
                      <a:pt x="5873" y="3158"/>
                      <a:pt x="5882" y="3138"/>
                      <a:pt x="5892" y="3119"/>
                    </a:cubicBezTo>
                    <a:cubicBezTo>
                      <a:pt x="5901" y="3099"/>
                      <a:pt x="5911" y="3080"/>
                      <a:pt x="5920" y="3060"/>
                    </a:cubicBezTo>
                    <a:cubicBezTo>
                      <a:pt x="5926" y="3047"/>
                      <a:pt x="5933" y="3034"/>
                      <a:pt x="5939" y="3021"/>
                    </a:cubicBezTo>
                    <a:cubicBezTo>
                      <a:pt x="5949" y="3015"/>
                      <a:pt x="5958" y="3008"/>
                      <a:pt x="5968" y="3002"/>
                    </a:cubicBezTo>
                    <a:cubicBezTo>
                      <a:pt x="5977" y="2995"/>
                      <a:pt x="5987" y="2989"/>
                      <a:pt x="5996" y="2982"/>
                    </a:cubicBezTo>
                    <a:cubicBezTo>
                      <a:pt x="6006" y="2969"/>
                      <a:pt x="6015" y="2956"/>
                      <a:pt x="6025" y="2943"/>
                    </a:cubicBezTo>
                    <a:cubicBezTo>
                      <a:pt x="6031" y="2917"/>
                      <a:pt x="6039" y="2891"/>
                      <a:pt x="6045" y="2865"/>
                    </a:cubicBezTo>
                    <a:lnTo>
                      <a:pt x="6083" y="2827"/>
                    </a:lnTo>
                    <a:cubicBezTo>
                      <a:pt x="6092" y="2833"/>
                      <a:pt x="6102" y="2840"/>
                      <a:pt x="6111" y="2846"/>
                    </a:cubicBezTo>
                    <a:cubicBezTo>
                      <a:pt x="6117" y="2865"/>
                      <a:pt x="6124" y="2885"/>
                      <a:pt x="6130" y="2904"/>
                    </a:cubicBezTo>
                    <a:cubicBezTo>
                      <a:pt x="6140" y="2943"/>
                      <a:pt x="6149" y="2982"/>
                      <a:pt x="6159" y="3021"/>
                    </a:cubicBezTo>
                    <a:cubicBezTo>
                      <a:pt x="6168" y="3060"/>
                      <a:pt x="6178" y="3099"/>
                      <a:pt x="6187" y="3138"/>
                    </a:cubicBezTo>
                    <a:cubicBezTo>
                      <a:pt x="6193" y="3164"/>
                      <a:pt x="6200" y="3190"/>
                      <a:pt x="6206" y="3216"/>
                    </a:cubicBezTo>
                    <a:cubicBezTo>
                      <a:pt x="6216" y="3229"/>
                      <a:pt x="6225" y="3242"/>
                      <a:pt x="6235" y="3255"/>
                    </a:cubicBezTo>
                    <a:cubicBezTo>
                      <a:pt x="6244" y="3249"/>
                      <a:pt x="6254" y="3242"/>
                      <a:pt x="6263" y="3236"/>
                    </a:cubicBezTo>
                    <a:cubicBezTo>
                      <a:pt x="6273" y="3216"/>
                      <a:pt x="6282" y="3197"/>
                      <a:pt x="6292" y="3177"/>
                    </a:cubicBezTo>
                    <a:cubicBezTo>
                      <a:pt x="6298" y="3151"/>
                      <a:pt x="6305" y="3125"/>
                      <a:pt x="6311" y="3099"/>
                    </a:cubicBezTo>
                    <a:cubicBezTo>
                      <a:pt x="6320" y="3080"/>
                      <a:pt x="6330" y="3060"/>
                      <a:pt x="6339" y="3041"/>
                    </a:cubicBezTo>
                    <a:cubicBezTo>
                      <a:pt x="6349" y="3028"/>
                      <a:pt x="6358" y="3015"/>
                      <a:pt x="6368" y="3002"/>
                    </a:cubicBezTo>
                    <a:cubicBezTo>
                      <a:pt x="6374" y="2995"/>
                      <a:pt x="6382" y="2989"/>
                      <a:pt x="6388" y="2982"/>
                    </a:cubicBezTo>
                    <a:lnTo>
                      <a:pt x="6426" y="2982"/>
                    </a:lnTo>
                    <a:lnTo>
                      <a:pt x="6454" y="2982"/>
                    </a:lnTo>
                    <a:cubicBezTo>
                      <a:pt x="6464" y="2989"/>
                      <a:pt x="6473" y="2995"/>
                      <a:pt x="6483" y="3002"/>
                    </a:cubicBezTo>
                    <a:lnTo>
                      <a:pt x="6502" y="3002"/>
                    </a:lnTo>
                    <a:cubicBezTo>
                      <a:pt x="6511" y="3008"/>
                      <a:pt x="6521" y="3015"/>
                      <a:pt x="6530" y="3021"/>
                    </a:cubicBezTo>
                    <a:cubicBezTo>
                      <a:pt x="6540" y="3028"/>
                      <a:pt x="6549" y="3034"/>
                      <a:pt x="6559" y="3041"/>
                    </a:cubicBezTo>
                    <a:lnTo>
                      <a:pt x="6578" y="3060"/>
                    </a:lnTo>
                    <a:cubicBezTo>
                      <a:pt x="6587" y="3073"/>
                      <a:pt x="6597" y="3086"/>
                      <a:pt x="6606" y="3099"/>
                    </a:cubicBezTo>
                    <a:cubicBezTo>
                      <a:pt x="6616" y="3106"/>
                      <a:pt x="6625" y="3112"/>
                      <a:pt x="6635" y="3119"/>
                    </a:cubicBezTo>
                    <a:cubicBezTo>
                      <a:pt x="6641" y="3112"/>
                      <a:pt x="6648" y="3106"/>
                      <a:pt x="6654" y="3099"/>
                    </a:cubicBezTo>
                    <a:cubicBezTo>
                      <a:pt x="6663" y="3086"/>
                      <a:pt x="6673" y="3073"/>
                      <a:pt x="6682" y="3060"/>
                    </a:cubicBezTo>
                    <a:cubicBezTo>
                      <a:pt x="6692" y="3041"/>
                      <a:pt x="6701" y="3021"/>
                      <a:pt x="6711" y="3002"/>
                    </a:cubicBezTo>
                    <a:cubicBezTo>
                      <a:pt x="6721" y="2982"/>
                      <a:pt x="6731" y="2963"/>
                      <a:pt x="6741" y="2943"/>
                    </a:cubicBezTo>
                    <a:lnTo>
                      <a:pt x="6760" y="2943"/>
                    </a:lnTo>
                    <a:lnTo>
                      <a:pt x="6798" y="2943"/>
                    </a:lnTo>
                    <a:cubicBezTo>
                      <a:pt x="6807" y="2963"/>
                      <a:pt x="6817" y="2982"/>
                      <a:pt x="6826" y="3002"/>
                    </a:cubicBezTo>
                    <a:cubicBezTo>
                      <a:pt x="6832" y="3021"/>
                      <a:pt x="6839" y="3041"/>
                      <a:pt x="6845" y="3060"/>
                    </a:cubicBezTo>
                    <a:cubicBezTo>
                      <a:pt x="6855" y="3073"/>
                      <a:pt x="6864" y="3086"/>
                      <a:pt x="6874" y="3099"/>
                    </a:cubicBezTo>
                    <a:cubicBezTo>
                      <a:pt x="6883" y="3112"/>
                      <a:pt x="6893" y="3125"/>
                      <a:pt x="6902" y="3138"/>
                    </a:cubicBezTo>
                    <a:cubicBezTo>
                      <a:pt x="6908" y="3145"/>
                      <a:pt x="6915" y="3151"/>
                      <a:pt x="6921" y="3158"/>
                    </a:cubicBezTo>
                    <a:cubicBezTo>
                      <a:pt x="6931" y="3151"/>
                      <a:pt x="6940" y="3145"/>
                      <a:pt x="6950" y="3138"/>
                    </a:cubicBezTo>
                    <a:cubicBezTo>
                      <a:pt x="6959" y="3132"/>
                      <a:pt x="6969" y="3125"/>
                      <a:pt x="6978" y="3119"/>
                    </a:cubicBezTo>
                    <a:cubicBezTo>
                      <a:pt x="6988" y="3106"/>
                      <a:pt x="6997" y="3093"/>
                      <a:pt x="7007" y="3080"/>
                    </a:cubicBezTo>
                    <a:cubicBezTo>
                      <a:pt x="7013" y="3067"/>
                      <a:pt x="7020" y="3054"/>
                      <a:pt x="7026" y="3041"/>
                    </a:cubicBezTo>
                    <a:cubicBezTo>
                      <a:pt x="7035" y="3034"/>
                      <a:pt x="7045" y="3028"/>
                      <a:pt x="7054" y="3021"/>
                    </a:cubicBezTo>
                    <a:cubicBezTo>
                      <a:pt x="7064" y="3015"/>
                      <a:pt x="7074" y="3008"/>
                      <a:pt x="7084" y="3002"/>
                    </a:cubicBezTo>
                    <a:cubicBezTo>
                      <a:pt x="7090" y="2989"/>
                      <a:pt x="7097" y="2976"/>
                      <a:pt x="7103" y="2963"/>
                    </a:cubicBezTo>
                    <a:lnTo>
                      <a:pt x="7141" y="2963"/>
                    </a:lnTo>
                    <a:cubicBezTo>
                      <a:pt x="7150" y="2956"/>
                      <a:pt x="7160" y="2950"/>
                      <a:pt x="7169" y="2943"/>
                    </a:cubicBezTo>
                    <a:cubicBezTo>
                      <a:pt x="7175" y="2950"/>
                      <a:pt x="7182" y="2956"/>
                      <a:pt x="7188" y="2963"/>
                    </a:cubicBezTo>
                    <a:cubicBezTo>
                      <a:pt x="7198" y="2976"/>
                      <a:pt x="7207" y="2989"/>
                      <a:pt x="7217" y="3002"/>
                    </a:cubicBezTo>
                    <a:cubicBezTo>
                      <a:pt x="7226" y="3015"/>
                      <a:pt x="7236" y="3028"/>
                      <a:pt x="7245" y="3041"/>
                    </a:cubicBezTo>
                    <a:cubicBezTo>
                      <a:pt x="7255" y="3054"/>
                      <a:pt x="7264" y="3067"/>
                      <a:pt x="7274" y="3080"/>
                    </a:cubicBezTo>
                    <a:lnTo>
                      <a:pt x="7293" y="3099"/>
                    </a:lnTo>
                    <a:lnTo>
                      <a:pt x="7321" y="3099"/>
                    </a:lnTo>
                    <a:cubicBezTo>
                      <a:pt x="7331" y="3093"/>
                      <a:pt x="7340" y="3086"/>
                      <a:pt x="7350" y="3080"/>
                    </a:cubicBezTo>
                    <a:cubicBezTo>
                      <a:pt x="7356" y="3067"/>
                      <a:pt x="7363" y="3054"/>
                      <a:pt x="7369" y="3041"/>
                    </a:cubicBezTo>
                    <a:cubicBezTo>
                      <a:pt x="7378" y="3034"/>
                      <a:pt x="7388" y="3028"/>
                      <a:pt x="7397" y="3021"/>
                    </a:cubicBezTo>
                    <a:lnTo>
                      <a:pt x="7427" y="2982"/>
                    </a:lnTo>
                    <a:lnTo>
                      <a:pt x="7446" y="2963"/>
                    </a:lnTo>
                    <a:lnTo>
                      <a:pt x="7474" y="2963"/>
                    </a:lnTo>
                    <a:lnTo>
                      <a:pt x="7512" y="2963"/>
                    </a:lnTo>
                    <a:cubicBezTo>
                      <a:pt x="7522" y="2969"/>
                      <a:pt x="7531" y="2976"/>
                      <a:pt x="7541" y="2982"/>
                    </a:cubicBezTo>
                    <a:cubicBezTo>
                      <a:pt x="7547" y="2995"/>
                      <a:pt x="7554" y="3008"/>
                      <a:pt x="7560" y="3021"/>
                    </a:cubicBezTo>
                    <a:cubicBezTo>
                      <a:pt x="7570" y="3041"/>
                      <a:pt x="7579" y="3060"/>
                      <a:pt x="7589" y="3080"/>
                    </a:cubicBezTo>
                    <a:cubicBezTo>
                      <a:pt x="7598" y="3093"/>
                      <a:pt x="7608" y="3106"/>
                      <a:pt x="7617" y="3119"/>
                    </a:cubicBezTo>
                    <a:cubicBezTo>
                      <a:pt x="7623" y="3132"/>
                      <a:pt x="7630" y="3145"/>
                      <a:pt x="7636" y="3158"/>
                    </a:cubicBezTo>
                    <a:cubicBezTo>
                      <a:pt x="7646" y="3164"/>
                      <a:pt x="7655" y="3171"/>
                      <a:pt x="7665" y="3177"/>
                    </a:cubicBezTo>
                    <a:cubicBezTo>
                      <a:pt x="7674" y="3171"/>
                      <a:pt x="7684" y="3164"/>
                      <a:pt x="7693" y="3158"/>
                    </a:cubicBezTo>
                    <a:cubicBezTo>
                      <a:pt x="7699" y="3151"/>
                      <a:pt x="7706" y="3145"/>
                      <a:pt x="7712" y="3138"/>
                    </a:cubicBezTo>
                    <a:cubicBezTo>
                      <a:pt x="7722" y="3119"/>
                      <a:pt x="7731" y="3099"/>
                      <a:pt x="7741" y="3080"/>
                    </a:cubicBezTo>
                    <a:cubicBezTo>
                      <a:pt x="7750" y="3060"/>
                      <a:pt x="7761" y="3041"/>
                      <a:pt x="7770" y="3021"/>
                    </a:cubicBezTo>
                    <a:cubicBezTo>
                      <a:pt x="7780" y="3002"/>
                      <a:pt x="7789" y="2982"/>
                      <a:pt x="7799" y="2963"/>
                    </a:cubicBezTo>
                    <a:cubicBezTo>
                      <a:pt x="7805" y="2956"/>
                      <a:pt x="7812" y="2950"/>
                      <a:pt x="7818" y="2943"/>
                    </a:cubicBezTo>
                    <a:cubicBezTo>
                      <a:pt x="7831" y="2937"/>
                      <a:pt x="7843" y="2930"/>
                      <a:pt x="7856" y="2924"/>
                    </a:cubicBezTo>
                    <a:cubicBezTo>
                      <a:pt x="7865" y="2930"/>
                      <a:pt x="7875" y="2937"/>
                      <a:pt x="7884" y="2943"/>
                    </a:cubicBezTo>
                    <a:cubicBezTo>
                      <a:pt x="7890" y="2956"/>
                      <a:pt x="7897" y="2969"/>
                      <a:pt x="7903" y="2982"/>
                    </a:cubicBezTo>
                    <a:cubicBezTo>
                      <a:pt x="7913" y="2995"/>
                      <a:pt x="7922" y="3008"/>
                      <a:pt x="7932" y="3021"/>
                    </a:cubicBezTo>
                    <a:cubicBezTo>
                      <a:pt x="7941" y="3034"/>
                      <a:pt x="7951" y="3047"/>
                      <a:pt x="7960" y="3060"/>
                    </a:cubicBezTo>
                    <a:cubicBezTo>
                      <a:pt x="7970" y="3073"/>
                      <a:pt x="7979" y="3086"/>
                      <a:pt x="7989" y="3099"/>
                    </a:cubicBezTo>
                    <a:cubicBezTo>
                      <a:pt x="7995" y="3106"/>
                      <a:pt x="8002" y="3112"/>
                      <a:pt x="8008" y="3119"/>
                    </a:cubicBezTo>
                    <a:lnTo>
                      <a:pt x="8036" y="3119"/>
                    </a:lnTo>
                    <a:cubicBezTo>
                      <a:pt x="8046" y="3112"/>
                      <a:pt x="8055" y="3106"/>
                      <a:pt x="8065" y="3099"/>
                    </a:cubicBezTo>
                    <a:lnTo>
                      <a:pt x="8084" y="3080"/>
                    </a:lnTo>
                    <a:cubicBezTo>
                      <a:pt x="8093" y="3073"/>
                      <a:pt x="8104" y="3067"/>
                      <a:pt x="8113" y="3060"/>
                    </a:cubicBezTo>
                    <a:cubicBezTo>
                      <a:pt x="8123" y="3047"/>
                      <a:pt x="8132" y="3034"/>
                      <a:pt x="8142" y="3021"/>
                    </a:cubicBezTo>
                    <a:cubicBezTo>
                      <a:pt x="8148" y="3008"/>
                      <a:pt x="8155" y="2995"/>
                      <a:pt x="8161" y="2982"/>
                    </a:cubicBezTo>
                    <a:cubicBezTo>
                      <a:pt x="8170" y="2976"/>
                      <a:pt x="8180" y="2969"/>
                      <a:pt x="8189" y="2963"/>
                    </a:cubicBezTo>
                    <a:cubicBezTo>
                      <a:pt x="8202" y="2956"/>
                      <a:pt x="8214" y="2950"/>
                      <a:pt x="8227" y="2943"/>
                    </a:cubicBezTo>
                    <a:cubicBezTo>
                      <a:pt x="8237" y="2950"/>
                      <a:pt x="8246" y="2956"/>
                      <a:pt x="8256" y="2963"/>
                    </a:cubicBezTo>
                    <a:cubicBezTo>
                      <a:pt x="8262" y="2976"/>
                      <a:pt x="8269" y="2989"/>
                      <a:pt x="8275" y="3002"/>
                    </a:cubicBezTo>
                    <a:cubicBezTo>
                      <a:pt x="8284" y="3021"/>
                      <a:pt x="8294" y="3041"/>
                      <a:pt x="8303" y="3060"/>
                    </a:cubicBezTo>
                    <a:cubicBezTo>
                      <a:pt x="8313" y="3073"/>
                      <a:pt x="8322" y="3086"/>
                      <a:pt x="8332" y="3099"/>
                    </a:cubicBezTo>
                    <a:cubicBezTo>
                      <a:pt x="8338" y="3106"/>
                      <a:pt x="8345" y="3112"/>
                      <a:pt x="8351" y="3119"/>
                    </a:cubicBezTo>
                    <a:lnTo>
                      <a:pt x="8380" y="3119"/>
                    </a:lnTo>
                    <a:cubicBezTo>
                      <a:pt x="8389" y="3112"/>
                      <a:pt x="8399" y="3106"/>
                      <a:pt x="8408" y="3099"/>
                    </a:cubicBezTo>
                    <a:cubicBezTo>
                      <a:pt x="8414" y="3086"/>
                      <a:pt x="8421" y="3073"/>
                      <a:pt x="8427" y="3060"/>
                    </a:cubicBezTo>
                    <a:cubicBezTo>
                      <a:pt x="8437" y="3054"/>
                      <a:pt x="8446" y="3047"/>
                      <a:pt x="8457" y="3041"/>
                    </a:cubicBezTo>
                    <a:cubicBezTo>
                      <a:pt x="8466" y="3034"/>
                      <a:pt x="8476" y="3028"/>
                      <a:pt x="8485" y="3021"/>
                    </a:cubicBezTo>
                    <a:cubicBezTo>
                      <a:pt x="8495" y="3015"/>
                      <a:pt x="8504" y="3008"/>
                      <a:pt x="8514" y="3002"/>
                    </a:cubicBezTo>
                    <a:lnTo>
                      <a:pt x="8533" y="3002"/>
                    </a:lnTo>
                    <a:lnTo>
                      <a:pt x="8571" y="3002"/>
                    </a:lnTo>
                    <a:cubicBezTo>
                      <a:pt x="8580" y="3008"/>
                      <a:pt x="8590" y="3015"/>
                      <a:pt x="8599" y="3021"/>
                    </a:cubicBezTo>
                    <a:cubicBezTo>
                      <a:pt x="8605" y="3028"/>
                      <a:pt x="8612" y="3034"/>
                      <a:pt x="8618" y="3041"/>
                    </a:cubicBezTo>
                    <a:cubicBezTo>
                      <a:pt x="8628" y="3047"/>
                      <a:pt x="8637" y="3054"/>
                      <a:pt x="8647" y="3060"/>
                    </a:cubicBezTo>
                    <a:cubicBezTo>
                      <a:pt x="8656" y="3067"/>
                      <a:pt x="8666" y="3073"/>
                      <a:pt x="8675" y="3080"/>
                    </a:cubicBezTo>
                    <a:cubicBezTo>
                      <a:pt x="8681" y="3093"/>
                      <a:pt x="8688" y="3106"/>
                      <a:pt x="8694" y="3119"/>
                    </a:cubicBezTo>
                    <a:cubicBezTo>
                      <a:pt x="8704" y="3125"/>
                      <a:pt x="8713" y="3132"/>
                      <a:pt x="8723" y="3138"/>
                    </a:cubicBezTo>
                    <a:lnTo>
                      <a:pt x="8751" y="3138"/>
                    </a:lnTo>
                    <a:cubicBezTo>
                      <a:pt x="8761" y="3132"/>
                      <a:pt x="8770" y="3125"/>
                      <a:pt x="8780" y="3119"/>
                    </a:cubicBezTo>
                    <a:cubicBezTo>
                      <a:pt x="8786" y="3106"/>
                      <a:pt x="8794" y="3093"/>
                      <a:pt x="8800" y="3080"/>
                    </a:cubicBezTo>
                    <a:cubicBezTo>
                      <a:pt x="8809" y="3060"/>
                      <a:pt x="8819" y="3041"/>
                      <a:pt x="8828" y="3021"/>
                    </a:cubicBezTo>
                    <a:cubicBezTo>
                      <a:pt x="8838" y="3002"/>
                      <a:pt x="8847" y="2982"/>
                      <a:pt x="8857" y="2963"/>
                    </a:cubicBezTo>
                    <a:cubicBezTo>
                      <a:pt x="8863" y="2950"/>
                      <a:pt x="8870" y="2937"/>
                      <a:pt x="8876" y="2924"/>
                    </a:cubicBezTo>
                    <a:cubicBezTo>
                      <a:pt x="8885" y="2917"/>
                      <a:pt x="8895" y="2911"/>
                      <a:pt x="8904" y="2904"/>
                    </a:cubicBezTo>
                    <a:cubicBezTo>
                      <a:pt x="8917" y="2911"/>
                      <a:pt x="8929" y="2917"/>
                      <a:pt x="8942" y="2924"/>
                    </a:cubicBezTo>
                    <a:cubicBezTo>
                      <a:pt x="8948" y="2937"/>
                      <a:pt x="8955" y="2950"/>
                      <a:pt x="8961" y="2963"/>
                    </a:cubicBezTo>
                    <a:cubicBezTo>
                      <a:pt x="8971" y="2976"/>
                      <a:pt x="8980" y="2989"/>
                      <a:pt x="8990" y="3002"/>
                    </a:cubicBezTo>
                    <a:cubicBezTo>
                      <a:pt x="8999" y="3015"/>
                      <a:pt x="9009" y="3028"/>
                      <a:pt x="9018" y="3041"/>
                    </a:cubicBezTo>
                    <a:cubicBezTo>
                      <a:pt x="9028" y="3054"/>
                      <a:pt x="9037" y="3067"/>
                      <a:pt x="9047" y="3080"/>
                    </a:cubicBezTo>
                    <a:cubicBezTo>
                      <a:pt x="9053" y="3093"/>
                      <a:pt x="9060" y="3106"/>
                      <a:pt x="9066" y="3119"/>
                    </a:cubicBezTo>
                    <a:lnTo>
                      <a:pt x="9094" y="3119"/>
                    </a:lnTo>
                    <a:lnTo>
                      <a:pt x="9123" y="3119"/>
                    </a:lnTo>
                    <a:cubicBezTo>
                      <a:pt x="9129" y="3112"/>
                      <a:pt x="9136" y="3106"/>
                      <a:pt x="9143" y="3099"/>
                    </a:cubicBezTo>
                    <a:cubicBezTo>
                      <a:pt x="9152" y="3093"/>
                      <a:pt x="9162" y="3086"/>
                      <a:pt x="9171" y="3080"/>
                    </a:cubicBezTo>
                    <a:cubicBezTo>
                      <a:pt x="9181" y="3073"/>
                      <a:pt x="9190" y="3067"/>
                      <a:pt x="9200" y="3060"/>
                    </a:cubicBezTo>
                    <a:cubicBezTo>
                      <a:pt x="9206" y="3047"/>
                      <a:pt x="9213" y="3034"/>
                      <a:pt x="9219" y="3021"/>
                    </a:cubicBezTo>
                    <a:cubicBezTo>
                      <a:pt x="9229" y="3008"/>
                      <a:pt x="9238" y="2995"/>
                      <a:pt x="9248" y="2982"/>
                    </a:cubicBezTo>
                    <a:cubicBezTo>
                      <a:pt x="9261" y="2976"/>
                      <a:pt x="9273" y="2969"/>
                      <a:pt x="9286" y="2963"/>
                    </a:cubicBezTo>
                    <a:lnTo>
                      <a:pt x="9314" y="2963"/>
                    </a:lnTo>
                    <a:lnTo>
                      <a:pt x="9333" y="2982"/>
                    </a:lnTo>
                    <a:cubicBezTo>
                      <a:pt x="9343" y="2995"/>
                      <a:pt x="9352" y="3008"/>
                      <a:pt x="9362" y="3021"/>
                    </a:cubicBezTo>
                    <a:cubicBezTo>
                      <a:pt x="9371" y="3034"/>
                      <a:pt x="9381" y="3047"/>
                      <a:pt x="9390" y="3060"/>
                    </a:cubicBezTo>
                    <a:cubicBezTo>
                      <a:pt x="9396" y="3067"/>
                      <a:pt x="9403" y="3073"/>
                      <a:pt x="9409" y="3080"/>
                    </a:cubicBezTo>
                    <a:cubicBezTo>
                      <a:pt x="9419" y="3086"/>
                      <a:pt x="9428" y="3093"/>
                      <a:pt x="9438" y="3099"/>
                    </a:cubicBezTo>
                    <a:lnTo>
                      <a:pt x="9466" y="3099"/>
                    </a:lnTo>
                    <a:cubicBezTo>
                      <a:pt x="9476" y="3093"/>
                      <a:pt x="9486" y="3086"/>
                      <a:pt x="9496" y="3080"/>
                    </a:cubicBezTo>
                    <a:cubicBezTo>
                      <a:pt x="9502" y="3073"/>
                      <a:pt x="9509" y="3067"/>
                      <a:pt x="9515" y="3060"/>
                    </a:cubicBezTo>
                    <a:cubicBezTo>
                      <a:pt x="9524" y="3047"/>
                      <a:pt x="9534" y="3034"/>
                      <a:pt x="9543" y="3021"/>
                    </a:cubicBezTo>
                    <a:cubicBezTo>
                      <a:pt x="9553" y="3015"/>
                      <a:pt x="9562" y="3008"/>
                      <a:pt x="9572" y="3002"/>
                    </a:cubicBezTo>
                    <a:lnTo>
                      <a:pt x="9591" y="3002"/>
                    </a:lnTo>
                    <a:lnTo>
                      <a:pt x="9619" y="3002"/>
                    </a:lnTo>
                    <a:lnTo>
                      <a:pt x="9657" y="3002"/>
                    </a:lnTo>
                    <a:lnTo>
                      <a:pt x="9676" y="3021"/>
                    </a:lnTo>
                    <a:cubicBezTo>
                      <a:pt x="9686" y="3028"/>
                      <a:pt x="9695" y="3034"/>
                      <a:pt x="9705" y="3041"/>
                    </a:cubicBezTo>
                    <a:cubicBezTo>
                      <a:pt x="9714" y="3054"/>
                      <a:pt x="9724" y="3067"/>
                      <a:pt x="9733" y="3080"/>
                    </a:cubicBezTo>
                    <a:cubicBezTo>
                      <a:pt x="9743" y="3086"/>
                      <a:pt x="9752" y="3093"/>
                      <a:pt x="9762" y="3099"/>
                    </a:cubicBezTo>
                    <a:lnTo>
                      <a:pt x="9781" y="3099"/>
                    </a:lnTo>
                    <a:lnTo>
                      <a:pt x="9809" y="3099"/>
                    </a:lnTo>
                    <a:lnTo>
                      <a:pt x="9839" y="3099"/>
                    </a:lnTo>
                    <a:cubicBezTo>
                      <a:pt x="9845" y="3086"/>
                      <a:pt x="9852" y="3073"/>
                      <a:pt x="9858" y="3060"/>
                    </a:cubicBezTo>
                    <a:cubicBezTo>
                      <a:pt x="9867" y="3047"/>
                      <a:pt x="9877" y="3034"/>
                      <a:pt x="9886" y="3021"/>
                    </a:cubicBezTo>
                    <a:cubicBezTo>
                      <a:pt x="9896" y="3008"/>
                      <a:pt x="9905" y="2995"/>
                      <a:pt x="9915" y="2982"/>
                    </a:cubicBezTo>
                    <a:lnTo>
                      <a:pt x="9934" y="2963"/>
                    </a:lnTo>
                    <a:cubicBezTo>
                      <a:pt x="9943" y="2956"/>
                      <a:pt x="9953" y="2950"/>
                      <a:pt x="9962" y="2943"/>
                    </a:cubicBezTo>
                    <a:lnTo>
                      <a:pt x="20043" y="3009"/>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sz="1200" dirty="0"/>
              </a:p>
            </p:txBody>
          </p:sp>
          <p:grpSp>
            <p:nvGrpSpPr>
              <p:cNvPr id="36" name="Group 41408"/>
              <p:cNvGrpSpPr/>
              <p:nvPr/>
            </p:nvGrpSpPr>
            <p:grpSpPr>
              <a:xfrm>
                <a:off x="324864" y="5492682"/>
                <a:ext cx="1424206" cy="350254"/>
                <a:chOff x="1980501" y="5357209"/>
                <a:chExt cx="6562179" cy="601068"/>
              </a:xfrm>
            </p:grpSpPr>
            <p:cxnSp>
              <p:nvCxnSpPr>
                <p:cNvPr id="52" name="Straight Connector 480"/>
                <p:cNvCxnSpPr/>
                <p:nvPr/>
              </p:nvCxnSpPr>
              <p:spPr bwMode="auto">
                <a:xfrm>
                  <a:off x="2232509" y="5373876"/>
                  <a:ext cx="6093673"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481"/>
                <p:cNvCxnSpPr/>
                <p:nvPr/>
              </p:nvCxnSpPr>
              <p:spPr bwMode="auto">
                <a:xfrm>
                  <a:off x="5284511" y="5357209"/>
                  <a:ext cx="0" cy="18598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Box 482"/>
                <p:cNvSpPr txBox="1"/>
                <p:nvPr/>
              </p:nvSpPr>
              <p:spPr>
                <a:xfrm>
                  <a:off x="4696574" y="5482921"/>
                  <a:ext cx="1242330" cy="475356"/>
                </a:xfrm>
                <a:prstGeom prst="rect">
                  <a:avLst/>
                </a:prstGeom>
                <a:noFill/>
              </p:spPr>
              <p:txBody>
                <a:bodyPr wrap="none" rtlCol="0">
                  <a:spAutoFit/>
                </a:bodyPr>
                <a:lstStyle/>
                <a:p>
                  <a:pPr algn="l" defTabSz="914400">
                    <a:buNone/>
                  </a:pPr>
                  <a:r>
                    <a:rPr lang="en-US" sz="1200" b="0" i="0">
                      <a:solidFill>
                        <a:srgbClr val="000000"/>
                      </a:solidFill>
                      <a:latin typeface="Arial"/>
                      <a:ea typeface="+mn-ea"/>
                      <a:cs typeface="+mn-cs"/>
                    </a:rPr>
                    <a:t>0</a:t>
                  </a:r>
                </a:p>
              </p:txBody>
            </p:sp>
            <p:sp>
              <p:nvSpPr>
                <p:cNvPr id="55" name="TextBox 485"/>
                <p:cNvSpPr txBox="1"/>
                <p:nvPr/>
              </p:nvSpPr>
              <p:spPr>
                <a:xfrm>
                  <a:off x="6731633" y="5482918"/>
                  <a:ext cx="1811047" cy="475356"/>
                </a:xfrm>
                <a:prstGeom prst="rect">
                  <a:avLst/>
                </a:prstGeom>
                <a:noFill/>
              </p:spPr>
              <p:txBody>
                <a:bodyPr wrap="none" rtlCol="0">
                  <a:spAutoFit/>
                </a:bodyPr>
                <a:lstStyle/>
                <a:p>
                  <a:pPr algn="l" defTabSz="914400">
                    <a:buNone/>
                  </a:pPr>
                  <a:r>
                    <a:rPr lang="en-US" sz="1200" b="0" i="0">
                      <a:solidFill>
                        <a:srgbClr val="000000"/>
                      </a:solidFill>
                      <a:latin typeface="Arial"/>
                      <a:ea typeface="+mn-ea"/>
                      <a:cs typeface="+mn-cs"/>
                    </a:rPr>
                    <a:t>+</a:t>
                  </a:r>
                  <a:r>
                    <a:rPr lang="en-US" sz="1200" b="0" i="0">
                      <a:latin typeface="Arial"/>
                      <a:ea typeface="+mn-ea"/>
                      <a:cs typeface="+mn-cs"/>
                    </a:rPr>
                    <a:t> </a:t>
                  </a:r>
                  <a:r>
                    <a:rPr lang="en-US" sz="1200" b="0" i="0">
                      <a:solidFill>
                        <a:srgbClr val="000000"/>
                      </a:solidFill>
                      <a:latin typeface="Symbol"/>
                      <a:ea typeface="+mn-ea"/>
                      <a:cs typeface="+mn-cs"/>
                    </a:rPr>
                    <a:t>d</a:t>
                  </a:r>
                </a:p>
              </p:txBody>
            </p:sp>
            <p:sp>
              <p:nvSpPr>
                <p:cNvPr id="56" name="TextBox 486"/>
                <p:cNvSpPr txBox="1"/>
                <p:nvPr/>
              </p:nvSpPr>
              <p:spPr>
                <a:xfrm>
                  <a:off x="1980501" y="5482921"/>
                  <a:ext cx="2310474" cy="475356"/>
                </a:xfrm>
                <a:prstGeom prst="rect">
                  <a:avLst/>
                </a:prstGeom>
                <a:noFill/>
              </p:spPr>
              <p:txBody>
                <a:bodyPr wrap="square" rtlCol="0">
                  <a:spAutoFit/>
                </a:bodyPr>
                <a:lstStyle/>
                <a:p>
                  <a:pPr algn="l" defTabSz="914400">
                    <a:buNone/>
                  </a:pPr>
                  <a:r>
                    <a:rPr lang="en-US" sz="1200" b="0" i="0">
                      <a:solidFill>
                        <a:srgbClr val="000000"/>
                      </a:solidFill>
                      <a:latin typeface="Arial"/>
                      <a:ea typeface="+mn-ea"/>
                      <a:cs typeface="+mn-cs"/>
                    </a:rPr>
                    <a:t>- </a:t>
                  </a:r>
                  <a:r>
                    <a:rPr lang="en-US" sz="1200" b="0" i="0">
                      <a:solidFill>
                        <a:srgbClr val="000000"/>
                      </a:solidFill>
                      <a:latin typeface="Symbol"/>
                      <a:ea typeface="+mn-ea"/>
                      <a:cs typeface="+mn-cs"/>
                    </a:rPr>
                    <a:t>d</a:t>
                  </a:r>
                </a:p>
              </p:txBody>
            </p:sp>
          </p:grpSp>
          <p:cxnSp>
            <p:nvCxnSpPr>
              <p:cNvPr id="37" name="Straight Arrow Connector 41413"/>
              <p:cNvCxnSpPr/>
              <p:nvPr/>
            </p:nvCxnSpPr>
            <p:spPr bwMode="auto">
              <a:xfrm flipH="1">
                <a:off x="654790" y="5704434"/>
                <a:ext cx="154114" cy="0"/>
              </a:xfrm>
              <a:prstGeom prst="straightConnector1">
                <a:avLst/>
              </a:prstGeom>
              <a:solidFill>
                <a:schemeClr val="accent1"/>
              </a:solidFill>
              <a:ln w="95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495"/>
              <p:cNvCxnSpPr/>
              <p:nvPr/>
            </p:nvCxnSpPr>
            <p:spPr bwMode="auto">
              <a:xfrm>
                <a:off x="1237778" y="5704434"/>
                <a:ext cx="154114" cy="0"/>
              </a:xfrm>
              <a:prstGeom prst="straightConnector1">
                <a:avLst/>
              </a:prstGeom>
              <a:solidFill>
                <a:schemeClr val="accent1"/>
              </a:solidFill>
              <a:ln w="95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 name="Rectangle 58"/>
            <p:cNvSpPr/>
            <p:nvPr/>
          </p:nvSpPr>
          <p:spPr bwMode="auto">
            <a:xfrm>
              <a:off x="1706345" y="4251013"/>
              <a:ext cx="1340914" cy="98958"/>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grpSp>
      <p:sp>
        <p:nvSpPr>
          <p:cNvPr id="46" name="Text Box 64"/>
          <p:cNvSpPr txBox="1">
            <a:spLocks noChangeArrowheads="1"/>
          </p:cNvSpPr>
          <p:nvPr/>
        </p:nvSpPr>
        <p:spPr bwMode="auto">
          <a:xfrm>
            <a:off x="1819963" y="4797152"/>
            <a:ext cx="1000595" cy="400110"/>
          </a:xfrm>
          <a:prstGeom prst="rect">
            <a:avLst/>
          </a:prstGeom>
          <a:noFill/>
          <a:ln w="9525">
            <a:noFill/>
            <a:miter lim="800000"/>
            <a:headEnd/>
            <a:tailEnd/>
          </a:ln>
        </p:spPr>
        <p:txBody>
          <a:bodyPr wrap="none">
            <a:spAutoFit/>
          </a:bodyPr>
          <a:lstStyle/>
          <a:p>
            <a:pPr algn="ctr" defTabSz="914400">
              <a:buNone/>
            </a:pPr>
            <a:r>
              <a:rPr lang="en-US" sz="1000" b="0" i="0" dirty="0" err="1">
                <a:solidFill>
                  <a:srgbClr val="616161"/>
                </a:solidFill>
                <a:latin typeface="Arial"/>
                <a:ea typeface="+mn-ea"/>
                <a:cs typeface="+mn-cs"/>
              </a:rPr>
              <a:t>Transformada</a:t>
            </a:r>
            <a:endParaRPr lang="en-US" sz="1000" b="0" i="0" dirty="0">
              <a:solidFill>
                <a:srgbClr val="616161"/>
              </a:solidFill>
              <a:latin typeface="Arial"/>
              <a:ea typeface="+mn-ea"/>
              <a:cs typeface="+mn-cs"/>
            </a:endParaRPr>
          </a:p>
          <a:p>
            <a:pPr algn="ctr" defTabSz="914400">
              <a:buNone/>
            </a:pPr>
            <a:r>
              <a:rPr lang="en-US" sz="1000" b="0" i="0" dirty="0">
                <a:solidFill>
                  <a:srgbClr val="616161"/>
                </a:solidFill>
                <a:latin typeface="Arial"/>
                <a:ea typeface="+mn-ea"/>
                <a:cs typeface="+mn-cs"/>
              </a:rPr>
              <a:t>de Fourier</a:t>
            </a:r>
          </a:p>
        </p:txBody>
      </p:sp>
      <p:grpSp>
        <p:nvGrpSpPr>
          <p:cNvPr id="81" name="Gruppieren 80"/>
          <p:cNvGrpSpPr/>
          <p:nvPr/>
        </p:nvGrpSpPr>
        <p:grpSpPr>
          <a:xfrm>
            <a:off x="173709" y="4149080"/>
            <a:ext cx="4229354" cy="1728191"/>
            <a:chOff x="166335" y="4275050"/>
            <a:chExt cx="4229354" cy="1728191"/>
          </a:xfrm>
        </p:grpSpPr>
        <p:sp>
          <p:nvSpPr>
            <p:cNvPr id="44" name="Text Box 62"/>
            <p:cNvSpPr txBox="1">
              <a:spLocks noChangeArrowheads="1"/>
            </p:cNvSpPr>
            <p:nvPr/>
          </p:nvSpPr>
          <p:spPr bwMode="auto">
            <a:xfrm>
              <a:off x="166335" y="4275050"/>
              <a:ext cx="1016625" cy="246221"/>
            </a:xfrm>
            <a:prstGeom prst="rect">
              <a:avLst/>
            </a:prstGeom>
            <a:noFill/>
            <a:ln w="9525">
              <a:noFill/>
              <a:miter lim="800000"/>
              <a:headEnd/>
              <a:tailEnd/>
            </a:ln>
          </p:spPr>
          <p:txBody>
            <a:bodyPr wrap="none">
              <a:spAutoFit/>
            </a:bodyPr>
            <a:lstStyle/>
            <a:p>
              <a:pPr algn="l" defTabSz="914400">
                <a:buNone/>
              </a:pPr>
              <a:r>
                <a:rPr lang="en-US" sz="1000" b="1" i="0">
                  <a:latin typeface="Arial"/>
                  <a:ea typeface="+mn-ea"/>
                  <a:cs typeface="+mn-cs"/>
                </a:rPr>
                <a:t>Interferograma</a:t>
              </a:r>
            </a:p>
          </p:txBody>
        </p:sp>
        <p:grpSp>
          <p:nvGrpSpPr>
            <p:cNvPr id="80" name="Gruppieren 79"/>
            <p:cNvGrpSpPr/>
            <p:nvPr/>
          </p:nvGrpSpPr>
          <p:grpSpPr>
            <a:xfrm>
              <a:off x="2016707" y="4275050"/>
              <a:ext cx="2378982" cy="1713335"/>
              <a:chOff x="2016707" y="4275050"/>
              <a:chExt cx="2378982" cy="1713335"/>
            </a:xfrm>
          </p:grpSpPr>
          <p:grpSp>
            <p:nvGrpSpPr>
              <p:cNvPr id="43" name="Group 1"/>
              <p:cNvGrpSpPr/>
              <p:nvPr/>
            </p:nvGrpSpPr>
            <p:grpSpPr>
              <a:xfrm>
                <a:off x="2016707" y="4673075"/>
                <a:ext cx="2236107" cy="825432"/>
                <a:chOff x="5487715" y="3568030"/>
                <a:chExt cx="3061711" cy="1172384"/>
              </a:xfrm>
            </p:grpSpPr>
            <p:sp>
              <p:nvSpPr>
                <p:cNvPr id="47" name="Right Arrow 41415"/>
                <p:cNvSpPr/>
                <p:nvPr/>
              </p:nvSpPr>
              <p:spPr bwMode="auto">
                <a:xfrm>
                  <a:off x="5487715" y="4427763"/>
                  <a:ext cx="739376" cy="211341"/>
                </a:xfrm>
                <a:prstGeom prst="rightArrow">
                  <a:avLst/>
                </a:pr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Arial" charset="0"/>
                  </a:endParaRPr>
                </a:p>
              </p:txBody>
            </p:sp>
            <p:grpSp>
              <p:nvGrpSpPr>
                <p:cNvPr id="48" name="Group 41"/>
                <p:cNvGrpSpPr/>
                <p:nvPr/>
              </p:nvGrpSpPr>
              <p:grpSpPr>
                <a:xfrm>
                  <a:off x="6734958" y="3568030"/>
                  <a:ext cx="1814468" cy="1172384"/>
                  <a:chOff x="-2793523" y="2650548"/>
                  <a:chExt cx="3529152" cy="1566386"/>
                </a:xfrm>
              </p:grpSpPr>
              <p:sp>
                <p:nvSpPr>
                  <p:cNvPr id="49" name="Freeform 66"/>
                  <p:cNvSpPr>
                    <a:spLocks noChangeAspect="1"/>
                  </p:cNvSpPr>
                  <p:nvPr/>
                </p:nvSpPr>
                <p:spPr bwMode="auto">
                  <a:xfrm>
                    <a:off x="-2793523" y="3431733"/>
                    <a:ext cx="1142899" cy="783193"/>
                  </a:xfrm>
                  <a:custGeom>
                    <a:avLst/>
                    <a:gdLst>
                      <a:gd name="T0" fmla="*/ 0 w 1728"/>
                      <a:gd name="T1" fmla="*/ 1 h 1641"/>
                      <a:gd name="T2" fmla="*/ 0 w 1728"/>
                      <a:gd name="T3" fmla="*/ 1 h 1641"/>
                      <a:gd name="T4" fmla="*/ 1 w 1728"/>
                      <a:gd name="T5" fmla="*/ 1 h 1641"/>
                      <a:gd name="T6" fmla="*/ 1 w 1728"/>
                      <a:gd name="T7" fmla="*/ 1 h 1641"/>
                      <a:gd name="T8" fmla="*/ 1 w 1728"/>
                      <a:gd name="T9" fmla="*/ 1 h 1641"/>
                      <a:gd name="T10" fmla="*/ 1 w 1728"/>
                      <a:gd name="T11" fmla="*/ 1 h 1641"/>
                      <a:gd name="T12" fmla="*/ 1 w 1728"/>
                      <a:gd name="T13" fmla="*/ 1 h 1641"/>
                      <a:gd name="T14" fmla="*/ 2 w 1728"/>
                      <a:gd name="T15" fmla="*/ 1 h 1641"/>
                      <a:gd name="T16" fmla="*/ 2 w 1728"/>
                      <a:gd name="T17" fmla="*/ 1 h 1641"/>
                      <a:gd name="T18" fmla="*/ 2 w 1728"/>
                      <a:gd name="T19" fmla="*/ 1 h 1641"/>
                      <a:gd name="T20" fmla="*/ 2 w 1728"/>
                      <a:gd name="T21" fmla="*/ 1 h 1641"/>
                      <a:gd name="T22" fmla="*/ 2 w 1728"/>
                      <a:gd name="T23" fmla="*/ 1 h 1641"/>
                      <a:gd name="T24" fmla="*/ 3 w 1728"/>
                      <a:gd name="T25" fmla="*/ 1 h 1641"/>
                      <a:gd name="T26" fmla="*/ 3 w 1728"/>
                      <a:gd name="T27" fmla="*/ 1 h 1641"/>
                      <a:gd name="T28" fmla="*/ 3 w 1728"/>
                      <a:gd name="T29" fmla="*/ 1 h 1641"/>
                      <a:gd name="T30" fmla="*/ 3 w 1728"/>
                      <a:gd name="T31" fmla="*/ 1 h 1641"/>
                      <a:gd name="T32" fmla="*/ 3 w 1728"/>
                      <a:gd name="T33" fmla="*/ 1 h 1641"/>
                      <a:gd name="T34" fmla="*/ 3 w 1728"/>
                      <a:gd name="T35" fmla="*/ 1 h 1641"/>
                      <a:gd name="T36" fmla="*/ 3 w 1728"/>
                      <a:gd name="T37" fmla="*/ 1 h 1641"/>
                      <a:gd name="T38" fmla="*/ 3 w 1728"/>
                      <a:gd name="T39" fmla="*/ 1 h 1641"/>
                      <a:gd name="T40" fmla="*/ 4 w 1728"/>
                      <a:gd name="T41" fmla="*/ 1 h 1641"/>
                      <a:gd name="T42" fmla="*/ 4 w 1728"/>
                      <a:gd name="T43" fmla="*/ 1 h 1641"/>
                      <a:gd name="T44" fmla="*/ 4 w 1728"/>
                      <a:gd name="T45" fmla="*/ 1 h 1641"/>
                      <a:gd name="T46" fmla="*/ 4 w 1728"/>
                      <a:gd name="T47" fmla="*/ 1 h 1641"/>
                      <a:gd name="T48" fmla="*/ 4 w 1728"/>
                      <a:gd name="T49" fmla="*/ 1 h 1641"/>
                      <a:gd name="T50" fmla="*/ 5 w 1728"/>
                      <a:gd name="T51" fmla="*/ 1 h 1641"/>
                      <a:gd name="T52" fmla="*/ 5 w 1728"/>
                      <a:gd name="T53" fmla="*/ 1 h 1641"/>
                      <a:gd name="T54" fmla="*/ 5 w 1728"/>
                      <a:gd name="T55" fmla="*/ 1 h 1641"/>
                      <a:gd name="T56" fmla="*/ 5 w 1728"/>
                      <a:gd name="T57" fmla="*/ 1 h 1641"/>
                      <a:gd name="T58" fmla="*/ 5 w 1728"/>
                      <a:gd name="T59" fmla="*/ 1 h 1641"/>
                      <a:gd name="T60" fmla="*/ 5 w 1728"/>
                      <a:gd name="T61" fmla="*/ 1 h 1641"/>
                      <a:gd name="T62" fmla="*/ 5 w 1728"/>
                      <a:gd name="T63" fmla="*/ 1 h 1641"/>
                      <a:gd name="T64" fmla="*/ 5 w 1728"/>
                      <a:gd name="T65" fmla="*/ 1 h 1641"/>
                      <a:gd name="T66" fmla="*/ 5 w 1728"/>
                      <a:gd name="T67" fmla="*/ 1 h 1641"/>
                      <a:gd name="T68" fmla="*/ 6 w 1728"/>
                      <a:gd name="T69" fmla="*/ 1 h 1641"/>
                      <a:gd name="T70" fmla="*/ 6 w 1728"/>
                      <a:gd name="T71" fmla="*/ 0 h 1641"/>
                      <a:gd name="T72" fmla="*/ 6 w 1728"/>
                      <a:gd name="T73" fmla="*/ 0 h 1641"/>
                      <a:gd name="T74" fmla="*/ 6 w 1728"/>
                      <a:gd name="T75" fmla="*/ 0 h 1641"/>
                      <a:gd name="T76" fmla="*/ 6 w 1728"/>
                      <a:gd name="T77" fmla="*/ 0 h 1641"/>
                      <a:gd name="T78" fmla="*/ 6 w 1728"/>
                      <a:gd name="T79" fmla="*/ 0 h 1641"/>
                      <a:gd name="T80" fmla="*/ 6 w 1728"/>
                      <a:gd name="T81" fmla="*/ 0 h 1641"/>
                      <a:gd name="T82" fmla="*/ 6 w 1728"/>
                      <a:gd name="T83" fmla="*/ 0 h 1641"/>
                      <a:gd name="T84" fmla="*/ 6 w 1728"/>
                      <a:gd name="T85" fmla="*/ 0 h 1641"/>
                      <a:gd name="T86" fmla="*/ 6 w 1728"/>
                      <a:gd name="T87" fmla="*/ 0 h 1641"/>
                      <a:gd name="T88" fmla="*/ 7 w 1728"/>
                      <a:gd name="T89" fmla="*/ 0 h 1641"/>
                      <a:gd name="T90" fmla="*/ 7 w 1728"/>
                      <a:gd name="T91" fmla="*/ 0 h 1641"/>
                      <a:gd name="T92" fmla="*/ 7 w 1728"/>
                      <a:gd name="T93" fmla="*/ 0 h 1641"/>
                      <a:gd name="T94" fmla="*/ 7 w 1728"/>
                      <a:gd name="T95" fmla="*/ 0 h 1641"/>
                      <a:gd name="T96" fmla="*/ 7 w 1728"/>
                      <a:gd name="T97" fmla="*/ 0 h 1641"/>
                      <a:gd name="T98" fmla="*/ 7 w 1728"/>
                      <a:gd name="T99" fmla="*/ 1 h 1641"/>
                      <a:gd name="T100" fmla="*/ 7 w 1728"/>
                      <a:gd name="T101" fmla="*/ 1 h 1641"/>
                      <a:gd name="T102" fmla="*/ 7 w 1728"/>
                      <a:gd name="T103" fmla="*/ 1 h 1641"/>
                      <a:gd name="T104" fmla="*/ 8 w 1728"/>
                      <a:gd name="T105" fmla="*/ 1 h 1641"/>
                      <a:gd name="T106" fmla="*/ 8 w 1728"/>
                      <a:gd name="T107" fmla="*/ 1 h 1641"/>
                      <a:gd name="T108" fmla="*/ 8 w 1728"/>
                      <a:gd name="T109" fmla="*/ 1 h 1641"/>
                      <a:gd name="T110" fmla="*/ 8 w 1728"/>
                      <a:gd name="T111" fmla="*/ 1 h 1641"/>
                      <a:gd name="T112" fmla="*/ 8 w 1728"/>
                      <a:gd name="T113" fmla="*/ 1 h 1641"/>
                      <a:gd name="T114" fmla="*/ 8 w 1728"/>
                      <a:gd name="T115" fmla="*/ 1 h 1641"/>
                      <a:gd name="T116" fmla="*/ 8 w 1728"/>
                      <a:gd name="T117" fmla="*/ 1 h 1641"/>
                      <a:gd name="T118" fmla="*/ 9 w 1728"/>
                      <a:gd name="T119" fmla="*/ 1 h 1641"/>
                      <a:gd name="T120" fmla="*/ 9 w 1728"/>
                      <a:gd name="T121" fmla="*/ 1 h 1641"/>
                      <a:gd name="T122" fmla="*/ 9 w 1728"/>
                      <a:gd name="T123" fmla="*/ 1 h 16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28"/>
                      <a:gd name="T187" fmla="*/ 0 h 1641"/>
                      <a:gd name="T188" fmla="*/ 1728 w 1728"/>
                      <a:gd name="T189" fmla="*/ 1641 h 16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28" h="1641">
                        <a:moveTo>
                          <a:pt x="0" y="1607"/>
                        </a:moveTo>
                        <a:lnTo>
                          <a:pt x="0" y="1607"/>
                        </a:lnTo>
                        <a:lnTo>
                          <a:pt x="6" y="1607"/>
                        </a:lnTo>
                        <a:lnTo>
                          <a:pt x="11" y="1607"/>
                        </a:lnTo>
                        <a:lnTo>
                          <a:pt x="17" y="1607"/>
                        </a:lnTo>
                        <a:lnTo>
                          <a:pt x="17" y="1613"/>
                        </a:lnTo>
                        <a:lnTo>
                          <a:pt x="23" y="1613"/>
                        </a:lnTo>
                        <a:lnTo>
                          <a:pt x="23" y="1618"/>
                        </a:lnTo>
                        <a:lnTo>
                          <a:pt x="29" y="1618"/>
                        </a:lnTo>
                        <a:lnTo>
                          <a:pt x="40" y="1618"/>
                        </a:lnTo>
                        <a:lnTo>
                          <a:pt x="46" y="1618"/>
                        </a:lnTo>
                        <a:lnTo>
                          <a:pt x="46" y="1624"/>
                        </a:lnTo>
                        <a:lnTo>
                          <a:pt x="52" y="1624"/>
                        </a:lnTo>
                        <a:lnTo>
                          <a:pt x="81" y="1624"/>
                        </a:lnTo>
                        <a:lnTo>
                          <a:pt x="86" y="1624"/>
                        </a:lnTo>
                        <a:lnTo>
                          <a:pt x="86" y="1630"/>
                        </a:lnTo>
                        <a:lnTo>
                          <a:pt x="92" y="1630"/>
                        </a:lnTo>
                        <a:lnTo>
                          <a:pt x="92" y="1624"/>
                        </a:lnTo>
                        <a:lnTo>
                          <a:pt x="98" y="1624"/>
                        </a:lnTo>
                        <a:lnTo>
                          <a:pt x="104" y="1624"/>
                        </a:lnTo>
                        <a:lnTo>
                          <a:pt x="104" y="1630"/>
                        </a:lnTo>
                        <a:lnTo>
                          <a:pt x="109" y="1630"/>
                        </a:lnTo>
                        <a:lnTo>
                          <a:pt x="138" y="1630"/>
                        </a:lnTo>
                        <a:lnTo>
                          <a:pt x="144" y="1630"/>
                        </a:lnTo>
                        <a:lnTo>
                          <a:pt x="144" y="1636"/>
                        </a:lnTo>
                        <a:lnTo>
                          <a:pt x="150" y="1636"/>
                        </a:lnTo>
                        <a:lnTo>
                          <a:pt x="167" y="1636"/>
                        </a:lnTo>
                        <a:lnTo>
                          <a:pt x="173" y="1636"/>
                        </a:lnTo>
                        <a:lnTo>
                          <a:pt x="173" y="1630"/>
                        </a:lnTo>
                        <a:lnTo>
                          <a:pt x="179" y="1630"/>
                        </a:lnTo>
                        <a:lnTo>
                          <a:pt x="184" y="1630"/>
                        </a:lnTo>
                        <a:lnTo>
                          <a:pt x="184" y="1636"/>
                        </a:lnTo>
                        <a:lnTo>
                          <a:pt x="190" y="1636"/>
                        </a:lnTo>
                        <a:lnTo>
                          <a:pt x="196" y="1636"/>
                        </a:lnTo>
                        <a:lnTo>
                          <a:pt x="196" y="1641"/>
                        </a:lnTo>
                        <a:lnTo>
                          <a:pt x="202" y="1641"/>
                        </a:lnTo>
                        <a:lnTo>
                          <a:pt x="207" y="1641"/>
                        </a:lnTo>
                        <a:lnTo>
                          <a:pt x="207" y="1636"/>
                        </a:lnTo>
                        <a:lnTo>
                          <a:pt x="213" y="1636"/>
                        </a:lnTo>
                        <a:lnTo>
                          <a:pt x="219" y="1636"/>
                        </a:lnTo>
                        <a:lnTo>
                          <a:pt x="219" y="1630"/>
                        </a:lnTo>
                        <a:lnTo>
                          <a:pt x="225" y="1630"/>
                        </a:lnTo>
                        <a:lnTo>
                          <a:pt x="230" y="1630"/>
                        </a:lnTo>
                        <a:lnTo>
                          <a:pt x="236" y="1630"/>
                        </a:lnTo>
                        <a:lnTo>
                          <a:pt x="236" y="1636"/>
                        </a:lnTo>
                        <a:lnTo>
                          <a:pt x="242" y="1636"/>
                        </a:lnTo>
                        <a:lnTo>
                          <a:pt x="253" y="1636"/>
                        </a:lnTo>
                        <a:lnTo>
                          <a:pt x="259" y="1636"/>
                        </a:lnTo>
                        <a:lnTo>
                          <a:pt x="259" y="1630"/>
                        </a:lnTo>
                        <a:lnTo>
                          <a:pt x="265" y="1630"/>
                        </a:lnTo>
                        <a:lnTo>
                          <a:pt x="276" y="1630"/>
                        </a:lnTo>
                        <a:lnTo>
                          <a:pt x="282" y="1630"/>
                        </a:lnTo>
                        <a:lnTo>
                          <a:pt x="282" y="1636"/>
                        </a:lnTo>
                        <a:lnTo>
                          <a:pt x="288" y="1636"/>
                        </a:lnTo>
                        <a:lnTo>
                          <a:pt x="294" y="1636"/>
                        </a:lnTo>
                        <a:lnTo>
                          <a:pt x="294" y="1630"/>
                        </a:lnTo>
                        <a:lnTo>
                          <a:pt x="299" y="1630"/>
                        </a:lnTo>
                        <a:lnTo>
                          <a:pt x="311" y="1630"/>
                        </a:lnTo>
                        <a:lnTo>
                          <a:pt x="317" y="1630"/>
                        </a:lnTo>
                        <a:lnTo>
                          <a:pt x="317" y="1624"/>
                        </a:lnTo>
                        <a:lnTo>
                          <a:pt x="323" y="1624"/>
                        </a:lnTo>
                        <a:lnTo>
                          <a:pt x="328" y="1624"/>
                        </a:lnTo>
                        <a:lnTo>
                          <a:pt x="334" y="1624"/>
                        </a:lnTo>
                        <a:lnTo>
                          <a:pt x="334" y="1630"/>
                        </a:lnTo>
                        <a:lnTo>
                          <a:pt x="340" y="1630"/>
                        </a:lnTo>
                        <a:lnTo>
                          <a:pt x="346" y="1630"/>
                        </a:lnTo>
                        <a:lnTo>
                          <a:pt x="351" y="1630"/>
                        </a:lnTo>
                        <a:lnTo>
                          <a:pt x="351" y="1624"/>
                        </a:lnTo>
                        <a:lnTo>
                          <a:pt x="357" y="1624"/>
                        </a:lnTo>
                        <a:lnTo>
                          <a:pt x="363" y="1624"/>
                        </a:lnTo>
                        <a:lnTo>
                          <a:pt x="363" y="1630"/>
                        </a:lnTo>
                        <a:lnTo>
                          <a:pt x="369" y="1630"/>
                        </a:lnTo>
                        <a:lnTo>
                          <a:pt x="374" y="1630"/>
                        </a:lnTo>
                        <a:lnTo>
                          <a:pt x="374" y="1624"/>
                        </a:lnTo>
                        <a:lnTo>
                          <a:pt x="380" y="1624"/>
                        </a:lnTo>
                        <a:lnTo>
                          <a:pt x="409" y="1624"/>
                        </a:lnTo>
                        <a:lnTo>
                          <a:pt x="415" y="1624"/>
                        </a:lnTo>
                        <a:lnTo>
                          <a:pt x="415" y="1630"/>
                        </a:lnTo>
                        <a:lnTo>
                          <a:pt x="420" y="1630"/>
                        </a:lnTo>
                        <a:lnTo>
                          <a:pt x="420" y="1624"/>
                        </a:lnTo>
                        <a:lnTo>
                          <a:pt x="426" y="1624"/>
                        </a:lnTo>
                        <a:lnTo>
                          <a:pt x="426" y="1630"/>
                        </a:lnTo>
                        <a:lnTo>
                          <a:pt x="432" y="1630"/>
                        </a:lnTo>
                        <a:lnTo>
                          <a:pt x="438" y="1630"/>
                        </a:lnTo>
                        <a:lnTo>
                          <a:pt x="438" y="1636"/>
                        </a:lnTo>
                        <a:lnTo>
                          <a:pt x="443" y="1636"/>
                        </a:lnTo>
                        <a:lnTo>
                          <a:pt x="449" y="1636"/>
                        </a:lnTo>
                        <a:lnTo>
                          <a:pt x="455" y="1636"/>
                        </a:lnTo>
                        <a:lnTo>
                          <a:pt x="455" y="1641"/>
                        </a:lnTo>
                        <a:lnTo>
                          <a:pt x="461" y="1641"/>
                        </a:lnTo>
                        <a:lnTo>
                          <a:pt x="501" y="1641"/>
                        </a:lnTo>
                        <a:lnTo>
                          <a:pt x="507" y="1641"/>
                        </a:lnTo>
                        <a:lnTo>
                          <a:pt x="507" y="1636"/>
                        </a:lnTo>
                        <a:lnTo>
                          <a:pt x="513" y="1636"/>
                        </a:lnTo>
                        <a:lnTo>
                          <a:pt x="518" y="1636"/>
                        </a:lnTo>
                        <a:lnTo>
                          <a:pt x="518" y="1630"/>
                        </a:lnTo>
                        <a:lnTo>
                          <a:pt x="524" y="1630"/>
                        </a:lnTo>
                        <a:lnTo>
                          <a:pt x="530" y="1630"/>
                        </a:lnTo>
                        <a:lnTo>
                          <a:pt x="530" y="1636"/>
                        </a:lnTo>
                        <a:lnTo>
                          <a:pt x="536" y="1636"/>
                        </a:lnTo>
                        <a:lnTo>
                          <a:pt x="536" y="1630"/>
                        </a:lnTo>
                        <a:lnTo>
                          <a:pt x="541" y="1630"/>
                        </a:lnTo>
                        <a:lnTo>
                          <a:pt x="564" y="1630"/>
                        </a:lnTo>
                        <a:lnTo>
                          <a:pt x="570" y="1630"/>
                        </a:lnTo>
                        <a:lnTo>
                          <a:pt x="570" y="1624"/>
                        </a:lnTo>
                        <a:lnTo>
                          <a:pt x="576" y="1624"/>
                        </a:lnTo>
                        <a:lnTo>
                          <a:pt x="582" y="1624"/>
                        </a:lnTo>
                        <a:lnTo>
                          <a:pt x="587" y="1624"/>
                        </a:lnTo>
                        <a:lnTo>
                          <a:pt x="587" y="1618"/>
                        </a:lnTo>
                        <a:lnTo>
                          <a:pt x="593" y="1618"/>
                        </a:lnTo>
                        <a:lnTo>
                          <a:pt x="593" y="1613"/>
                        </a:lnTo>
                        <a:lnTo>
                          <a:pt x="599" y="1613"/>
                        </a:lnTo>
                        <a:lnTo>
                          <a:pt x="599" y="1607"/>
                        </a:lnTo>
                        <a:lnTo>
                          <a:pt x="605" y="1607"/>
                        </a:lnTo>
                        <a:lnTo>
                          <a:pt x="611" y="1607"/>
                        </a:lnTo>
                        <a:lnTo>
                          <a:pt x="611" y="1601"/>
                        </a:lnTo>
                        <a:lnTo>
                          <a:pt x="616" y="1601"/>
                        </a:lnTo>
                        <a:lnTo>
                          <a:pt x="616" y="1595"/>
                        </a:lnTo>
                        <a:lnTo>
                          <a:pt x="622" y="1595"/>
                        </a:lnTo>
                        <a:lnTo>
                          <a:pt x="622" y="1590"/>
                        </a:lnTo>
                        <a:lnTo>
                          <a:pt x="628" y="1590"/>
                        </a:lnTo>
                        <a:lnTo>
                          <a:pt x="634" y="1590"/>
                        </a:lnTo>
                        <a:lnTo>
                          <a:pt x="634" y="1584"/>
                        </a:lnTo>
                        <a:lnTo>
                          <a:pt x="639" y="1584"/>
                        </a:lnTo>
                        <a:lnTo>
                          <a:pt x="639" y="1578"/>
                        </a:lnTo>
                        <a:lnTo>
                          <a:pt x="645" y="1578"/>
                        </a:lnTo>
                        <a:lnTo>
                          <a:pt x="651" y="1578"/>
                        </a:lnTo>
                        <a:lnTo>
                          <a:pt x="651" y="1572"/>
                        </a:lnTo>
                        <a:lnTo>
                          <a:pt x="657" y="1572"/>
                        </a:lnTo>
                        <a:lnTo>
                          <a:pt x="662" y="1572"/>
                        </a:lnTo>
                        <a:lnTo>
                          <a:pt x="662" y="1567"/>
                        </a:lnTo>
                        <a:lnTo>
                          <a:pt x="668" y="1567"/>
                        </a:lnTo>
                        <a:lnTo>
                          <a:pt x="668" y="1561"/>
                        </a:lnTo>
                        <a:lnTo>
                          <a:pt x="674" y="1561"/>
                        </a:lnTo>
                        <a:lnTo>
                          <a:pt x="674" y="1555"/>
                        </a:lnTo>
                        <a:lnTo>
                          <a:pt x="680" y="1555"/>
                        </a:lnTo>
                        <a:lnTo>
                          <a:pt x="680" y="1549"/>
                        </a:lnTo>
                        <a:lnTo>
                          <a:pt x="685" y="1549"/>
                        </a:lnTo>
                        <a:lnTo>
                          <a:pt x="685" y="1544"/>
                        </a:lnTo>
                        <a:lnTo>
                          <a:pt x="691" y="1544"/>
                        </a:lnTo>
                        <a:lnTo>
                          <a:pt x="691" y="1538"/>
                        </a:lnTo>
                        <a:lnTo>
                          <a:pt x="697" y="1538"/>
                        </a:lnTo>
                        <a:lnTo>
                          <a:pt x="697" y="1532"/>
                        </a:lnTo>
                        <a:lnTo>
                          <a:pt x="703" y="1532"/>
                        </a:lnTo>
                        <a:lnTo>
                          <a:pt x="703" y="1526"/>
                        </a:lnTo>
                        <a:lnTo>
                          <a:pt x="708" y="1526"/>
                        </a:lnTo>
                        <a:lnTo>
                          <a:pt x="708" y="1521"/>
                        </a:lnTo>
                        <a:lnTo>
                          <a:pt x="714" y="1521"/>
                        </a:lnTo>
                        <a:lnTo>
                          <a:pt x="714" y="1515"/>
                        </a:lnTo>
                        <a:lnTo>
                          <a:pt x="720" y="1515"/>
                        </a:lnTo>
                        <a:lnTo>
                          <a:pt x="720" y="1503"/>
                        </a:lnTo>
                        <a:lnTo>
                          <a:pt x="726" y="1503"/>
                        </a:lnTo>
                        <a:lnTo>
                          <a:pt x="726" y="1497"/>
                        </a:lnTo>
                        <a:lnTo>
                          <a:pt x="731" y="1497"/>
                        </a:lnTo>
                        <a:lnTo>
                          <a:pt x="737" y="1497"/>
                        </a:lnTo>
                        <a:lnTo>
                          <a:pt x="737" y="1492"/>
                        </a:lnTo>
                        <a:lnTo>
                          <a:pt x="743" y="1492"/>
                        </a:lnTo>
                        <a:lnTo>
                          <a:pt x="743" y="1480"/>
                        </a:lnTo>
                        <a:lnTo>
                          <a:pt x="749" y="1480"/>
                        </a:lnTo>
                        <a:lnTo>
                          <a:pt x="749" y="1474"/>
                        </a:lnTo>
                        <a:lnTo>
                          <a:pt x="755" y="1474"/>
                        </a:lnTo>
                        <a:lnTo>
                          <a:pt x="755" y="1463"/>
                        </a:lnTo>
                        <a:lnTo>
                          <a:pt x="760" y="1463"/>
                        </a:lnTo>
                        <a:lnTo>
                          <a:pt x="760" y="1457"/>
                        </a:lnTo>
                        <a:lnTo>
                          <a:pt x="766" y="1457"/>
                        </a:lnTo>
                        <a:lnTo>
                          <a:pt x="766" y="1451"/>
                        </a:lnTo>
                        <a:lnTo>
                          <a:pt x="772" y="1451"/>
                        </a:lnTo>
                        <a:lnTo>
                          <a:pt x="772" y="1446"/>
                        </a:lnTo>
                        <a:lnTo>
                          <a:pt x="778" y="1446"/>
                        </a:lnTo>
                        <a:lnTo>
                          <a:pt x="778" y="1434"/>
                        </a:lnTo>
                        <a:lnTo>
                          <a:pt x="783" y="1434"/>
                        </a:lnTo>
                        <a:lnTo>
                          <a:pt x="783" y="1423"/>
                        </a:lnTo>
                        <a:lnTo>
                          <a:pt x="789" y="1423"/>
                        </a:lnTo>
                        <a:lnTo>
                          <a:pt x="789" y="1411"/>
                        </a:lnTo>
                        <a:lnTo>
                          <a:pt x="795" y="1411"/>
                        </a:lnTo>
                        <a:lnTo>
                          <a:pt x="795" y="1405"/>
                        </a:lnTo>
                        <a:lnTo>
                          <a:pt x="801" y="1405"/>
                        </a:lnTo>
                        <a:lnTo>
                          <a:pt x="801" y="1394"/>
                        </a:lnTo>
                        <a:lnTo>
                          <a:pt x="806" y="1394"/>
                        </a:lnTo>
                        <a:lnTo>
                          <a:pt x="806" y="1388"/>
                        </a:lnTo>
                        <a:lnTo>
                          <a:pt x="812" y="1388"/>
                        </a:lnTo>
                        <a:lnTo>
                          <a:pt x="812" y="1377"/>
                        </a:lnTo>
                        <a:lnTo>
                          <a:pt x="818" y="1377"/>
                        </a:lnTo>
                        <a:lnTo>
                          <a:pt x="818" y="1365"/>
                        </a:lnTo>
                        <a:lnTo>
                          <a:pt x="824" y="1365"/>
                        </a:lnTo>
                        <a:lnTo>
                          <a:pt x="824" y="1353"/>
                        </a:lnTo>
                        <a:lnTo>
                          <a:pt x="829" y="1353"/>
                        </a:lnTo>
                        <a:lnTo>
                          <a:pt x="829" y="1342"/>
                        </a:lnTo>
                        <a:lnTo>
                          <a:pt x="835" y="1342"/>
                        </a:lnTo>
                        <a:lnTo>
                          <a:pt x="835" y="1330"/>
                        </a:lnTo>
                        <a:lnTo>
                          <a:pt x="841" y="1330"/>
                        </a:lnTo>
                        <a:lnTo>
                          <a:pt x="841" y="1319"/>
                        </a:lnTo>
                        <a:lnTo>
                          <a:pt x="847" y="1319"/>
                        </a:lnTo>
                        <a:lnTo>
                          <a:pt x="847" y="1307"/>
                        </a:lnTo>
                        <a:lnTo>
                          <a:pt x="852" y="1307"/>
                        </a:lnTo>
                        <a:lnTo>
                          <a:pt x="852" y="1302"/>
                        </a:lnTo>
                        <a:lnTo>
                          <a:pt x="858" y="1302"/>
                        </a:lnTo>
                        <a:lnTo>
                          <a:pt x="858" y="1290"/>
                        </a:lnTo>
                        <a:lnTo>
                          <a:pt x="864" y="1290"/>
                        </a:lnTo>
                        <a:lnTo>
                          <a:pt x="864" y="1279"/>
                        </a:lnTo>
                        <a:lnTo>
                          <a:pt x="870" y="1279"/>
                        </a:lnTo>
                        <a:lnTo>
                          <a:pt x="870" y="1273"/>
                        </a:lnTo>
                        <a:lnTo>
                          <a:pt x="875" y="1273"/>
                        </a:lnTo>
                        <a:lnTo>
                          <a:pt x="875" y="1261"/>
                        </a:lnTo>
                        <a:lnTo>
                          <a:pt x="881" y="1261"/>
                        </a:lnTo>
                        <a:lnTo>
                          <a:pt x="881" y="1244"/>
                        </a:lnTo>
                        <a:lnTo>
                          <a:pt x="887" y="1244"/>
                        </a:lnTo>
                        <a:lnTo>
                          <a:pt x="887" y="1233"/>
                        </a:lnTo>
                        <a:lnTo>
                          <a:pt x="893" y="1233"/>
                        </a:lnTo>
                        <a:lnTo>
                          <a:pt x="893" y="1221"/>
                        </a:lnTo>
                        <a:lnTo>
                          <a:pt x="899" y="1221"/>
                        </a:lnTo>
                        <a:lnTo>
                          <a:pt x="899" y="1209"/>
                        </a:lnTo>
                        <a:lnTo>
                          <a:pt x="904" y="1209"/>
                        </a:lnTo>
                        <a:lnTo>
                          <a:pt x="904" y="1198"/>
                        </a:lnTo>
                        <a:lnTo>
                          <a:pt x="910" y="1198"/>
                        </a:lnTo>
                        <a:lnTo>
                          <a:pt x="910" y="1186"/>
                        </a:lnTo>
                        <a:lnTo>
                          <a:pt x="916" y="1186"/>
                        </a:lnTo>
                        <a:lnTo>
                          <a:pt x="916" y="1175"/>
                        </a:lnTo>
                        <a:lnTo>
                          <a:pt x="922" y="1175"/>
                        </a:lnTo>
                        <a:lnTo>
                          <a:pt x="922" y="1163"/>
                        </a:lnTo>
                        <a:lnTo>
                          <a:pt x="927" y="1163"/>
                        </a:lnTo>
                        <a:lnTo>
                          <a:pt x="927" y="1158"/>
                        </a:lnTo>
                        <a:lnTo>
                          <a:pt x="933" y="1158"/>
                        </a:lnTo>
                        <a:lnTo>
                          <a:pt x="933" y="1146"/>
                        </a:lnTo>
                        <a:lnTo>
                          <a:pt x="939" y="1146"/>
                        </a:lnTo>
                        <a:lnTo>
                          <a:pt x="939" y="1135"/>
                        </a:lnTo>
                        <a:lnTo>
                          <a:pt x="945" y="1135"/>
                        </a:lnTo>
                        <a:lnTo>
                          <a:pt x="945" y="1123"/>
                        </a:lnTo>
                        <a:lnTo>
                          <a:pt x="950" y="1123"/>
                        </a:lnTo>
                        <a:lnTo>
                          <a:pt x="950" y="1112"/>
                        </a:lnTo>
                        <a:lnTo>
                          <a:pt x="956" y="1112"/>
                        </a:lnTo>
                        <a:lnTo>
                          <a:pt x="956" y="1100"/>
                        </a:lnTo>
                        <a:lnTo>
                          <a:pt x="962" y="1100"/>
                        </a:lnTo>
                        <a:lnTo>
                          <a:pt x="962" y="1083"/>
                        </a:lnTo>
                        <a:lnTo>
                          <a:pt x="968" y="1083"/>
                        </a:lnTo>
                        <a:lnTo>
                          <a:pt x="968" y="1071"/>
                        </a:lnTo>
                        <a:lnTo>
                          <a:pt x="973" y="1071"/>
                        </a:lnTo>
                        <a:lnTo>
                          <a:pt x="973" y="1054"/>
                        </a:lnTo>
                        <a:lnTo>
                          <a:pt x="979" y="1054"/>
                        </a:lnTo>
                        <a:lnTo>
                          <a:pt x="979" y="1042"/>
                        </a:lnTo>
                        <a:lnTo>
                          <a:pt x="985" y="1042"/>
                        </a:lnTo>
                        <a:lnTo>
                          <a:pt x="985" y="1025"/>
                        </a:lnTo>
                        <a:lnTo>
                          <a:pt x="991" y="1025"/>
                        </a:lnTo>
                        <a:lnTo>
                          <a:pt x="991" y="1008"/>
                        </a:lnTo>
                        <a:lnTo>
                          <a:pt x="996" y="1008"/>
                        </a:lnTo>
                        <a:lnTo>
                          <a:pt x="996" y="991"/>
                        </a:lnTo>
                        <a:lnTo>
                          <a:pt x="1002" y="991"/>
                        </a:lnTo>
                        <a:lnTo>
                          <a:pt x="1002" y="973"/>
                        </a:lnTo>
                        <a:lnTo>
                          <a:pt x="1008" y="973"/>
                        </a:lnTo>
                        <a:lnTo>
                          <a:pt x="1008" y="956"/>
                        </a:lnTo>
                        <a:lnTo>
                          <a:pt x="1014" y="956"/>
                        </a:lnTo>
                        <a:lnTo>
                          <a:pt x="1014" y="939"/>
                        </a:lnTo>
                        <a:lnTo>
                          <a:pt x="1019" y="939"/>
                        </a:lnTo>
                        <a:lnTo>
                          <a:pt x="1019" y="921"/>
                        </a:lnTo>
                        <a:lnTo>
                          <a:pt x="1025" y="921"/>
                        </a:lnTo>
                        <a:lnTo>
                          <a:pt x="1025" y="904"/>
                        </a:lnTo>
                        <a:lnTo>
                          <a:pt x="1031" y="904"/>
                        </a:lnTo>
                        <a:lnTo>
                          <a:pt x="1031" y="887"/>
                        </a:lnTo>
                        <a:lnTo>
                          <a:pt x="1037" y="887"/>
                        </a:lnTo>
                        <a:lnTo>
                          <a:pt x="1037" y="870"/>
                        </a:lnTo>
                        <a:lnTo>
                          <a:pt x="1043" y="870"/>
                        </a:lnTo>
                        <a:lnTo>
                          <a:pt x="1043" y="847"/>
                        </a:lnTo>
                        <a:lnTo>
                          <a:pt x="1048" y="847"/>
                        </a:lnTo>
                        <a:lnTo>
                          <a:pt x="1048" y="829"/>
                        </a:lnTo>
                        <a:lnTo>
                          <a:pt x="1054" y="829"/>
                        </a:lnTo>
                        <a:lnTo>
                          <a:pt x="1054" y="806"/>
                        </a:lnTo>
                        <a:lnTo>
                          <a:pt x="1060" y="806"/>
                        </a:lnTo>
                        <a:lnTo>
                          <a:pt x="1060" y="783"/>
                        </a:lnTo>
                        <a:lnTo>
                          <a:pt x="1066" y="783"/>
                        </a:lnTo>
                        <a:lnTo>
                          <a:pt x="1066" y="760"/>
                        </a:lnTo>
                        <a:lnTo>
                          <a:pt x="1071" y="760"/>
                        </a:lnTo>
                        <a:lnTo>
                          <a:pt x="1071" y="737"/>
                        </a:lnTo>
                        <a:lnTo>
                          <a:pt x="1077" y="737"/>
                        </a:lnTo>
                        <a:lnTo>
                          <a:pt x="1077" y="708"/>
                        </a:lnTo>
                        <a:lnTo>
                          <a:pt x="1083" y="708"/>
                        </a:lnTo>
                        <a:lnTo>
                          <a:pt x="1083" y="685"/>
                        </a:lnTo>
                        <a:lnTo>
                          <a:pt x="1089" y="685"/>
                        </a:lnTo>
                        <a:lnTo>
                          <a:pt x="1089" y="657"/>
                        </a:lnTo>
                        <a:lnTo>
                          <a:pt x="1094" y="657"/>
                        </a:lnTo>
                        <a:lnTo>
                          <a:pt x="1094" y="633"/>
                        </a:lnTo>
                        <a:lnTo>
                          <a:pt x="1100" y="633"/>
                        </a:lnTo>
                        <a:lnTo>
                          <a:pt x="1100" y="605"/>
                        </a:lnTo>
                        <a:lnTo>
                          <a:pt x="1106" y="605"/>
                        </a:lnTo>
                        <a:lnTo>
                          <a:pt x="1106" y="576"/>
                        </a:lnTo>
                        <a:lnTo>
                          <a:pt x="1112" y="576"/>
                        </a:lnTo>
                        <a:lnTo>
                          <a:pt x="1112" y="541"/>
                        </a:lnTo>
                        <a:lnTo>
                          <a:pt x="1117" y="541"/>
                        </a:lnTo>
                        <a:lnTo>
                          <a:pt x="1117" y="507"/>
                        </a:lnTo>
                        <a:lnTo>
                          <a:pt x="1123" y="507"/>
                        </a:lnTo>
                        <a:lnTo>
                          <a:pt x="1123" y="478"/>
                        </a:lnTo>
                        <a:lnTo>
                          <a:pt x="1129" y="478"/>
                        </a:lnTo>
                        <a:lnTo>
                          <a:pt x="1129" y="443"/>
                        </a:lnTo>
                        <a:lnTo>
                          <a:pt x="1135" y="443"/>
                        </a:lnTo>
                        <a:lnTo>
                          <a:pt x="1135" y="415"/>
                        </a:lnTo>
                        <a:lnTo>
                          <a:pt x="1140" y="415"/>
                        </a:lnTo>
                        <a:lnTo>
                          <a:pt x="1140" y="380"/>
                        </a:lnTo>
                        <a:lnTo>
                          <a:pt x="1146" y="380"/>
                        </a:lnTo>
                        <a:lnTo>
                          <a:pt x="1146" y="351"/>
                        </a:lnTo>
                        <a:lnTo>
                          <a:pt x="1152" y="351"/>
                        </a:lnTo>
                        <a:lnTo>
                          <a:pt x="1152" y="317"/>
                        </a:lnTo>
                        <a:lnTo>
                          <a:pt x="1158" y="317"/>
                        </a:lnTo>
                        <a:lnTo>
                          <a:pt x="1158" y="288"/>
                        </a:lnTo>
                        <a:lnTo>
                          <a:pt x="1163" y="288"/>
                        </a:lnTo>
                        <a:lnTo>
                          <a:pt x="1163" y="248"/>
                        </a:lnTo>
                        <a:lnTo>
                          <a:pt x="1169" y="248"/>
                        </a:lnTo>
                        <a:lnTo>
                          <a:pt x="1169" y="207"/>
                        </a:lnTo>
                        <a:lnTo>
                          <a:pt x="1175" y="207"/>
                        </a:lnTo>
                        <a:lnTo>
                          <a:pt x="1175" y="173"/>
                        </a:lnTo>
                        <a:lnTo>
                          <a:pt x="1181" y="173"/>
                        </a:lnTo>
                        <a:lnTo>
                          <a:pt x="1181" y="138"/>
                        </a:lnTo>
                        <a:lnTo>
                          <a:pt x="1187" y="138"/>
                        </a:lnTo>
                        <a:lnTo>
                          <a:pt x="1187" y="109"/>
                        </a:lnTo>
                        <a:lnTo>
                          <a:pt x="1192" y="109"/>
                        </a:lnTo>
                        <a:lnTo>
                          <a:pt x="1192" y="81"/>
                        </a:lnTo>
                        <a:lnTo>
                          <a:pt x="1198" y="81"/>
                        </a:lnTo>
                        <a:lnTo>
                          <a:pt x="1198" y="57"/>
                        </a:lnTo>
                        <a:lnTo>
                          <a:pt x="1204" y="57"/>
                        </a:lnTo>
                        <a:lnTo>
                          <a:pt x="1204" y="40"/>
                        </a:lnTo>
                        <a:lnTo>
                          <a:pt x="1210" y="40"/>
                        </a:lnTo>
                        <a:lnTo>
                          <a:pt x="1210" y="23"/>
                        </a:lnTo>
                        <a:lnTo>
                          <a:pt x="1215" y="23"/>
                        </a:lnTo>
                        <a:lnTo>
                          <a:pt x="1215" y="11"/>
                        </a:lnTo>
                        <a:lnTo>
                          <a:pt x="1221" y="11"/>
                        </a:lnTo>
                        <a:lnTo>
                          <a:pt x="1221" y="0"/>
                        </a:lnTo>
                        <a:lnTo>
                          <a:pt x="1227" y="0"/>
                        </a:lnTo>
                        <a:lnTo>
                          <a:pt x="1227" y="6"/>
                        </a:lnTo>
                        <a:lnTo>
                          <a:pt x="1233" y="6"/>
                        </a:lnTo>
                        <a:lnTo>
                          <a:pt x="1233" y="17"/>
                        </a:lnTo>
                        <a:lnTo>
                          <a:pt x="1238" y="17"/>
                        </a:lnTo>
                        <a:lnTo>
                          <a:pt x="1238" y="40"/>
                        </a:lnTo>
                        <a:lnTo>
                          <a:pt x="1244" y="40"/>
                        </a:lnTo>
                        <a:lnTo>
                          <a:pt x="1244" y="57"/>
                        </a:lnTo>
                        <a:lnTo>
                          <a:pt x="1250" y="57"/>
                        </a:lnTo>
                        <a:lnTo>
                          <a:pt x="1250" y="81"/>
                        </a:lnTo>
                        <a:lnTo>
                          <a:pt x="1256" y="81"/>
                        </a:lnTo>
                        <a:lnTo>
                          <a:pt x="1256" y="115"/>
                        </a:lnTo>
                        <a:lnTo>
                          <a:pt x="1261" y="115"/>
                        </a:lnTo>
                        <a:lnTo>
                          <a:pt x="1261" y="155"/>
                        </a:lnTo>
                        <a:lnTo>
                          <a:pt x="1267" y="155"/>
                        </a:lnTo>
                        <a:lnTo>
                          <a:pt x="1267" y="196"/>
                        </a:lnTo>
                        <a:lnTo>
                          <a:pt x="1273" y="196"/>
                        </a:lnTo>
                        <a:lnTo>
                          <a:pt x="1273" y="242"/>
                        </a:lnTo>
                        <a:lnTo>
                          <a:pt x="1279" y="242"/>
                        </a:lnTo>
                        <a:lnTo>
                          <a:pt x="1279" y="288"/>
                        </a:lnTo>
                        <a:lnTo>
                          <a:pt x="1284" y="288"/>
                        </a:lnTo>
                        <a:lnTo>
                          <a:pt x="1284" y="334"/>
                        </a:lnTo>
                        <a:lnTo>
                          <a:pt x="1290" y="334"/>
                        </a:lnTo>
                        <a:lnTo>
                          <a:pt x="1290" y="380"/>
                        </a:lnTo>
                        <a:lnTo>
                          <a:pt x="1296" y="380"/>
                        </a:lnTo>
                        <a:lnTo>
                          <a:pt x="1296" y="426"/>
                        </a:lnTo>
                        <a:lnTo>
                          <a:pt x="1302" y="426"/>
                        </a:lnTo>
                        <a:lnTo>
                          <a:pt x="1302" y="466"/>
                        </a:lnTo>
                        <a:lnTo>
                          <a:pt x="1307" y="466"/>
                        </a:lnTo>
                        <a:lnTo>
                          <a:pt x="1307" y="507"/>
                        </a:lnTo>
                        <a:lnTo>
                          <a:pt x="1313" y="507"/>
                        </a:lnTo>
                        <a:lnTo>
                          <a:pt x="1313" y="541"/>
                        </a:lnTo>
                        <a:lnTo>
                          <a:pt x="1319" y="541"/>
                        </a:lnTo>
                        <a:lnTo>
                          <a:pt x="1319" y="570"/>
                        </a:lnTo>
                        <a:lnTo>
                          <a:pt x="1325" y="570"/>
                        </a:lnTo>
                        <a:lnTo>
                          <a:pt x="1325" y="593"/>
                        </a:lnTo>
                        <a:lnTo>
                          <a:pt x="1331" y="593"/>
                        </a:lnTo>
                        <a:lnTo>
                          <a:pt x="1331" y="622"/>
                        </a:lnTo>
                        <a:lnTo>
                          <a:pt x="1336" y="622"/>
                        </a:lnTo>
                        <a:lnTo>
                          <a:pt x="1336" y="645"/>
                        </a:lnTo>
                        <a:lnTo>
                          <a:pt x="1342" y="645"/>
                        </a:lnTo>
                        <a:lnTo>
                          <a:pt x="1342" y="662"/>
                        </a:lnTo>
                        <a:lnTo>
                          <a:pt x="1348" y="662"/>
                        </a:lnTo>
                        <a:lnTo>
                          <a:pt x="1348" y="680"/>
                        </a:lnTo>
                        <a:lnTo>
                          <a:pt x="1354" y="680"/>
                        </a:lnTo>
                        <a:lnTo>
                          <a:pt x="1354" y="697"/>
                        </a:lnTo>
                        <a:lnTo>
                          <a:pt x="1359" y="697"/>
                        </a:lnTo>
                        <a:lnTo>
                          <a:pt x="1359" y="714"/>
                        </a:lnTo>
                        <a:lnTo>
                          <a:pt x="1365" y="714"/>
                        </a:lnTo>
                        <a:lnTo>
                          <a:pt x="1365" y="731"/>
                        </a:lnTo>
                        <a:lnTo>
                          <a:pt x="1371" y="731"/>
                        </a:lnTo>
                        <a:lnTo>
                          <a:pt x="1371" y="749"/>
                        </a:lnTo>
                        <a:lnTo>
                          <a:pt x="1377" y="749"/>
                        </a:lnTo>
                        <a:lnTo>
                          <a:pt x="1377" y="760"/>
                        </a:lnTo>
                        <a:lnTo>
                          <a:pt x="1382" y="760"/>
                        </a:lnTo>
                        <a:lnTo>
                          <a:pt x="1382" y="777"/>
                        </a:lnTo>
                        <a:lnTo>
                          <a:pt x="1388" y="777"/>
                        </a:lnTo>
                        <a:lnTo>
                          <a:pt x="1388" y="795"/>
                        </a:lnTo>
                        <a:lnTo>
                          <a:pt x="1394" y="795"/>
                        </a:lnTo>
                        <a:lnTo>
                          <a:pt x="1394" y="806"/>
                        </a:lnTo>
                        <a:lnTo>
                          <a:pt x="1400" y="806"/>
                        </a:lnTo>
                        <a:lnTo>
                          <a:pt x="1400" y="824"/>
                        </a:lnTo>
                        <a:lnTo>
                          <a:pt x="1405" y="824"/>
                        </a:lnTo>
                        <a:lnTo>
                          <a:pt x="1405" y="841"/>
                        </a:lnTo>
                        <a:lnTo>
                          <a:pt x="1411" y="841"/>
                        </a:lnTo>
                        <a:lnTo>
                          <a:pt x="1411" y="858"/>
                        </a:lnTo>
                        <a:lnTo>
                          <a:pt x="1417" y="858"/>
                        </a:lnTo>
                        <a:lnTo>
                          <a:pt x="1417" y="870"/>
                        </a:lnTo>
                        <a:lnTo>
                          <a:pt x="1423" y="870"/>
                        </a:lnTo>
                        <a:lnTo>
                          <a:pt x="1423" y="887"/>
                        </a:lnTo>
                        <a:lnTo>
                          <a:pt x="1428" y="887"/>
                        </a:lnTo>
                        <a:lnTo>
                          <a:pt x="1428" y="904"/>
                        </a:lnTo>
                        <a:lnTo>
                          <a:pt x="1434" y="904"/>
                        </a:lnTo>
                        <a:lnTo>
                          <a:pt x="1434" y="921"/>
                        </a:lnTo>
                        <a:lnTo>
                          <a:pt x="1440" y="921"/>
                        </a:lnTo>
                        <a:lnTo>
                          <a:pt x="1440" y="939"/>
                        </a:lnTo>
                        <a:lnTo>
                          <a:pt x="1446" y="939"/>
                        </a:lnTo>
                        <a:lnTo>
                          <a:pt x="1446" y="950"/>
                        </a:lnTo>
                        <a:lnTo>
                          <a:pt x="1451" y="950"/>
                        </a:lnTo>
                        <a:lnTo>
                          <a:pt x="1451" y="968"/>
                        </a:lnTo>
                        <a:lnTo>
                          <a:pt x="1457" y="968"/>
                        </a:lnTo>
                        <a:lnTo>
                          <a:pt x="1457" y="979"/>
                        </a:lnTo>
                        <a:lnTo>
                          <a:pt x="1463" y="979"/>
                        </a:lnTo>
                        <a:lnTo>
                          <a:pt x="1463" y="991"/>
                        </a:lnTo>
                        <a:lnTo>
                          <a:pt x="1469" y="991"/>
                        </a:lnTo>
                        <a:lnTo>
                          <a:pt x="1469" y="1002"/>
                        </a:lnTo>
                        <a:lnTo>
                          <a:pt x="1475" y="1002"/>
                        </a:lnTo>
                        <a:lnTo>
                          <a:pt x="1475" y="1014"/>
                        </a:lnTo>
                        <a:lnTo>
                          <a:pt x="1480" y="1014"/>
                        </a:lnTo>
                        <a:lnTo>
                          <a:pt x="1480" y="1025"/>
                        </a:lnTo>
                        <a:lnTo>
                          <a:pt x="1486" y="1025"/>
                        </a:lnTo>
                        <a:lnTo>
                          <a:pt x="1486" y="1031"/>
                        </a:lnTo>
                        <a:lnTo>
                          <a:pt x="1492" y="1031"/>
                        </a:lnTo>
                        <a:lnTo>
                          <a:pt x="1492" y="1037"/>
                        </a:lnTo>
                        <a:lnTo>
                          <a:pt x="1498" y="1037"/>
                        </a:lnTo>
                        <a:lnTo>
                          <a:pt x="1498" y="1042"/>
                        </a:lnTo>
                        <a:lnTo>
                          <a:pt x="1503" y="1042"/>
                        </a:lnTo>
                        <a:lnTo>
                          <a:pt x="1503" y="1048"/>
                        </a:lnTo>
                        <a:lnTo>
                          <a:pt x="1509" y="1048"/>
                        </a:lnTo>
                        <a:lnTo>
                          <a:pt x="1509" y="1054"/>
                        </a:lnTo>
                        <a:lnTo>
                          <a:pt x="1515" y="1054"/>
                        </a:lnTo>
                        <a:lnTo>
                          <a:pt x="1515" y="1060"/>
                        </a:lnTo>
                        <a:lnTo>
                          <a:pt x="1521" y="1060"/>
                        </a:lnTo>
                        <a:lnTo>
                          <a:pt x="1521" y="1065"/>
                        </a:lnTo>
                        <a:lnTo>
                          <a:pt x="1526" y="1065"/>
                        </a:lnTo>
                        <a:lnTo>
                          <a:pt x="1526" y="1071"/>
                        </a:lnTo>
                        <a:lnTo>
                          <a:pt x="1532" y="1071"/>
                        </a:lnTo>
                        <a:lnTo>
                          <a:pt x="1561" y="1071"/>
                        </a:lnTo>
                        <a:lnTo>
                          <a:pt x="1567" y="1071"/>
                        </a:lnTo>
                        <a:lnTo>
                          <a:pt x="1567" y="1065"/>
                        </a:lnTo>
                        <a:lnTo>
                          <a:pt x="1572" y="1065"/>
                        </a:lnTo>
                        <a:lnTo>
                          <a:pt x="1572" y="1060"/>
                        </a:lnTo>
                        <a:lnTo>
                          <a:pt x="1578" y="1060"/>
                        </a:lnTo>
                        <a:lnTo>
                          <a:pt x="1584" y="1060"/>
                        </a:lnTo>
                        <a:lnTo>
                          <a:pt x="1590" y="1060"/>
                        </a:lnTo>
                        <a:lnTo>
                          <a:pt x="1590" y="1054"/>
                        </a:lnTo>
                        <a:lnTo>
                          <a:pt x="1595" y="1054"/>
                        </a:lnTo>
                        <a:lnTo>
                          <a:pt x="1601" y="1054"/>
                        </a:lnTo>
                        <a:lnTo>
                          <a:pt x="1607" y="1054"/>
                        </a:lnTo>
                        <a:lnTo>
                          <a:pt x="1607" y="1048"/>
                        </a:lnTo>
                        <a:lnTo>
                          <a:pt x="1613" y="1048"/>
                        </a:lnTo>
                        <a:lnTo>
                          <a:pt x="1630" y="1048"/>
                        </a:lnTo>
                        <a:lnTo>
                          <a:pt x="1636" y="1048"/>
                        </a:lnTo>
                        <a:lnTo>
                          <a:pt x="1636" y="1054"/>
                        </a:lnTo>
                        <a:lnTo>
                          <a:pt x="1642" y="1054"/>
                        </a:lnTo>
                        <a:lnTo>
                          <a:pt x="1647" y="1054"/>
                        </a:lnTo>
                        <a:lnTo>
                          <a:pt x="1647" y="1065"/>
                        </a:lnTo>
                        <a:lnTo>
                          <a:pt x="1653" y="1065"/>
                        </a:lnTo>
                        <a:lnTo>
                          <a:pt x="1653" y="1071"/>
                        </a:lnTo>
                        <a:lnTo>
                          <a:pt x="1659" y="1071"/>
                        </a:lnTo>
                        <a:lnTo>
                          <a:pt x="1659" y="1077"/>
                        </a:lnTo>
                        <a:lnTo>
                          <a:pt x="1665" y="1077"/>
                        </a:lnTo>
                        <a:lnTo>
                          <a:pt x="1665" y="1089"/>
                        </a:lnTo>
                        <a:lnTo>
                          <a:pt x="1670" y="1089"/>
                        </a:lnTo>
                        <a:lnTo>
                          <a:pt x="1670" y="1094"/>
                        </a:lnTo>
                        <a:lnTo>
                          <a:pt x="1676" y="1094"/>
                        </a:lnTo>
                        <a:lnTo>
                          <a:pt x="1682" y="1094"/>
                        </a:lnTo>
                        <a:lnTo>
                          <a:pt x="1682" y="1100"/>
                        </a:lnTo>
                        <a:lnTo>
                          <a:pt x="1688" y="1100"/>
                        </a:lnTo>
                        <a:lnTo>
                          <a:pt x="1688" y="1112"/>
                        </a:lnTo>
                        <a:lnTo>
                          <a:pt x="1693" y="1112"/>
                        </a:lnTo>
                        <a:lnTo>
                          <a:pt x="1693" y="1117"/>
                        </a:lnTo>
                        <a:lnTo>
                          <a:pt x="1699" y="1117"/>
                        </a:lnTo>
                        <a:lnTo>
                          <a:pt x="1699" y="1123"/>
                        </a:lnTo>
                        <a:lnTo>
                          <a:pt x="1705" y="1123"/>
                        </a:lnTo>
                        <a:lnTo>
                          <a:pt x="1705" y="1129"/>
                        </a:lnTo>
                        <a:lnTo>
                          <a:pt x="1711" y="1129"/>
                        </a:lnTo>
                        <a:lnTo>
                          <a:pt x="1716" y="1129"/>
                        </a:lnTo>
                        <a:lnTo>
                          <a:pt x="1716" y="1135"/>
                        </a:lnTo>
                        <a:lnTo>
                          <a:pt x="1722" y="1135"/>
                        </a:lnTo>
                        <a:lnTo>
                          <a:pt x="1728" y="1135"/>
                        </a:lnTo>
                        <a:lnTo>
                          <a:pt x="1728" y="1129"/>
                        </a:lnTo>
                      </a:path>
                    </a:pathLst>
                  </a:custGeom>
                  <a:noFill/>
                  <a:ln w="28575">
                    <a:solidFill>
                      <a:schemeClr val="accent1"/>
                    </a:solidFill>
                    <a:round/>
                    <a:headEnd/>
                    <a:tailEnd/>
                  </a:ln>
                </p:spPr>
                <p:txBody>
                  <a:bodyPr/>
                  <a:lstStyle/>
                  <a:p>
                    <a:endParaRPr lang="en-AU" sz="1200" dirty="0"/>
                  </a:p>
                </p:txBody>
              </p:sp>
              <p:sp>
                <p:nvSpPr>
                  <p:cNvPr id="50" name="Freeform 67"/>
                  <p:cNvSpPr>
                    <a:spLocks noChangeAspect="1"/>
                  </p:cNvSpPr>
                  <p:nvPr/>
                </p:nvSpPr>
                <p:spPr bwMode="auto">
                  <a:xfrm>
                    <a:off x="-1646833" y="2650548"/>
                    <a:ext cx="1611052" cy="1566386"/>
                  </a:xfrm>
                  <a:custGeom>
                    <a:avLst/>
                    <a:gdLst>
                      <a:gd name="T0" fmla="*/ 0 w 2430"/>
                      <a:gd name="T1" fmla="*/ 2 h 3289"/>
                      <a:gd name="T2" fmla="*/ 0 w 2430"/>
                      <a:gd name="T3" fmla="*/ 2 h 3289"/>
                      <a:gd name="T4" fmla="*/ 0 w 2430"/>
                      <a:gd name="T5" fmla="*/ 2 h 3289"/>
                      <a:gd name="T6" fmla="*/ 0 w 2430"/>
                      <a:gd name="T7" fmla="*/ 2 h 3289"/>
                      <a:gd name="T8" fmla="*/ 1 w 2430"/>
                      <a:gd name="T9" fmla="*/ 2 h 3289"/>
                      <a:gd name="T10" fmla="*/ 1 w 2430"/>
                      <a:gd name="T11" fmla="*/ 2 h 3289"/>
                      <a:gd name="T12" fmla="*/ 1 w 2430"/>
                      <a:gd name="T13" fmla="*/ 2 h 3289"/>
                      <a:gd name="T14" fmla="*/ 1 w 2430"/>
                      <a:gd name="T15" fmla="*/ 2 h 3289"/>
                      <a:gd name="T16" fmla="*/ 1 w 2430"/>
                      <a:gd name="T17" fmla="*/ 2 h 3289"/>
                      <a:gd name="T18" fmla="*/ 1 w 2430"/>
                      <a:gd name="T19" fmla="*/ 2 h 3289"/>
                      <a:gd name="T20" fmla="*/ 1 w 2430"/>
                      <a:gd name="T21" fmla="*/ 2 h 3289"/>
                      <a:gd name="T22" fmla="*/ 1 w 2430"/>
                      <a:gd name="T23" fmla="*/ 2 h 3289"/>
                      <a:gd name="T24" fmla="*/ 2 w 2430"/>
                      <a:gd name="T25" fmla="*/ 2 h 3289"/>
                      <a:gd name="T26" fmla="*/ 2 w 2430"/>
                      <a:gd name="T27" fmla="*/ 2 h 3289"/>
                      <a:gd name="T28" fmla="*/ 2 w 2430"/>
                      <a:gd name="T29" fmla="*/ 2 h 3289"/>
                      <a:gd name="T30" fmla="*/ 2 w 2430"/>
                      <a:gd name="T31" fmla="*/ 2 h 3289"/>
                      <a:gd name="T32" fmla="*/ 2 w 2430"/>
                      <a:gd name="T33" fmla="*/ 2 h 3289"/>
                      <a:gd name="T34" fmla="*/ 2 w 2430"/>
                      <a:gd name="T35" fmla="*/ 2 h 3289"/>
                      <a:gd name="T36" fmla="*/ 2 w 2430"/>
                      <a:gd name="T37" fmla="*/ 2 h 3289"/>
                      <a:gd name="T38" fmla="*/ 2 w 2430"/>
                      <a:gd name="T39" fmla="*/ 2 h 3289"/>
                      <a:gd name="T40" fmla="*/ 2 w 2430"/>
                      <a:gd name="T41" fmla="*/ 2 h 3289"/>
                      <a:gd name="T42" fmla="*/ 2 w 2430"/>
                      <a:gd name="T43" fmla="*/ 2 h 3289"/>
                      <a:gd name="T44" fmla="*/ 3 w 2430"/>
                      <a:gd name="T45" fmla="*/ 2 h 3289"/>
                      <a:gd name="T46" fmla="*/ 3 w 2430"/>
                      <a:gd name="T47" fmla="*/ 2 h 3289"/>
                      <a:gd name="T48" fmla="*/ 3 w 2430"/>
                      <a:gd name="T49" fmla="*/ 2 h 3289"/>
                      <a:gd name="T50" fmla="*/ 3 w 2430"/>
                      <a:gd name="T51" fmla="*/ 2 h 3289"/>
                      <a:gd name="T52" fmla="*/ 3 w 2430"/>
                      <a:gd name="T53" fmla="*/ 2 h 3289"/>
                      <a:gd name="T54" fmla="*/ 3 w 2430"/>
                      <a:gd name="T55" fmla="*/ 2 h 3289"/>
                      <a:gd name="T56" fmla="*/ 3 w 2430"/>
                      <a:gd name="T57" fmla="*/ 2 h 3289"/>
                      <a:gd name="T58" fmla="*/ 3 w 2430"/>
                      <a:gd name="T59" fmla="*/ 2 h 3289"/>
                      <a:gd name="T60" fmla="*/ 3 w 2430"/>
                      <a:gd name="T61" fmla="*/ 2 h 3289"/>
                      <a:gd name="T62" fmla="*/ 4 w 2430"/>
                      <a:gd name="T63" fmla="*/ 2 h 3289"/>
                      <a:gd name="T64" fmla="*/ 4 w 2430"/>
                      <a:gd name="T65" fmla="*/ 2 h 3289"/>
                      <a:gd name="T66" fmla="*/ 4 w 2430"/>
                      <a:gd name="T67" fmla="*/ 2 h 3289"/>
                      <a:gd name="T68" fmla="*/ 5 w 2430"/>
                      <a:gd name="T69" fmla="*/ 2 h 3289"/>
                      <a:gd name="T70" fmla="*/ 6 w 2430"/>
                      <a:gd name="T71" fmla="*/ 2 h 3289"/>
                      <a:gd name="T72" fmla="*/ 6 w 2430"/>
                      <a:gd name="T73" fmla="*/ 2 h 3289"/>
                      <a:gd name="T74" fmla="*/ 6 w 2430"/>
                      <a:gd name="T75" fmla="*/ 2 h 3289"/>
                      <a:gd name="T76" fmla="*/ 7 w 2430"/>
                      <a:gd name="T77" fmla="*/ 2 h 3289"/>
                      <a:gd name="T78" fmla="*/ 8 w 2430"/>
                      <a:gd name="T79" fmla="*/ 2 h 3289"/>
                      <a:gd name="T80" fmla="*/ 8 w 2430"/>
                      <a:gd name="T81" fmla="*/ 2 h 3289"/>
                      <a:gd name="T82" fmla="*/ 8 w 2430"/>
                      <a:gd name="T83" fmla="*/ 2 h 3289"/>
                      <a:gd name="T84" fmla="*/ 8 w 2430"/>
                      <a:gd name="T85" fmla="*/ 2 h 3289"/>
                      <a:gd name="T86" fmla="*/ 9 w 2430"/>
                      <a:gd name="T87" fmla="*/ 2 h 3289"/>
                      <a:gd name="T88" fmla="*/ 9 w 2430"/>
                      <a:gd name="T89" fmla="*/ 2 h 3289"/>
                      <a:gd name="T90" fmla="*/ 10 w 2430"/>
                      <a:gd name="T91" fmla="*/ 2 h 3289"/>
                      <a:gd name="T92" fmla="*/ 10 w 2430"/>
                      <a:gd name="T93" fmla="*/ 2 h 3289"/>
                      <a:gd name="T94" fmla="*/ 10 w 2430"/>
                      <a:gd name="T95" fmla="*/ 2 h 3289"/>
                      <a:gd name="T96" fmla="*/ 11 w 2430"/>
                      <a:gd name="T97" fmla="*/ 2 h 3289"/>
                      <a:gd name="T98" fmla="*/ 11 w 2430"/>
                      <a:gd name="T99" fmla="*/ 2 h 3289"/>
                      <a:gd name="T100" fmla="*/ 12 w 2430"/>
                      <a:gd name="T101" fmla="*/ 2 h 3289"/>
                      <a:gd name="T102" fmla="*/ 12 w 2430"/>
                      <a:gd name="T103" fmla="*/ 2 h 3289"/>
                      <a:gd name="T104" fmla="*/ 12 w 2430"/>
                      <a:gd name="T105" fmla="*/ 2 h 3289"/>
                      <a:gd name="T106" fmla="*/ 12 w 2430"/>
                      <a:gd name="T107" fmla="*/ 2 h 3289"/>
                      <a:gd name="T108" fmla="*/ 12 w 2430"/>
                      <a:gd name="T109" fmla="*/ 2 h 3289"/>
                      <a:gd name="T110" fmla="*/ 12 w 2430"/>
                      <a:gd name="T111" fmla="*/ 1 h 3289"/>
                      <a:gd name="T112" fmla="*/ 12 w 2430"/>
                      <a:gd name="T113" fmla="*/ 1 h 3289"/>
                      <a:gd name="T114" fmla="*/ 12 w 2430"/>
                      <a:gd name="T115" fmla="*/ 0 h 3289"/>
                      <a:gd name="T116" fmla="*/ 12 w 2430"/>
                      <a:gd name="T117" fmla="*/ 0 h 3289"/>
                      <a:gd name="T118" fmla="*/ 13 w 2430"/>
                      <a:gd name="T119" fmla="*/ 0 h 3289"/>
                      <a:gd name="T120" fmla="*/ 13 w 2430"/>
                      <a:gd name="T121" fmla="*/ 1 h 3289"/>
                      <a:gd name="T122" fmla="*/ 13 w 2430"/>
                      <a:gd name="T123" fmla="*/ 2 h 32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30"/>
                      <a:gd name="T187" fmla="*/ 0 h 3289"/>
                      <a:gd name="T188" fmla="*/ 2430 w 2430"/>
                      <a:gd name="T189" fmla="*/ 3289 h 32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30" h="3289">
                        <a:moveTo>
                          <a:pt x="0" y="2771"/>
                        </a:moveTo>
                        <a:lnTo>
                          <a:pt x="0" y="2765"/>
                        </a:lnTo>
                        <a:lnTo>
                          <a:pt x="5" y="2765"/>
                        </a:lnTo>
                        <a:lnTo>
                          <a:pt x="5" y="2759"/>
                        </a:lnTo>
                        <a:lnTo>
                          <a:pt x="11" y="2759"/>
                        </a:lnTo>
                        <a:lnTo>
                          <a:pt x="11" y="2748"/>
                        </a:lnTo>
                        <a:lnTo>
                          <a:pt x="17" y="2748"/>
                        </a:lnTo>
                        <a:lnTo>
                          <a:pt x="17" y="2731"/>
                        </a:lnTo>
                        <a:lnTo>
                          <a:pt x="23" y="2731"/>
                        </a:lnTo>
                        <a:lnTo>
                          <a:pt x="23" y="2713"/>
                        </a:lnTo>
                        <a:lnTo>
                          <a:pt x="29" y="2713"/>
                        </a:lnTo>
                        <a:lnTo>
                          <a:pt x="29" y="2684"/>
                        </a:lnTo>
                        <a:lnTo>
                          <a:pt x="34" y="2684"/>
                        </a:lnTo>
                        <a:lnTo>
                          <a:pt x="34" y="2656"/>
                        </a:lnTo>
                        <a:lnTo>
                          <a:pt x="40" y="2656"/>
                        </a:lnTo>
                        <a:lnTo>
                          <a:pt x="40" y="2621"/>
                        </a:lnTo>
                        <a:lnTo>
                          <a:pt x="46" y="2621"/>
                        </a:lnTo>
                        <a:lnTo>
                          <a:pt x="46" y="2587"/>
                        </a:lnTo>
                        <a:lnTo>
                          <a:pt x="52" y="2587"/>
                        </a:lnTo>
                        <a:lnTo>
                          <a:pt x="52" y="2546"/>
                        </a:lnTo>
                        <a:lnTo>
                          <a:pt x="57" y="2546"/>
                        </a:lnTo>
                        <a:lnTo>
                          <a:pt x="57" y="2506"/>
                        </a:lnTo>
                        <a:lnTo>
                          <a:pt x="63" y="2506"/>
                        </a:lnTo>
                        <a:lnTo>
                          <a:pt x="63" y="2460"/>
                        </a:lnTo>
                        <a:lnTo>
                          <a:pt x="69" y="2460"/>
                        </a:lnTo>
                        <a:lnTo>
                          <a:pt x="69" y="2419"/>
                        </a:lnTo>
                        <a:lnTo>
                          <a:pt x="75" y="2419"/>
                        </a:lnTo>
                        <a:lnTo>
                          <a:pt x="75" y="2391"/>
                        </a:lnTo>
                        <a:lnTo>
                          <a:pt x="80" y="2391"/>
                        </a:lnTo>
                        <a:lnTo>
                          <a:pt x="80" y="2379"/>
                        </a:lnTo>
                        <a:lnTo>
                          <a:pt x="86" y="2379"/>
                        </a:lnTo>
                        <a:lnTo>
                          <a:pt x="86" y="2385"/>
                        </a:lnTo>
                        <a:lnTo>
                          <a:pt x="92" y="2385"/>
                        </a:lnTo>
                        <a:lnTo>
                          <a:pt x="92" y="2396"/>
                        </a:lnTo>
                        <a:lnTo>
                          <a:pt x="98" y="2396"/>
                        </a:lnTo>
                        <a:lnTo>
                          <a:pt x="98" y="2414"/>
                        </a:lnTo>
                        <a:lnTo>
                          <a:pt x="103" y="2414"/>
                        </a:lnTo>
                        <a:lnTo>
                          <a:pt x="103" y="2408"/>
                        </a:lnTo>
                        <a:lnTo>
                          <a:pt x="109" y="2408"/>
                        </a:lnTo>
                        <a:lnTo>
                          <a:pt x="109" y="2391"/>
                        </a:lnTo>
                        <a:lnTo>
                          <a:pt x="115" y="2391"/>
                        </a:lnTo>
                        <a:lnTo>
                          <a:pt x="115" y="2356"/>
                        </a:lnTo>
                        <a:lnTo>
                          <a:pt x="121" y="2356"/>
                        </a:lnTo>
                        <a:lnTo>
                          <a:pt x="121" y="2316"/>
                        </a:lnTo>
                        <a:lnTo>
                          <a:pt x="126" y="2316"/>
                        </a:lnTo>
                        <a:lnTo>
                          <a:pt x="126" y="2275"/>
                        </a:lnTo>
                        <a:lnTo>
                          <a:pt x="132" y="2275"/>
                        </a:lnTo>
                        <a:lnTo>
                          <a:pt x="132" y="2252"/>
                        </a:lnTo>
                        <a:lnTo>
                          <a:pt x="138" y="2252"/>
                        </a:lnTo>
                        <a:lnTo>
                          <a:pt x="138" y="2247"/>
                        </a:lnTo>
                        <a:lnTo>
                          <a:pt x="144" y="2247"/>
                        </a:lnTo>
                        <a:lnTo>
                          <a:pt x="144" y="2258"/>
                        </a:lnTo>
                        <a:lnTo>
                          <a:pt x="149" y="2258"/>
                        </a:lnTo>
                        <a:lnTo>
                          <a:pt x="149" y="2293"/>
                        </a:lnTo>
                        <a:lnTo>
                          <a:pt x="155" y="2293"/>
                        </a:lnTo>
                        <a:lnTo>
                          <a:pt x="155" y="2356"/>
                        </a:lnTo>
                        <a:lnTo>
                          <a:pt x="161" y="2356"/>
                        </a:lnTo>
                        <a:lnTo>
                          <a:pt x="161" y="2425"/>
                        </a:lnTo>
                        <a:lnTo>
                          <a:pt x="167" y="2425"/>
                        </a:lnTo>
                        <a:lnTo>
                          <a:pt x="167" y="2483"/>
                        </a:lnTo>
                        <a:lnTo>
                          <a:pt x="173" y="2483"/>
                        </a:lnTo>
                        <a:lnTo>
                          <a:pt x="173" y="2529"/>
                        </a:lnTo>
                        <a:lnTo>
                          <a:pt x="178" y="2529"/>
                        </a:lnTo>
                        <a:lnTo>
                          <a:pt x="178" y="2563"/>
                        </a:lnTo>
                        <a:lnTo>
                          <a:pt x="184" y="2563"/>
                        </a:lnTo>
                        <a:lnTo>
                          <a:pt x="184" y="2592"/>
                        </a:lnTo>
                        <a:lnTo>
                          <a:pt x="190" y="2592"/>
                        </a:lnTo>
                        <a:lnTo>
                          <a:pt x="190" y="2610"/>
                        </a:lnTo>
                        <a:lnTo>
                          <a:pt x="196" y="2610"/>
                        </a:lnTo>
                        <a:lnTo>
                          <a:pt x="196" y="2627"/>
                        </a:lnTo>
                        <a:lnTo>
                          <a:pt x="201" y="2627"/>
                        </a:lnTo>
                        <a:lnTo>
                          <a:pt x="201" y="2644"/>
                        </a:lnTo>
                        <a:lnTo>
                          <a:pt x="207" y="2644"/>
                        </a:lnTo>
                        <a:lnTo>
                          <a:pt x="207" y="2650"/>
                        </a:lnTo>
                        <a:lnTo>
                          <a:pt x="213" y="2650"/>
                        </a:lnTo>
                        <a:lnTo>
                          <a:pt x="213" y="2656"/>
                        </a:lnTo>
                        <a:lnTo>
                          <a:pt x="219" y="2656"/>
                        </a:lnTo>
                        <a:lnTo>
                          <a:pt x="219" y="2650"/>
                        </a:lnTo>
                        <a:lnTo>
                          <a:pt x="224" y="2650"/>
                        </a:lnTo>
                        <a:lnTo>
                          <a:pt x="224" y="2644"/>
                        </a:lnTo>
                        <a:lnTo>
                          <a:pt x="230" y="2644"/>
                        </a:lnTo>
                        <a:lnTo>
                          <a:pt x="236" y="2644"/>
                        </a:lnTo>
                        <a:lnTo>
                          <a:pt x="236" y="2650"/>
                        </a:lnTo>
                        <a:lnTo>
                          <a:pt x="242" y="2650"/>
                        </a:lnTo>
                        <a:lnTo>
                          <a:pt x="242" y="2661"/>
                        </a:lnTo>
                        <a:lnTo>
                          <a:pt x="247" y="2661"/>
                        </a:lnTo>
                        <a:lnTo>
                          <a:pt x="247" y="2667"/>
                        </a:lnTo>
                        <a:lnTo>
                          <a:pt x="253" y="2667"/>
                        </a:lnTo>
                        <a:lnTo>
                          <a:pt x="259" y="2667"/>
                        </a:lnTo>
                        <a:lnTo>
                          <a:pt x="259" y="2656"/>
                        </a:lnTo>
                        <a:lnTo>
                          <a:pt x="265" y="2656"/>
                        </a:lnTo>
                        <a:lnTo>
                          <a:pt x="270" y="2656"/>
                        </a:lnTo>
                        <a:lnTo>
                          <a:pt x="270" y="2684"/>
                        </a:lnTo>
                        <a:lnTo>
                          <a:pt x="276" y="2684"/>
                        </a:lnTo>
                        <a:lnTo>
                          <a:pt x="276" y="2736"/>
                        </a:lnTo>
                        <a:lnTo>
                          <a:pt x="282" y="2736"/>
                        </a:lnTo>
                        <a:lnTo>
                          <a:pt x="282" y="2788"/>
                        </a:lnTo>
                        <a:lnTo>
                          <a:pt x="288" y="2788"/>
                        </a:lnTo>
                        <a:lnTo>
                          <a:pt x="288" y="2828"/>
                        </a:lnTo>
                        <a:lnTo>
                          <a:pt x="293" y="2828"/>
                        </a:lnTo>
                        <a:lnTo>
                          <a:pt x="293" y="2857"/>
                        </a:lnTo>
                        <a:lnTo>
                          <a:pt x="299" y="2857"/>
                        </a:lnTo>
                        <a:lnTo>
                          <a:pt x="299" y="2875"/>
                        </a:lnTo>
                        <a:lnTo>
                          <a:pt x="305" y="2875"/>
                        </a:lnTo>
                        <a:lnTo>
                          <a:pt x="305" y="2886"/>
                        </a:lnTo>
                        <a:lnTo>
                          <a:pt x="311" y="2886"/>
                        </a:lnTo>
                        <a:lnTo>
                          <a:pt x="311" y="2898"/>
                        </a:lnTo>
                        <a:lnTo>
                          <a:pt x="317" y="2898"/>
                        </a:lnTo>
                        <a:lnTo>
                          <a:pt x="317" y="2909"/>
                        </a:lnTo>
                        <a:lnTo>
                          <a:pt x="322" y="2909"/>
                        </a:lnTo>
                        <a:lnTo>
                          <a:pt x="322" y="2915"/>
                        </a:lnTo>
                        <a:lnTo>
                          <a:pt x="328" y="2915"/>
                        </a:lnTo>
                        <a:lnTo>
                          <a:pt x="328" y="2921"/>
                        </a:lnTo>
                        <a:lnTo>
                          <a:pt x="334" y="2921"/>
                        </a:lnTo>
                        <a:lnTo>
                          <a:pt x="334" y="2926"/>
                        </a:lnTo>
                        <a:lnTo>
                          <a:pt x="340" y="2926"/>
                        </a:lnTo>
                        <a:lnTo>
                          <a:pt x="340" y="2932"/>
                        </a:lnTo>
                        <a:lnTo>
                          <a:pt x="345" y="2932"/>
                        </a:lnTo>
                        <a:lnTo>
                          <a:pt x="345" y="2938"/>
                        </a:lnTo>
                        <a:lnTo>
                          <a:pt x="351" y="2938"/>
                        </a:lnTo>
                        <a:lnTo>
                          <a:pt x="351" y="2949"/>
                        </a:lnTo>
                        <a:lnTo>
                          <a:pt x="357" y="2949"/>
                        </a:lnTo>
                        <a:lnTo>
                          <a:pt x="357" y="2955"/>
                        </a:lnTo>
                        <a:lnTo>
                          <a:pt x="363" y="2955"/>
                        </a:lnTo>
                        <a:lnTo>
                          <a:pt x="368" y="2955"/>
                        </a:lnTo>
                        <a:lnTo>
                          <a:pt x="368" y="2961"/>
                        </a:lnTo>
                        <a:lnTo>
                          <a:pt x="374" y="2961"/>
                        </a:lnTo>
                        <a:lnTo>
                          <a:pt x="374" y="2967"/>
                        </a:lnTo>
                        <a:lnTo>
                          <a:pt x="380" y="2967"/>
                        </a:lnTo>
                        <a:lnTo>
                          <a:pt x="380" y="2972"/>
                        </a:lnTo>
                        <a:lnTo>
                          <a:pt x="386" y="2972"/>
                        </a:lnTo>
                        <a:lnTo>
                          <a:pt x="386" y="2978"/>
                        </a:lnTo>
                        <a:lnTo>
                          <a:pt x="391" y="2978"/>
                        </a:lnTo>
                        <a:lnTo>
                          <a:pt x="391" y="2984"/>
                        </a:lnTo>
                        <a:lnTo>
                          <a:pt x="397" y="2984"/>
                        </a:lnTo>
                        <a:lnTo>
                          <a:pt x="397" y="2995"/>
                        </a:lnTo>
                        <a:lnTo>
                          <a:pt x="403" y="2995"/>
                        </a:lnTo>
                        <a:lnTo>
                          <a:pt x="403" y="3001"/>
                        </a:lnTo>
                        <a:lnTo>
                          <a:pt x="409" y="3001"/>
                        </a:lnTo>
                        <a:lnTo>
                          <a:pt x="409" y="3007"/>
                        </a:lnTo>
                        <a:lnTo>
                          <a:pt x="414" y="3007"/>
                        </a:lnTo>
                        <a:lnTo>
                          <a:pt x="414" y="3013"/>
                        </a:lnTo>
                        <a:lnTo>
                          <a:pt x="420" y="3013"/>
                        </a:lnTo>
                        <a:lnTo>
                          <a:pt x="426" y="3013"/>
                        </a:lnTo>
                        <a:lnTo>
                          <a:pt x="426" y="3024"/>
                        </a:lnTo>
                        <a:lnTo>
                          <a:pt x="432" y="3024"/>
                        </a:lnTo>
                        <a:lnTo>
                          <a:pt x="432" y="3030"/>
                        </a:lnTo>
                        <a:lnTo>
                          <a:pt x="437" y="3030"/>
                        </a:lnTo>
                        <a:lnTo>
                          <a:pt x="437" y="3036"/>
                        </a:lnTo>
                        <a:lnTo>
                          <a:pt x="443" y="3036"/>
                        </a:lnTo>
                        <a:lnTo>
                          <a:pt x="443" y="3042"/>
                        </a:lnTo>
                        <a:lnTo>
                          <a:pt x="449" y="3042"/>
                        </a:lnTo>
                        <a:lnTo>
                          <a:pt x="455" y="3042"/>
                        </a:lnTo>
                        <a:lnTo>
                          <a:pt x="455" y="3053"/>
                        </a:lnTo>
                        <a:lnTo>
                          <a:pt x="461" y="3053"/>
                        </a:lnTo>
                        <a:lnTo>
                          <a:pt x="461" y="3059"/>
                        </a:lnTo>
                        <a:lnTo>
                          <a:pt x="466" y="3059"/>
                        </a:lnTo>
                        <a:lnTo>
                          <a:pt x="472" y="3059"/>
                        </a:lnTo>
                        <a:lnTo>
                          <a:pt x="472" y="3065"/>
                        </a:lnTo>
                        <a:lnTo>
                          <a:pt x="478" y="3065"/>
                        </a:lnTo>
                        <a:lnTo>
                          <a:pt x="478" y="3070"/>
                        </a:lnTo>
                        <a:lnTo>
                          <a:pt x="484" y="3070"/>
                        </a:lnTo>
                        <a:lnTo>
                          <a:pt x="484" y="3076"/>
                        </a:lnTo>
                        <a:lnTo>
                          <a:pt x="489" y="3076"/>
                        </a:lnTo>
                        <a:lnTo>
                          <a:pt x="489" y="3082"/>
                        </a:lnTo>
                        <a:lnTo>
                          <a:pt x="495" y="3082"/>
                        </a:lnTo>
                        <a:lnTo>
                          <a:pt x="495" y="3088"/>
                        </a:lnTo>
                        <a:lnTo>
                          <a:pt x="501" y="3088"/>
                        </a:lnTo>
                        <a:lnTo>
                          <a:pt x="501" y="3093"/>
                        </a:lnTo>
                        <a:lnTo>
                          <a:pt x="507" y="3093"/>
                        </a:lnTo>
                        <a:lnTo>
                          <a:pt x="507" y="3099"/>
                        </a:lnTo>
                        <a:lnTo>
                          <a:pt x="512" y="3099"/>
                        </a:lnTo>
                        <a:lnTo>
                          <a:pt x="512" y="3105"/>
                        </a:lnTo>
                        <a:lnTo>
                          <a:pt x="518" y="3105"/>
                        </a:lnTo>
                        <a:lnTo>
                          <a:pt x="518" y="3111"/>
                        </a:lnTo>
                        <a:lnTo>
                          <a:pt x="524" y="3111"/>
                        </a:lnTo>
                        <a:lnTo>
                          <a:pt x="524" y="3116"/>
                        </a:lnTo>
                        <a:lnTo>
                          <a:pt x="530" y="3116"/>
                        </a:lnTo>
                        <a:lnTo>
                          <a:pt x="530" y="3122"/>
                        </a:lnTo>
                        <a:lnTo>
                          <a:pt x="535" y="3122"/>
                        </a:lnTo>
                        <a:lnTo>
                          <a:pt x="535" y="3128"/>
                        </a:lnTo>
                        <a:lnTo>
                          <a:pt x="541" y="3128"/>
                        </a:lnTo>
                        <a:lnTo>
                          <a:pt x="541" y="3134"/>
                        </a:lnTo>
                        <a:lnTo>
                          <a:pt x="547" y="3134"/>
                        </a:lnTo>
                        <a:lnTo>
                          <a:pt x="553" y="3134"/>
                        </a:lnTo>
                        <a:lnTo>
                          <a:pt x="553" y="3139"/>
                        </a:lnTo>
                        <a:lnTo>
                          <a:pt x="558" y="3139"/>
                        </a:lnTo>
                        <a:lnTo>
                          <a:pt x="558" y="3145"/>
                        </a:lnTo>
                        <a:lnTo>
                          <a:pt x="564" y="3145"/>
                        </a:lnTo>
                        <a:lnTo>
                          <a:pt x="570" y="3145"/>
                        </a:lnTo>
                        <a:lnTo>
                          <a:pt x="570" y="3151"/>
                        </a:lnTo>
                        <a:lnTo>
                          <a:pt x="576" y="3151"/>
                        </a:lnTo>
                        <a:lnTo>
                          <a:pt x="576" y="3157"/>
                        </a:lnTo>
                        <a:lnTo>
                          <a:pt x="581" y="3157"/>
                        </a:lnTo>
                        <a:lnTo>
                          <a:pt x="581" y="3163"/>
                        </a:lnTo>
                        <a:lnTo>
                          <a:pt x="587" y="3163"/>
                        </a:lnTo>
                        <a:lnTo>
                          <a:pt x="593" y="3163"/>
                        </a:lnTo>
                        <a:lnTo>
                          <a:pt x="593" y="3168"/>
                        </a:lnTo>
                        <a:lnTo>
                          <a:pt x="599" y="3168"/>
                        </a:lnTo>
                        <a:lnTo>
                          <a:pt x="599" y="3174"/>
                        </a:lnTo>
                        <a:lnTo>
                          <a:pt x="605" y="3174"/>
                        </a:lnTo>
                        <a:lnTo>
                          <a:pt x="605" y="3180"/>
                        </a:lnTo>
                        <a:lnTo>
                          <a:pt x="610" y="3180"/>
                        </a:lnTo>
                        <a:lnTo>
                          <a:pt x="616" y="3180"/>
                        </a:lnTo>
                        <a:lnTo>
                          <a:pt x="616" y="3186"/>
                        </a:lnTo>
                        <a:lnTo>
                          <a:pt x="622" y="3186"/>
                        </a:lnTo>
                        <a:lnTo>
                          <a:pt x="622" y="3191"/>
                        </a:lnTo>
                        <a:lnTo>
                          <a:pt x="628" y="3191"/>
                        </a:lnTo>
                        <a:lnTo>
                          <a:pt x="628" y="3197"/>
                        </a:lnTo>
                        <a:lnTo>
                          <a:pt x="633" y="3197"/>
                        </a:lnTo>
                        <a:lnTo>
                          <a:pt x="633" y="3203"/>
                        </a:lnTo>
                        <a:lnTo>
                          <a:pt x="639" y="3203"/>
                        </a:lnTo>
                        <a:lnTo>
                          <a:pt x="639" y="3209"/>
                        </a:lnTo>
                        <a:lnTo>
                          <a:pt x="645" y="3209"/>
                        </a:lnTo>
                        <a:lnTo>
                          <a:pt x="651" y="3209"/>
                        </a:lnTo>
                        <a:lnTo>
                          <a:pt x="651" y="3214"/>
                        </a:lnTo>
                        <a:lnTo>
                          <a:pt x="656" y="3214"/>
                        </a:lnTo>
                        <a:lnTo>
                          <a:pt x="662" y="3214"/>
                        </a:lnTo>
                        <a:lnTo>
                          <a:pt x="668" y="3214"/>
                        </a:lnTo>
                        <a:lnTo>
                          <a:pt x="668" y="3220"/>
                        </a:lnTo>
                        <a:lnTo>
                          <a:pt x="674" y="3220"/>
                        </a:lnTo>
                        <a:lnTo>
                          <a:pt x="679" y="3220"/>
                        </a:lnTo>
                        <a:lnTo>
                          <a:pt x="679" y="3226"/>
                        </a:lnTo>
                        <a:lnTo>
                          <a:pt x="685" y="3226"/>
                        </a:lnTo>
                        <a:lnTo>
                          <a:pt x="691" y="3226"/>
                        </a:lnTo>
                        <a:lnTo>
                          <a:pt x="691" y="3232"/>
                        </a:lnTo>
                        <a:lnTo>
                          <a:pt x="697" y="3232"/>
                        </a:lnTo>
                        <a:lnTo>
                          <a:pt x="702" y="3232"/>
                        </a:lnTo>
                        <a:lnTo>
                          <a:pt x="702" y="3237"/>
                        </a:lnTo>
                        <a:lnTo>
                          <a:pt x="708" y="3237"/>
                        </a:lnTo>
                        <a:lnTo>
                          <a:pt x="714" y="3237"/>
                        </a:lnTo>
                        <a:lnTo>
                          <a:pt x="714" y="3243"/>
                        </a:lnTo>
                        <a:lnTo>
                          <a:pt x="720" y="3243"/>
                        </a:lnTo>
                        <a:lnTo>
                          <a:pt x="720" y="3249"/>
                        </a:lnTo>
                        <a:lnTo>
                          <a:pt x="725" y="3249"/>
                        </a:lnTo>
                        <a:lnTo>
                          <a:pt x="731" y="3249"/>
                        </a:lnTo>
                        <a:lnTo>
                          <a:pt x="731" y="3255"/>
                        </a:lnTo>
                        <a:lnTo>
                          <a:pt x="737" y="3255"/>
                        </a:lnTo>
                        <a:lnTo>
                          <a:pt x="743" y="3255"/>
                        </a:lnTo>
                        <a:lnTo>
                          <a:pt x="749" y="3255"/>
                        </a:lnTo>
                        <a:lnTo>
                          <a:pt x="749" y="3260"/>
                        </a:lnTo>
                        <a:lnTo>
                          <a:pt x="754" y="3260"/>
                        </a:lnTo>
                        <a:lnTo>
                          <a:pt x="760" y="3260"/>
                        </a:lnTo>
                        <a:lnTo>
                          <a:pt x="760" y="3266"/>
                        </a:lnTo>
                        <a:lnTo>
                          <a:pt x="766" y="3266"/>
                        </a:lnTo>
                        <a:lnTo>
                          <a:pt x="777" y="3266"/>
                        </a:lnTo>
                        <a:lnTo>
                          <a:pt x="783" y="3266"/>
                        </a:lnTo>
                        <a:lnTo>
                          <a:pt x="783" y="3272"/>
                        </a:lnTo>
                        <a:lnTo>
                          <a:pt x="789" y="3272"/>
                        </a:lnTo>
                        <a:lnTo>
                          <a:pt x="795" y="3272"/>
                        </a:lnTo>
                        <a:lnTo>
                          <a:pt x="800" y="3272"/>
                        </a:lnTo>
                        <a:lnTo>
                          <a:pt x="800" y="3278"/>
                        </a:lnTo>
                        <a:lnTo>
                          <a:pt x="806" y="3278"/>
                        </a:lnTo>
                        <a:lnTo>
                          <a:pt x="823" y="3278"/>
                        </a:lnTo>
                        <a:lnTo>
                          <a:pt x="829" y="3278"/>
                        </a:lnTo>
                        <a:lnTo>
                          <a:pt x="829" y="3283"/>
                        </a:lnTo>
                        <a:lnTo>
                          <a:pt x="835" y="3283"/>
                        </a:lnTo>
                        <a:lnTo>
                          <a:pt x="898" y="3283"/>
                        </a:lnTo>
                        <a:lnTo>
                          <a:pt x="904" y="3283"/>
                        </a:lnTo>
                        <a:lnTo>
                          <a:pt x="904" y="3289"/>
                        </a:lnTo>
                        <a:lnTo>
                          <a:pt x="910" y="3289"/>
                        </a:lnTo>
                        <a:lnTo>
                          <a:pt x="910" y="3283"/>
                        </a:lnTo>
                        <a:lnTo>
                          <a:pt x="916" y="3283"/>
                        </a:lnTo>
                        <a:lnTo>
                          <a:pt x="1048" y="3283"/>
                        </a:lnTo>
                        <a:lnTo>
                          <a:pt x="1054" y="3283"/>
                        </a:lnTo>
                        <a:lnTo>
                          <a:pt x="1054" y="3278"/>
                        </a:lnTo>
                        <a:lnTo>
                          <a:pt x="1060" y="3278"/>
                        </a:lnTo>
                        <a:lnTo>
                          <a:pt x="1083" y="3278"/>
                        </a:lnTo>
                        <a:lnTo>
                          <a:pt x="1088" y="3278"/>
                        </a:lnTo>
                        <a:lnTo>
                          <a:pt x="1088" y="3283"/>
                        </a:lnTo>
                        <a:lnTo>
                          <a:pt x="1094" y="3283"/>
                        </a:lnTo>
                        <a:lnTo>
                          <a:pt x="1100" y="3283"/>
                        </a:lnTo>
                        <a:lnTo>
                          <a:pt x="1100" y="3289"/>
                        </a:lnTo>
                        <a:lnTo>
                          <a:pt x="1106" y="3289"/>
                        </a:lnTo>
                        <a:lnTo>
                          <a:pt x="1134" y="3289"/>
                        </a:lnTo>
                        <a:lnTo>
                          <a:pt x="1140" y="3289"/>
                        </a:lnTo>
                        <a:lnTo>
                          <a:pt x="1140" y="3283"/>
                        </a:lnTo>
                        <a:lnTo>
                          <a:pt x="1146" y="3283"/>
                        </a:lnTo>
                        <a:lnTo>
                          <a:pt x="1146" y="3278"/>
                        </a:lnTo>
                        <a:lnTo>
                          <a:pt x="1152" y="3278"/>
                        </a:lnTo>
                        <a:lnTo>
                          <a:pt x="1169" y="3278"/>
                        </a:lnTo>
                        <a:lnTo>
                          <a:pt x="1175" y="3278"/>
                        </a:lnTo>
                        <a:lnTo>
                          <a:pt x="1175" y="3283"/>
                        </a:lnTo>
                        <a:lnTo>
                          <a:pt x="1181" y="3283"/>
                        </a:lnTo>
                        <a:lnTo>
                          <a:pt x="1186" y="3283"/>
                        </a:lnTo>
                        <a:lnTo>
                          <a:pt x="1186" y="3278"/>
                        </a:lnTo>
                        <a:lnTo>
                          <a:pt x="1192" y="3278"/>
                        </a:lnTo>
                        <a:lnTo>
                          <a:pt x="1215" y="3278"/>
                        </a:lnTo>
                        <a:lnTo>
                          <a:pt x="1221" y="3278"/>
                        </a:lnTo>
                        <a:lnTo>
                          <a:pt x="1221" y="3272"/>
                        </a:lnTo>
                        <a:lnTo>
                          <a:pt x="1227" y="3272"/>
                        </a:lnTo>
                        <a:lnTo>
                          <a:pt x="1232" y="3272"/>
                        </a:lnTo>
                        <a:lnTo>
                          <a:pt x="1238" y="3272"/>
                        </a:lnTo>
                        <a:lnTo>
                          <a:pt x="1238" y="3278"/>
                        </a:lnTo>
                        <a:lnTo>
                          <a:pt x="1244" y="3278"/>
                        </a:lnTo>
                        <a:lnTo>
                          <a:pt x="1284" y="3278"/>
                        </a:lnTo>
                        <a:lnTo>
                          <a:pt x="1290" y="3278"/>
                        </a:lnTo>
                        <a:lnTo>
                          <a:pt x="1290" y="3283"/>
                        </a:lnTo>
                        <a:lnTo>
                          <a:pt x="1296" y="3283"/>
                        </a:lnTo>
                        <a:lnTo>
                          <a:pt x="1469" y="3283"/>
                        </a:lnTo>
                        <a:lnTo>
                          <a:pt x="1474" y="3283"/>
                        </a:lnTo>
                        <a:lnTo>
                          <a:pt x="1474" y="3278"/>
                        </a:lnTo>
                        <a:lnTo>
                          <a:pt x="1480" y="3278"/>
                        </a:lnTo>
                        <a:lnTo>
                          <a:pt x="1503" y="3278"/>
                        </a:lnTo>
                        <a:lnTo>
                          <a:pt x="1509" y="3278"/>
                        </a:lnTo>
                        <a:lnTo>
                          <a:pt x="1509" y="3272"/>
                        </a:lnTo>
                        <a:lnTo>
                          <a:pt x="1515" y="3272"/>
                        </a:lnTo>
                        <a:lnTo>
                          <a:pt x="1549" y="3272"/>
                        </a:lnTo>
                        <a:lnTo>
                          <a:pt x="1555" y="3272"/>
                        </a:lnTo>
                        <a:lnTo>
                          <a:pt x="1555" y="3278"/>
                        </a:lnTo>
                        <a:lnTo>
                          <a:pt x="1561" y="3278"/>
                        </a:lnTo>
                        <a:lnTo>
                          <a:pt x="1566" y="3278"/>
                        </a:lnTo>
                        <a:lnTo>
                          <a:pt x="1572" y="3278"/>
                        </a:lnTo>
                        <a:lnTo>
                          <a:pt x="1572" y="3283"/>
                        </a:lnTo>
                        <a:lnTo>
                          <a:pt x="1578" y="3283"/>
                        </a:lnTo>
                        <a:lnTo>
                          <a:pt x="1584" y="3283"/>
                        </a:lnTo>
                        <a:lnTo>
                          <a:pt x="1589" y="3283"/>
                        </a:lnTo>
                        <a:lnTo>
                          <a:pt x="1589" y="3278"/>
                        </a:lnTo>
                        <a:lnTo>
                          <a:pt x="1595" y="3278"/>
                        </a:lnTo>
                        <a:lnTo>
                          <a:pt x="1613" y="3278"/>
                        </a:lnTo>
                        <a:lnTo>
                          <a:pt x="1618" y="3278"/>
                        </a:lnTo>
                        <a:lnTo>
                          <a:pt x="1618" y="3272"/>
                        </a:lnTo>
                        <a:lnTo>
                          <a:pt x="1624" y="3272"/>
                        </a:lnTo>
                        <a:lnTo>
                          <a:pt x="1630" y="3272"/>
                        </a:lnTo>
                        <a:lnTo>
                          <a:pt x="1636" y="3272"/>
                        </a:lnTo>
                        <a:lnTo>
                          <a:pt x="1636" y="3278"/>
                        </a:lnTo>
                        <a:lnTo>
                          <a:pt x="1641" y="3278"/>
                        </a:lnTo>
                        <a:lnTo>
                          <a:pt x="1641" y="3272"/>
                        </a:lnTo>
                        <a:lnTo>
                          <a:pt x="1647" y="3272"/>
                        </a:lnTo>
                        <a:lnTo>
                          <a:pt x="1664" y="3272"/>
                        </a:lnTo>
                        <a:lnTo>
                          <a:pt x="1670" y="3272"/>
                        </a:lnTo>
                        <a:lnTo>
                          <a:pt x="1670" y="3278"/>
                        </a:lnTo>
                        <a:lnTo>
                          <a:pt x="1676" y="3278"/>
                        </a:lnTo>
                        <a:lnTo>
                          <a:pt x="1722" y="3278"/>
                        </a:lnTo>
                        <a:lnTo>
                          <a:pt x="1728" y="3278"/>
                        </a:lnTo>
                        <a:lnTo>
                          <a:pt x="1728" y="3272"/>
                        </a:lnTo>
                        <a:lnTo>
                          <a:pt x="1733" y="3272"/>
                        </a:lnTo>
                        <a:lnTo>
                          <a:pt x="1733" y="3278"/>
                        </a:lnTo>
                        <a:lnTo>
                          <a:pt x="1739" y="3278"/>
                        </a:lnTo>
                        <a:lnTo>
                          <a:pt x="1757" y="3278"/>
                        </a:lnTo>
                        <a:lnTo>
                          <a:pt x="1762" y="3278"/>
                        </a:lnTo>
                        <a:lnTo>
                          <a:pt x="1762" y="3283"/>
                        </a:lnTo>
                        <a:lnTo>
                          <a:pt x="1768" y="3283"/>
                        </a:lnTo>
                        <a:lnTo>
                          <a:pt x="1854" y="3283"/>
                        </a:lnTo>
                        <a:lnTo>
                          <a:pt x="1860" y="3283"/>
                        </a:lnTo>
                        <a:lnTo>
                          <a:pt x="1860" y="3289"/>
                        </a:lnTo>
                        <a:lnTo>
                          <a:pt x="1866" y="3289"/>
                        </a:lnTo>
                        <a:lnTo>
                          <a:pt x="1883" y="3289"/>
                        </a:lnTo>
                        <a:lnTo>
                          <a:pt x="1889" y="3289"/>
                        </a:lnTo>
                        <a:lnTo>
                          <a:pt x="1889" y="3283"/>
                        </a:lnTo>
                        <a:lnTo>
                          <a:pt x="1895" y="3283"/>
                        </a:lnTo>
                        <a:lnTo>
                          <a:pt x="1912" y="3283"/>
                        </a:lnTo>
                        <a:lnTo>
                          <a:pt x="1918" y="3283"/>
                        </a:lnTo>
                        <a:lnTo>
                          <a:pt x="1918" y="3278"/>
                        </a:lnTo>
                        <a:lnTo>
                          <a:pt x="1924" y="3278"/>
                        </a:lnTo>
                        <a:lnTo>
                          <a:pt x="1970" y="3278"/>
                        </a:lnTo>
                        <a:lnTo>
                          <a:pt x="1975" y="3278"/>
                        </a:lnTo>
                        <a:lnTo>
                          <a:pt x="1975" y="3283"/>
                        </a:lnTo>
                        <a:lnTo>
                          <a:pt x="1981" y="3283"/>
                        </a:lnTo>
                        <a:lnTo>
                          <a:pt x="1987" y="3283"/>
                        </a:lnTo>
                        <a:lnTo>
                          <a:pt x="1987" y="3278"/>
                        </a:lnTo>
                        <a:lnTo>
                          <a:pt x="1993" y="3278"/>
                        </a:lnTo>
                        <a:lnTo>
                          <a:pt x="2039" y="3278"/>
                        </a:lnTo>
                        <a:lnTo>
                          <a:pt x="2045" y="3278"/>
                        </a:lnTo>
                        <a:lnTo>
                          <a:pt x="2045" y="3272"/>
                        </a:lnTo>
                        <a:lnTo>
                          <a:pt x="2050" y="3272"/>
                        </a:lnTo>
                        <a:lnTo>
                          <a:pt x="2056" y="3272"/>
                        </a:lnTo>
                        <a:lnTo>
                          <a:pt x="2062" y="3272"/>
                        </a:lnTo>
                        <a:lnTo>
                          <a:pt x="2062" y="3278"/>
                        </a:lnTo>
                        <a:lnTo>
                          <a:pt x="2068" y="3278"/>
                        </a:lnTo>
                        <a:lnTo>
                          <a:pt x="2119" y="3278"/>
                        </a:lnTo>
                        <a:lnTo>
                          <a:pt x="2125" y="3278"/>
                        </a:lnTo>
                        <a:lnTo>
                          <a:pt x="2125" y="3272"/>
                        </a:lnTo>
                        <a:lnTo>
                          <a:pt x="2131" y="3272"/>
                        </a:lnTo>
                        <a:lnTo>
                          <a:pt x="2137" y="3272"/>
                        </a:lnTo>
                        <a:lnTo>
                          <a:pt x="2137" y="3278"/>
                        </a:lnTo>
                        <a:lnTo>
                          <a:pt x="2142" y="3278"/>
                        </a:lnTo>
                        <a:lnTo>
                          <a:pt x="2142" y="3283"/>
                        </a:lnTo>
                        <a:lnTo>
                          <a:pt x="2148" y="3283"/>
                        </a:lnTo>
                        <a:lnTo>
                          <a:pt x="2160" y="3283"/>
                        </a:lnTo>
                        <a:lnTo>
                          <a:pt x="2165" y="3283"/>
                        </a:lnTo>
                        <a:lnTo>
                          <a:pt x="2165" y="3272"/>
                        </a:lnTo>
                        <a:lnTo>
                          <a:pt x="2171" y="3272"/>
                        </a:lnTo>
                        <a:lnTo>
                          <a:pt x="2171" y="3255"/>
                        </a:lnTo>
                        <a:lnTo>
                          <a:pt x="2177" y="3255"/>
                        </a:lnTo>
                        <a:lnTo>
                          <a:pt x="2177" y="3232"/>
                        </a:lnTo>
                        <a:lnTo>
                          <a:pt x="2183" y="3232"/>
                        </a:lnTo>
                        <a:lnTo>
                          <a:pt x="2183" y="3197"/>
                        </a:lnTo>
                        <a:lnTo>
                          <a:pt x="2189" y="3197"/>
                        </a:lnTo>
                        <a:lnTo>
                          <a:pt x="2189" y="3157"/>
                        </a:lnTo>
                        <a:lnTo>
                          <a:pt x="2194" y="3157"/>
                        </a:lnTo>
                        <a:lnTo>
                          <a:pt x="2194" y="3111"/>
                        </a:lnTo>
                        <a:lnTo>
                          <a:pt x="2200" y="3111"/>
                        </a:lnTo>
                        <a:lnTo>
                          <a:pt x="2200" y="3065"/>
                        </a:lnTo>
                        <a:lnTo>
                          <a:pt x="2206" y="3065"/>
                        </a:lnTo>
                        <a:lnTo>
                          <a:pt x="2206" y="3024"/>
                        </a:lnTo>
                        <a:lnTo>
                          <a:pt x="2212" y="3024"/>
                        </a:lnTo>
                        <a:lnTo>
                          <a:pt x="2212" y="2984"/>
                        </a:lnTo>
                        <a:lnTo>
                          <a:pt x="2217" y="2984"/>
                        </a:lnTo>
                        <a:lnTo>
                          <a:pt x="2217" y="2955"/>
                        </a:lnTo>
                        <a:lnTo>
                          <a:pt x="2223" y="2955"/>
                        </a:lnTo>
                        <a:lnTo>
                          <a:pt x="2223" y="2921"/>
                        </a:lnTo>
                        <a:lnTo>
                          <a:pt x="2229" y="2921"/>
                        </a:lnTo>
                        <a:lnTo>
                          <a:pt x="2229" y="2892"/>
                        </a:lnTo>
                        <a:lnTo>
                          <a:pt x="2235" y="2892"/>
                        </a:lnTo>
                        <a:lnTo>
                          <a:pt x="2235" y="2851"/>
                        </a:lnTo>
                        <a:lnTo>
                          <a:pt x="2240" y="2851"/>
                        </a:lnTo>
                        <a:lnTo>
                          <a:pt x="2240" y="2811"/>
                        </a:lnTo>
                        <a:lnTo>
                          <a:pt x="2246" y="2811"/>
                        </a:lnTo>
                        <a:lnTo>
                          <a:pt x="2246" y="2765"/>
                        </a:lnTo>
                        <a:lnTo>
                          <a:pt x="2252" y="2765"/>
                        </a:lnTo>
                        <a:lnTo>
                          <a:pt x="2252" y="2713"/>
                        </a:lnTo>
                        <a:lnTo>
                          <a:pt x="2258" y="2713"/>
                        </a:lnTo>
                        <a:lnTo>
                          <a:pt x="2258" y="2661"/>
                        </a:lnTo>
                        <a:lnTo>
                          <a:pt x="2263" y="2661"/>
                        </a:lnTo>
                        <a:lnTo>
                          <a:pt x="2263" y="2598"/>
                        </a:lnTo>
                        <a:lnTo>
                          <a:pt x="2269" y="2598"/>
                        </a:lnTo>
                        <a:lnTo>
                          <a:pt x="2269" y="2512"/>
                        </a:lnTo>
                        <a:lnTo>
                          <a:pt x="2275" y="2512"/>
                        </a:lnTo>
                        <a:lnTo>
                          <a:pt x="2275" y="2396"/>
                        </a:lnTo>
                        <a:lnTo>
                          <a:pt x="2281" y="2396"/>
                        </a:lnTo>
                        <a:lnTo>
                          <a:pt x="2281" y="2252"/>
                        </a:lnTo>
                        <a:lnTo>
                          <a:pt x="2286" y="2252"/>
                        </a:lnTo>
                        <a:lnTo>
                          <a:pt x="2286" y="2091"/>
                        </a:lnTo>
                        <a:lnTo>
                          <a:pt x="2292" y="2091"/>
                        </a:lnTo>
                        <a:lnTo>
                          <a:pt x="2292" y="1924"/>
                        </a:lnTo>
                        <a:lnTo>
                          <a:pt x="2298" y="1924"/>
                        </a:lnTo>
                        <a:lnTo>
                          <a:pt x="2298" y="1751"/>
                        </a:lnTo>
                        <a:lnTo>
                          <a:pt x="2304" y="1751"/>
                        </a:lnTo>
                        <a:lnTo>
                          <a:pt x="2304" y="1567"/>
                        </a:lnTo>
                        <a:lnTo>
                          <a:pt x="2309" y="1567"/>
                        </a:lnTo>
                        <a:lnTo>
                          <a:pt x="2309" y="1383"/>
                        </a:lnTo>
                        <a:lnTo>
                          <a:pt x="2315" y="1383"/>
                        </a:lnTo>
                        <a:lnTo>
                          <a:pt x="2315" y="1198"/>
                        </a:lnTo>
                        <a:lnTo>
                          <a:pt x="2321" y="1198"/>
                        </a:lnTo>
                        <a:lnTo>
                          <a:pt x="2321" y="1008"/>
                        </a:lnTo>
                        <a:lnTo>
                          <a:pt x="2327" y="1008"/>
                        </a:lnTo>
                        <a:lnTo>
                          <a:pt x="2327" y="807"/>
                        </a:lnTo>
                        <a:lnTo>
                          <a:pt x="2333" y="807"/>
                        </a:lnTo>
                        <a:lnTo>
                          <a:pt x="2333" y="582"/>
                        </a:lnTo>
                        <a:lnTo>
                          <a:pt x="2338" y="582"/>
                        </a:lnTo>
                        <a:lnTo>
                          <a:pt x="2338" y="352"/>
                        </a:lnTo>
                        <a:lnTo>
                          <a:pt x="2344" y="352"/>
                        </a:lnTo>
                        <a:lnTo>
                          <a:pt x="2344" y="156"/>
                        </a:lnTo>
                        <a:lnTo>
                          <a:pt x="2350" y="156"/>
                        </a:lnTo>
                        <a:lnTo>
                          <a:pt x="2350" y="35"/>
                        </a:lnTo>
                        <a:lnTo>
                          <a:pt x="2356" y="35"/>
                        </a:lnTo>
                        <a:lnTo>
                          <a:pt x="2356" y="0"/>
                        </a:lnTo>
                        <a:lnTo>
                          <a:pt x="2361" y="0"/>
                        </a:lnTo>
                        <a:lnTo>
                          <a:pt x="2361" y="58"/>
                        </a:lnTo>
                        <a:lnTo>
                          <a:pt x="2367" y="58"/>
                        </a:lnTo>
                        <a:lnTo>
                          <a:pt x="2367" y="179"/>
                        </a:lnTo>
                        <a:lnTo>
                          <a:pt x="2373" y="179"/>
                        </a:lnTo>
                        <a:lnTo>
                          <a:pt x="2373" y="323"/>
                        </a:lnTo>
                        <a:lnTo>
                          <a:pt x="2379" y="323"/>
                        </a:lnTo>
                        <a:lnTo>
                          <a:pt x="2379" y="478"/>
                        </a:lnTo>
                        <a:lnTo>
                          <a:pt x="2384" y="478"/>
                        </a:lnTo>
                        <a:lnTo>
                          <a:pt x="2384" y="657"/>
                        </a:lnTo>
                        <a:lnTo>
                          <a:pt x="2390" y="657"/>
                        </a:lnTo>
                        <a:lnTo>
                          <a:pt x="2390" y="882"/>
                        </a:lnTo>
                        <a:lnTo>
                          <a:pt x="2396" y="882"/>
                        </a:lnTo>
                        <a:lnTo>
                          <a:pt x="2396" y="1141"/>
                        </a:lnTo>
                        <a:lnTo>
                          <a:pt x="2402" y="1141"/>
                        </a:lnTo>
                        <a:lnTo>
                          <a:pt x="2402" y="1406"/>
                        </a:lnTo>
                        <a:lnTo>
                          <a:pt x="2407" y="1406"/>
                        </a:lnTo>
                        <a:lnTo>
                          <a:pt x="2407" y="1648"/>
                        </a:lnTo>
                        <a:lnTo>
                          <a:pt x="2413" y="1648"/>
                        </a:lnTo>
                        <a:lnTo>
                          <a:pt x="2413" y="1849"/>
                        </a:lnTo>
                        <a:lnTo>
                          <a:pt x="2419" y="1849"/>
                        </a:lnTo>
                        <a:lnTo>
                          <a:pt x="2419" y="2011"/>
                        </a:lnTo>
                        <a:lnTo>
                          <a:pt x="2425" y="2011"/>
                        </a:lnTo>
                        <a:lnTo>
                          <a:pt x="2425" y="2131"/>
                        </a:lnTo>
                        <a:lnTo>
                          <a:pt x="2430" y="2131"/>
                        </a:lnTo>
                        <a:lnTo>
                          <a:pt x="2430" y="2235"/>
                        </a:lnTo>
                      </a:path>
                    </a:pathLst>
                  </a:custGeom>
                  <a:noFill/>
                  <a:ln w="28575">
                    <a:solidFill>
                      <a:schemeClr val="accent1"/>
                    </a:solidFill>
                    <a:round/>
                    <a:headEnd/>
                    <a:tailEnd/>
                  </a:ln>
                </p:spPr>
                <p:txBody>
                  <a:bodyPr/>
                  <a:lstStyle/>
                  <a:p>
                    <a:endParaRPr lang="en-AU" sz="1200" dirty="0"/>
                  </a:p>
                </p:txBody>
              </p:sp>
              <p:sp>
                <p:nvSpPr>
                  <p:cNvPr id="51" name="Freeform 68"/>
                  <p:cNvSpPr>
                    <a:spLocks noChangeAspect="1"/>
                  </p:cNvSpPr>
                  <p:nvPr/>
                </p:nvSpPr>
                <p:spPr bwMode="auto">
                  <a:xfrm>
                    <a:off x="-31990" y="3367471"/>
                    <a:ext cx="767619" cy="837414"/>
                  </a:xfrm>
                  <a:custGeom>
                    <a:avLst/>
                    <a:gdLst>
                      <a:gd name="T0" fmla="*/ 0 w 1158"/>
                      <a:gd name="T1" fmla="*/ 1 h 1757"/>
                      <a:gd name="T2" fmla="*/ 0 w 1158"/>
                      <a:gd name="T3" fmla="*/ 1 h 1757"/>
                      <a:gd name="T4" fmla="*/ 0 w 1158"/>
                      <a:gd name="T5" fmla="*/ 1 h 1757"/>
                      <a:gd name="T6" fmla="*/ 0 w 1158"/>
                      <a:gd name="T7" fmla="*/ 1 h 1757"/>
                      <a:gd name="T8" fmla="*/ 0 w 1158"/>
                      <a:gd name="T9" fmla="*/ 0 h 1757"/>
                      <a:gd name="T10" fmla="*/ 1 w 1158"/>
                      <a:gd name="T11" fmla="*/ 0 h 1757"/>
                      <a:gd name="T12" fmla="*/ 1 w 1158"/>
                      <a:gd name="T13" fmla="*/ 0 h 1757"/>
                      <a:gd name="T14" fmla="*/ 1 w 1158"/>
                      <a:gd name="T15" fmla="*/ 0 h 1757"/>
                      <a:gd name="T16" fmla="*/ 1 w 1158"/>
                      <a:gd name="T17" fmla="*/ 0 h 1757"/>
                      <a:gd name="T18" fmla="*/ 1 w 1158"/>
                      <a:gd name="T19" fmla="*/ 1 h 1757"/>
                      <a:gd name="T20" fmla="*/ 1 w 1158"/>
                      <a:gd name="T21" fmla="*/ 1 h 1757"/>
                      <a:gd name="T22" fmla="*/ 1 w 1158"/>
                      <a:gd name="T23" fmla="*/ 1 h 1757"/>
                      <a:gd name="T24" fmla="*/ 1 w 1158"/>
                      <a:gd name="T25" fmla="*/ 1 h 1757"/>
                      <a:gd name="T26" fmla="*/ 1 w 1158"/>
                      <a:gd name="T27" fmla="*/ 1 h 1757"/>
                      <a:gd name="T28" fmla="*/ 2 w 1158"/>
                      <a:gd name="T29" fmla="*/ 1 h 1757"/>
                      <a:gd name="T30" fmla="*/ 2 w 1158"/>
                      <a:gd name="T31" fmla="*/ 1 h 1757"/>
                      <a:gd name="T32" fmla="*/ 2 w 1158"/>
                      <a:gd name="T33" fmla="*/ 1 h 1757"/>
                      <a:gd name="T34" fmla="*/ 2 w 1158"/>
                      <a:gd name="T35" fmla="*/ 1 h 1757"/>
                      <a:gd name="T36" fmla="*/ 2 w 1158"/>
                      <a:gd name="T37" fmla="*/ 1 h 1757"/>
                      <a:gd name="T38" fmla="*/ 2 w 1158"/>
                      <a:gd name="T39" fmla="*/ 1 h 1757"/>
                      <a:gd name="T40" fmla="*/ 2 w 1158"/>
                      <a:gd name="T41" fmla="*/ 1 h 1757"/>
                      <a:gd name="T42" fmla="*/ 2 w 1158"/>
                      <a:gd name="T43" fmla="*/ 1 h 1757"/>
                      <a:gd name="T44" fmla="*/ 2 w 1158"/>
                      <a:gd name="T45" fmla="*/ 1 h 1757"/>
                      <a:gd name="T46" fmla="*/ 2 w 1158"/>
                      <a:gd name="T47" fmla="*/ 1 h 1757"/>
                      <a:gd name="T48" fmla="*/ 3 w 1158"/>
                      <a:gd name="T49" fmla="*/ 1 h 1757"/>
                      <a:gd name="T50" fmla="*/ 3 w 1158"/>
                      <a:gd name="T51" fmla="*/ 1 h 1757"/>
                      <a:gd name="T52" fmla="*/ 3 w 1158"/>
                      <a:gd name="T53" fmla="*/ 1 h 1757"/>
                      <a:gd name="T54" fmla="*/ 3 w 1158"/>
                      <a:gd name="T55" fmla="*/ 1 h 1757"/>
                      <a:gd name="T56" fmla="*/ 3 w 1158"/>
                      <a:gd name="T57" fmla="*/ 1 h 1757"/>
                      <a:gd name="T58" fmla="*/ 3 w 1158"/>
                      <a:gd name="T59" fmla="*/ 1 h 1757"/>
                      <a:gd name="T60" fmla="*/ 3 w 1158"/>
                      <a:gd name="T61" fmla="*/ 1 h 1757"/>
                      <a:gd name="T62" fmla="*/ 3 w 1158"/>
                      <a:gd name="T63" fmla="*/ 1 h 1757"/>
                      <a:gd name="T64" fmla="*/ 3 w 1158"/>
                      <a:gd name="T65" fmla="*/ 1 h 1757"/>
                      <a:gd name="T66" fmla="*/ 3 w 1158"/>
                      <a:gd name="T67" fmla="*/ 1 h 1757"/>
                      <a:gd name="T68" fmla="*/ 4 w 1158"/>
                      <a:gd name="T69" fmla="*/ 1 h 1757"/>
                      <a:gd name="T70" fmla="*/ 4 w 1158"/>
                      <a:gd name="T71" fmla="*/ 1 h 1757"/>
                      <a:gd name="T72" fmla="*/ 4 w 1158"/>
                      <a:gd name="T73" fmla="*/ 1 h 1757"/>
                      <a:gd name="T74" fmla="*/ 4 w 1158"/>
                      <a:gd name="T75" fmla="*/ 1 h 1757"/>
                      <a:gd name="T76" fmla="*/ 4 w 1158"/>
                      <a:gd name="T77" fmla="*/ 1 h 1757"/>
                      <a:gd name="T78" fmla="*/ 4 w 1158"/>
                      <a:gd name="T79" fmla="*/ 1 h 1757"/>
                      <a:gd name="T80" fmla="*/ 5 w 1158"/>
                      <a:gd name="T81" fmla="*/ 1 h 1757"/>
                      <a:gd name="T82" fmla="*/ 5 w 1158"/>
                      <a:gd name="T83" fmla="*/ 1 h 1757"/>
                      <a:gd name="T84" fmla="*/ 5 w 1158"/>
                      <a:gd name="T85" fmla="*/ 1 h 1757"/>
                      <a:gd name="T86" fmla="*/ 5 w 1158"/>
                      <a:gd name="T87" fmla="*/ 1 h 1757"/>
                      <a:gd name="T88" fmla="*/ 5 w 1158"/>
                      <a:gd name="T89" fmla="*/ 1 h 1757"/>
                      <a:gd name="T90" fmla="*/ 5 w 1158"/>
                      <a:gd name="T91" fmla="*/ 1 h 1757"/>
                      <a:gd name="T92" fmla="*/ 5 w 1158"/>
                      <a:gd name="T93" fmla="*/ 1 h 1757"/>
                      <a:gd name="T94" fmla="*/ 5 w 1158"/>
                      <a:gd name="T95" fmla="*/ 1 h 1757"/>
                      <a:gd name="T96" fmla="*/ 5 w 1158"/>
                      <a:gd name="T97" fmla="*/ 1 h 1757"/>
                      <a:gd name="T98" fmla="*/ 6 w 1158"/>
                      <a:gd name="T99" fmla="*/ 1 h 1757"/>
                      <a:gd name="T100" fmla="*/ 6 w 1158"/>
                      <a:gd name="T101" fmla="*/ 1 h 1757"/>
                      <a:gd name="T102" fmla="*/ 6 w 1158"/>
                      <a:gd name="T103" fmla="*/ 1 h 1757"/>
                      <a:gd name="T104" fmla="*/ 6 w 1158"/>
                      <a:gd name="T105" fmla="*/ 1 h 1757"/>
                      <a:gd name="T106" fmla="*/ 6 w 1158"/>
                      <a:gd name="T107" fmla="*/ 1 h 1757"/>
                      <a:gd name="T108" fmla="*/ 6 w 1158"/>
                      <a:gd name="T109" fmla="*/ 1 h 17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8"/>
                      <a:gd name="T166" fmla="*/ 0 h 1757"/>
                      <a:gd name="T167" fmla="*/ 1158 w 1158"/>
                      <a:gd name="T168" fmla="*/ 1757 h 17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8" h="1757">
                        <a:moveTo>
                          <a:pt x="0" y="726"/>
                        </a:moveTo>
                        <a:lnTo>
                          <a:pt x="0" y="813"/>
                        </a:lnTo>
                        <a:lnTo>
                          <a:pt x="6" y="813"/>
                        </a:lnTo>
                        <a:lnTo>
                          <a:pt x="6" y="882"/>
                        </a:lnTo>
                        <a:lnTo>
                          <a:pt x="12" y="882"/>
                        </a:lnTo>
                        <a:lnTo>
                          <a:pt x="12" y="939"/>
                        </a:lnTo>
                        <a:lnTo>
                          <a:pt x="17" y="939"/>
                        </a:lnTo>
                        <a:lnTo>
                          <a:pt x="17" y="974"/>
                        </a:lnTo>
                        <a:lnTo>
                          <a:pt x="23" y="974"/>
                        </a:lnTo>
                        <a:lnTo>
                          <a:pt x="23" y="997"/>
                        </a:lnTo>
                        <a:lnTo>
                          <a:pt x="29" y="997"/>
                        </a:lnTo>
                        <a:lnTo>
                          <a:pt x="29" y="1008"/>
                        </a:lnTo>
                        <a:lnTo>
                          <a:pt x="35" y="1008"/>
                        </a:lnTo>
                        <a:lnTo>
                          <a:pt x="35" y="1014"/>
                        </a:lnTo>
                        <a:lnTo>
                          <a:pt x="41" y="1014"/>
                        </a:lnTo>
                        <a:lnTo>
                          <a:pt x="46" y="1014"/>
                        </a:lnTo>
                        <a:lnTo>
                          <a:pt x="46" y="1008"/>
                        </a:lnTo>
                        <a:lnTo>
                          <a:pt x="52" y="1008"/>
                        </a:lnTo>
                        <a:lnTo>
                          <a:pt x="52" y="991"/>
                        </a:lnTo>
                        <a:lnTo>
                          <a:pt x="58" y="991"/>
                        </a:lnTo>
                        <a:lnTo>
                          <a:pt x="58" y="968"/>
                        </a:lnTo>
                        <a:lnTo>
                          <a:pt x="64" y="968"/>
                        </a:lnTo>
                        <a:lnTo>
                          <a:pt x="64" y="928"/>
                        </a:lnTo>
                        <a:lnTo>
                          <a:pt x="69" y="928"/>
                        </a:lnTo>
                        <a:lnTo>
                          <a:pt x="69" y="870"/>
                        </a:lnTo>
                        <a:lnTo>
                          <a:pt x="75" y="870"/>
                        </a:lnTo>
                        <a:lnTo>
                          <a:pt x="75" y="795"/>
                        </a:lnTo>
                        <a:lnTo>
                          <a:pt x="81" y="795"/>
                        </a:lnTo>
                        <a:lnTo>
                          <a:pt x="81" y="697"/>
                        </a:lnTo>
                        <a:lnTo>
                          <a:pt x="87" y="697"/>
                        </a:lnTo>
                        <a:lnTo>
                          <a:pt x="87" y="576"/>
                        </a:lnTo>
                        <a:lnTo>
                          <a:pt x="92" y="576"/>
                        </a:lnTo>
                        <a:lnTo>
                          <a:pt x="92" y="432"/>
                        </a:lnTo>
                        <a:lnTo>
                          <a:pt x="98" y="432"/>
                        </a:lnTo>
                        <a:lnTo>
                          <a:pt x="98" y="277"/>
                        </a:lnTo>
                        <a:lnTo>
                          <a:pt x="104" y="277"/>
                        </a:lnTo>
                        <a:lnTo>
                          <a:pt x="104" y="139"/>
                        </a:lnTo>
                        <a:lnTo>
                          <a:pt x="110" y="139"/>
                        </a:lnTo>
                        <a:lnTo>
                          <a:pt x="110" y="46"/>
                        </a:lnTo>
                        <a:lnTo>
                          <a:pt x="115" y="46"/>
                        </a:lnTo>
                        <a:lnTo>
                          <a:pt x="115" y="0"/>
                        </a:lnTo>
                        <a:lnTo>
                          <a:pt x="121" y="0"/>
                        </a:lnTo>
                        <a:lnTo>
                          <a:pt x="127" y="0"/>
                        </a:lnTo>
                        <a:lnTo>
                          <a:pt x="127" y="35"/>
                        </a:lnTo>
                        <a:lnTo>
                          <a:pt x="133" y="35"/>
                        </a:lnTo>
                        <a:lnTo>
                          <a:pt x="133" y="93"/>
                        </a:lnTo>
                        <a:lnTo>
                          <a:pt x="138" y="93"/>
                        </a:lnTo>
                        <a:lnTo>
                          <a:pt x="138" y="167"/>
                        </a:lnTo>
                        <a:lnTo>
                          <a:pt x="144" y="167"/>
                        </a:lnTo>
                        <a:lnTo>
                          <a:pt x="144" y="248"/>
                        </a:lnTo>
                        <a:lnTo>
                          <a:pt x="150" y="248"/>
                        </a:lnTo>
                        <a:lnTo>
                          <a:pt x="150" y="329"/>
                        </a:lnTo>
                        <a:lnTo>
                          <a:pt x="156" y="329"/>
                        </a:lnTo>
                        <a:lnTo>
                          <a:pt x="156" y="398"/>
                        </a:lnTo>
                        <a:lnTo>
                          <a:pt x="161" y="398"/>
                        </a:lnTo>
                        <a:lnTo>
                          <a:pt x="161" y="473"/>
                        </a:lnTo>
                        <a:lnTo>
                          <a:pt x="167" y="473"/>
                        </a:lnTo>
                        <a:lnTo>
                          <a:pt x="167" y="565"/>
                        </a:lnTo>
                        <a:lnTo>
                          <a:pt x="173" y="565"/>
                        </a:lnTo>
                        <a:lnTo>
                          <a:pt x="173" y="674"/>
                        </a:lnTo>
                        <a:lnTo>
                          <a:pt x="179" y="674"/>
                        </a:lnTo>
                        <a:lnTo>
                          <a:pt x="179" y="790"/>
                        </a:lnTo>
                        <a:lnTo>
                          <a:pt x="185" y="790"/>
                        </a:lnTo>
                        <a:lnTo>
                          <a:pt x="185" y="893"/>
                        </a:lnTo>
                        <a:lnTo>
                          <a:pt x="190" y="893"/>
                        </a:lnTo>
                        <a:lnTo>
                          <a:pt x="190" y="991"/>
                        </a:lnTo>
                        <a:lnTo>
                          <a:pt x="196" y="991"/>
                        </a:lnTo>
                        <a:lnTo>
                          <a:pt x="196" y="1078"/>
                        </a:lnTo>
                        <a:lnTo>
                          <a:pt x="202" y="1078"/>
                        </a:lnTo>
                        <a:lnTo>
                          <a:pt x="202" y="1158"/>
                        </a:lnTo>
                        <a:lnTo>
                          <a:pt x="208" y="1158"/>
                        </a:lnTo>
                        <a:lnTo>
                          <a:pt x="208" y="1227"/>
                        </a:lnTo>
                        <a:lnTo>
                          <a:pt x="213" y="1227"/>
                        </a:lnTo>
                        <a:lnTo>
                          <a:pt x="213" y="1279"/>
                        </a:lnTo>
                        <a:lnTo>
                          <a:pt x="219" y="1279"/>
                        </a:lnTo>
                        <a:lnTo>
                          <a:pt x="219" y="1314"/>
                        </a:lnTo>
                        <a:lnTo>
                          <a:pt x="225" y="1314"/>
                        </a:lnTo>
                        <a:lnTo>
                          <a:pt x="225" y="1325"/>
                        </a:lnTo>
                        <a:lnTo>
                          <a:pt x="231" y="1325"/>
                        </a:lnTo>
                        <a:lnTo>
                          <a:pt x="231" y="1314"/>
                        </a:lnTo>
                        <a:lnTo>
                          <a:pt x="236" y="1314"/>
                        </a:lnTo>
                        <a:lnTo>
                          <a:pt x="236" y="1279"/>
                        </a:lnTo>
                        <a:lnTo>
                          <a:pt x="242" y="1279"/>
                        </a:lnTo>
                        <a:lnTo>
                          <a:pt x="242" y="1233"/>
                        </a:lnTo>
                        <a:lnTo>
                          <a:pt x="248" y="1233"/>
                        </a:lnTo>
                        <a:lnTo>
                          <a:pt x="248" y="1187"/>
                        </a:lnTo>
                        <a:lnTo>
                          <a:pt x="254" y="1187"/>
                        </a:lnTo>
                        <a:lnTo>
                          <a:pt x="254" y="1164"/>
                        </a:lnTo>
                        <a:lnTo>
                          <a:pt x="259" y="1164"/>
                        </a:lnTo>
                        <a:lnTo>
                          <a:pt x="259" y="1147"/>
                        </a:lnTo>
                        <a:lnTo>
                          <a:pt x="265" y="1147"/>
                        </a:lnTo>
                        <a:lnTo>
                          <a:pt x="265" y="1129"/>
                        </a:lnTo>
                        <a:lnTo>
                          <a:pt x="271" y="1129"/>
                        </a:lnTo>
                        <a:lnTo>
                          <a:pt x="271" y="1118"/>
                        </a:lnTo>
                        <a:lnTo>
                          <a:pt x="277" y="1118"/>
                        </a:lnTo>
                        <a:lnTo>
                          <a:pt x="277" y="1124"/>
                        </a:lnTo>
                        <a:lnTo>
                          <a:pt x="282" y="1124"/>
                        </a:lnTo>
                        <a:lnTo>
                          <a:pt x="282" y="1135"/>
                        </a:lnTo>
                        <a:lnTo>
                          <a:pt x="288" y="1135"/>
                        </a:lnTo>
                        <a:lnTo>
                          <a:pt x="288" y="1152"/>
                        </a:lnTo>
                        <a:lnTo>
                          <a:pt x="294" y="1152"/>
                        </a:lnTo>
                        <a:lnTo>
                          <a:pt x="294" y="1175"/>
                        </a:lnTo>
                        <a:lnTo>
                          <a:pt x="300" y="1175"/>
                        </a:lnTo>
                        <a:lnTo>
                          <a:pt x="300" y="1198"/>
                        </a:lnTo>
                        <a:lnTo>
                          <a:pt x="305" y="1198"/>
                        </a:lnTo>
                        <a:lnTo>
                          <a:pt x="305" y="1227"/>
                        </a:lnTo>
                        <a:lnTo>
                          <a:pt x="311" y="1227"/>
                        </a:lnTo>
                        <a:lnTo>
                          <a:pt x="311" y="1250"/>
                        </a:lnTo>
                        <a:lnTo>
                          <a:pt x="317" y="1250"/>
                        </a:lnTo>
                        <a:lnTo>
                          <a:pt x="317" y="1268"/>
                        </a:lnTo>
                        <a:lnTo>
                          <a:pt x="323" y="1268"/>
                        </a:lnTo>
                        <a:lnTo>
                          <a:pt x="323" y="1273"/>
                        </a:lnTo>
                        <a:lnTo>
                          <a:pt x="329" y="1273"/>
                        </a:lnTo>
                        <a:lnTo>
                          <a:pt x="329" y="1268"/>
                        </a:lnTo>
                        <a:lnTo>
                          <a:pt x="334" y="1268"/>
                        </a:lnTo>
                        <a:lnTo>
                          <a:pt x="334" y="1256"/>
                        </a:lnTo>
                        <a:lnTo>
                          <a:pt x="340" y="1256"/>
                        </a:lnTo>
                        <a:lnTo>
                          <a:pt x="340" y="1239"/>
                        </a:lnTo>
                        <a:lnTo>
                          <a:pt x="346" y="1239"/>
                        </a:lnTo>
                        <a:lnTo>
                          <a:pt x="346" y="1227"/>
                        </a:lnTo>
                        <a:lnTo>
                          <a:pt x="352" y="1227"/>
                        </a:lnTo>
                        <a:lnTo>
                          <a:pt x="352" y="1210"/>
                        </a:lnTo>
                        <a:lnTo>
                          <a:pt x="357" y="1210"/>
                        </a:lnTo>
                        <a:lnTo>
                          <a:pt x="357" y="1193"/>
                        </a:lnTo>
                        <a:lnTo>
                          <a:pt x="363" y="1193"/>
                        </a:lnTo>
                        <a:lnTo>
                          <a:pt x="363" y="1175"/>
                        </a:lnTo>
                        <a:lnTo>
                          <a:pt x="369" y="1175"/>
                        </a:lnTo>
                        <a:lnTo>
                          <a:pt x="369" y="1164"/>
                        </a:lnTo>
                        <a:lnTo>
                          <a:pt x="375" y="1164"/>
                        </a:lnTo>
                        <a:lnTo>
                          <a:pt x="375" y="1152"/>
                        </a:lnTo>
                        <a:lnTo>
                          <a:pt x="380" y="1152"/>
                        </a:lnTo>
                        <a:lnTo>
                          <a:pt x="380" y="1141"/>
                        </a:lnTo>
                        <a:lnTo>
                          <a:pt x="386" y="1141"/>
                        </a:lnTo>
                        <a:lnTo>
                          <a:pt x="392" y="1141"/>
                        </a:lnTo>
                        <a:lnTo>
                          <a:pt x="392" y="1147"/>
                        </a:lnTo>
                        <a:lnTo>
                          <a:pt x="398" y="1147"/>
                        </a:lnTo>
                        <a:lnTo>
                          <a:pt x="398" y="1158"/>
                        </a:lnTo>
                        <a:lnTo>
                          <a:pt x="403" y="1158"/>
                        </a:lnTo>
                        <a:lnTo>
                          <a:pt x="403" y="1175"/>
                        </a:lnTo>
                        <a:lnTo>
                          <a:pt x="409" y="1175"/>
                        </a:lnTo>
                        <a:lnTo>
                          <a:pt x="409" y="1193"/>
                        </a:lnTo>
                        <a:lnTo>
                          <a:pt x="415" y="1193"/>
                        </a:lnTo>
                        <a:lnTo>
                          <a:pt x="415" y="1210"/>
                        </a:lnTo>
                        <a:lnTo>
                          <a:pt x="421" y="1210"/>
                        </a:lnTo>
                        <a:lnTo>
                          <a:pt x="421" y="1233"/>
                        </a:lnTo>
                        <a:lnTo>
                          <a:pt x="426" y="1233"/>
                        </a:lnTo>
                        <a:lnTo>
                          <a:pt x="426" y="1262"/>
                        </a:lnTo>
                        <a:lnTo>
                          <a:pt x="432" y="1262"/>
                        </a:lnTo>
                        <a:lnTo>
                          <a:pt x="432" y="1291"/>
                        </a:lnTo>
                        <a:lnTo>
                          <a:pt x="438" y="1291"/>
                        </a:lnTo>
                        <a:lnTo>
                          <a:pt x="438" y="1314"/>
                        </a:lnTo>
                        <a:lnTo>
                          <a:pt x="444" y="1314"/>
                        </a:lnTo>
                        <a:lnTo>
                          <a:pt x="444" y="1331"/>
                        </a:lnTo>
                        <a:lnTo>
                          <a:pt x="449" y="1331"/>
                        </a:lnTo>
                        <a:lnTo>
                          <a:pt x="449" y="1342"/>
                        </a:lnTo>
                        <a:lnTo>
                          <a:pt x="455" y="1342"/>
                        </a:lnTo>
                        <a:lnTo>
                          <a:pt x="455" y="1348"/>
                        </a:lnTo>
                        <a:lnTo>
                          <a:pt x="461" y="1348"/>
                        </a:lnTo>
                        <a:lnTo>
                          <a:pt x="461" y="1354"/>
                        </a:lnTo>
                        <a:lnTo>
                          <a:pt x="467" y="1354"/>
                        </a:lnTo>
                        <a:lnTo>
                          <a:pt x="473" y="1354"/>
                        </a:lnTo>
                        <a:lnTo>
                          <a:pt x="473" y="1348"/>
                        </a:lnTo>
                        <a:lnTo>
                          <a:pt x="478" y="1348"/>
                        </a:lnTo>
                        <a:lnTo>
                          <a:pt x="478" y="1342"/>
                        </a:lnTo>
                        <a:lnTo>
                          <a:pt x="484" y="1342"/>
                        </a:lnTo>
                        <a:lnTo>
                          <a:pt x="490" y="1342"/>
                        </a:lnTo>
                        <a:lnTo>
                          <a:pt x="496" y="1342"/>
                        </a:lnTo>
                        <a:lnTo>
                          <a:pt x="496" y="1337"/>
                        </a:lnTo>
                        <a:lnTo>
                          <a:pt x="501" y="1337"/>
                        </a:lnTo>
                        <a:lnTo>
                          <a:pt x="501" y="1331"/>
                        </a:lnTo>
                        <a:lnTo>
                          <a:pt x="507" y="1331"/>
                        </a:lnTo>
                        <a:lnTo>
                          <a:pt x="507" y="1319"/>
                        </a:lnTo>
                        <a:lnTo>
                          <a:pt x="513" y="1319"/>
                        </a:lnTo>
                        <a:lnTo>
                          <a:pt x="513" y="1314"/>
                        </a:lnTo>
                        <a:lnTo>
                          <a:pt x="519" y="1314"/>
                        </a:lnTo>
                        <a:lnTo>
                          <a:pt x="519" y="1302"/>
                        </a:lnTo>
                        <a:lnTo>
                          <a:pt x="524" y="1302"/>
                        </a:lnTo>
                        <a:lnTo>
                          <a:pt x="524" y="1296"/>
                        </a:lnTo>
                        <a:lnTo>
                          <a:pt x="530" y="1296"/>
                        </a:lnTo>
                        <a:lnTo>
                          <a:pt x="530" y="1291"/>
                        </a:lnTo>
                        <a:lnTo>
                          <a:pt x="536" y="1291"/>
                        </a:lnTo>
                        <a:lnTo>
                          <a:pt x="536" y="1285"/>
                        </a:lnTo>
                        <a:lnTo>
                          <a:pt x="542" y="1285"/>
                        </a:lnTo>
                        <a:lnTo>
                          <a:pt x="565" y="1285"/>
                        </a:lnTo>
                        <a:lnTo>
                          <a:pt x="570" y="1285"/>
                        </a:lnTo>
                        <a:lnTo>
                          <a:pt x="570" y="1279"/>
                        </a:lnTo>
                        <a:lnTo>
                          <a:pt x="576" y="1279"/>
                        </a:lnTo>
                        <a:lnTo>
                          <a:pt x="576" y="1273"/>
                        </a:lnTo>
                        <a:lnTo>
                          <a:pt x="582" y="1273"/>
                        </a:lnTo>
                        <a:lnTo>
                          <a:pt x="582" y="1262"/>
                        </a:lnTo>
                        <a:lnTo>
                          <a:pt x="588" y="1262"/>
                        </a:lnTo>
                        <a:lnTo>
                          <a:pt x="588" y="1245"/>
                        </a:lnTo>
                        <a:lnTo>
                          <a:pt x="593" y="1245"/>
                        </a:lnTo>
                        <a:lnTo>
                          <a:pt x="593" y="1222"/>
                        </a:lnTo>
                        <a:lnTo>
                          <a:pt x="599" y="1222"/>
                        </a:lnTo>
                        <a:lnTo>
                          <a:pt x="599" y="1204"/>
                        </a:lnTo>
                        <a:lnTo>
                          <a:pt x="605" y="1204"/>
                        </a:lnTo>
                        <a:lnTo>
                          <a:pt x="605" y="1187"/>
                        </a:lnTo>
                        <a:lnTo>
                          <a:pt x="611" y="1187"/>
                        </a:lnTo>
                        <a:lnTo>
                          <a:pt x="611" y="1164"/>
                        </a:lnTo>
                        <a:lnTo>
                          <a:pt x="617" y="1164"/>
                        </a:lnTo>
                        <a:lnTo>
                          <a:pt x="617" y="1147"/>
                        </a:lnTo>
                        <a:lnTo>
                          <a:pt x="622" y="1147"/>
                        </a:lnTo>
                        <a:lnTo>
                          <a:pt x="622" y="1124"/>
                        </a:lnTo>
                        <a:lnTo>
                          <a:pt x="628" y="1124"/>
                        </a:lnTo>
                        <a:lnTo>
                          <a:pt x="628" y="1101"/>
                        </a:lnTo>
                        <a:lnTo>
                          <a:pt x="634" y="1101"/>
                        </a:lnTo>
                        <a:lnTo>
                          <a:pt x="634" y="1083"/>
                        </a:lnTo>
                        <a:lnTo>
                          <a:pt x="640" y="1083"/>
                        </a:lnTo>
                        <a:lnTo>
                          <a:pt x="640" y="1072"/>
                        </a:lnTo>
                        <a:lnTo>
                          <a:pt x="645" y="1072"/>
                        </a:lnTo>
                        <a:lnTo>
                          <a:pt x="645" y="1060"/>
                        </a:lnTo>
                        <a:lnTo>
                          <a:pt x="651" y="1060"/>
                        </a:lnTo>
                        <a:lnTo>
                          <a:pt x="657" y="1060"/>
                        </a:lnTo>
                        <a:lnTo>
                          <a:pt x="657" y="1066"/>
                        </a:lnTo>
                        <a:lnTo>
                          <a:pt x="663" y="1066"/>
                        </a:lnTo>
                        <a:lnTo>
                          <a:pt x="663" y="1083"/>
                        </a:lnTo>
                        <a:lnTo>
                          <a:pt x="668" y="1083"/>
                        </a:lnTo>
                        <a:lnTo>
                          <a:pt x="668" y="1106"/>
                        </a:lnTo>
                        <a:lnTo>
                          <a:pt x="674" y="1106"/>
                        </a:lnTo>
                        <a:lnTo>
                          <a:pt x="674" y="1135"/>
                        </a:lnTo>
                        <a:lnTo>
                          <a:pt x="680" y="1135"/>
                        </a:lnTo>
                        <a:lnTo>
                          <a:pt x="680" y="1175"/>
                        </a:lnTo>
                        <a:lnTo>
                          <a:pt x="686" y="1175"/>
                        </a:lnTo>
                        <a:lnTo>
                          <a:pt x="686" y="1216"/>
                        </a:lnTo>
                        <a:lnTo>
                          <a:pt x="691" y="1216"/>
                        </a:lnTo>
                        <a:lnTo>
                          <a:pt x="691" y="1256"/>
                        </a:lnTo>
                        <a:lnTo>
                          <a:pt x="697" y="1256"/>
                        </a:lnTo>
                        <a:lnTo>
                          <a:pt x="697" y="1296"/>
                        </a:lnTo>
                        <a:lnTo>
                          <a:pt x="703" y="1296"/>
                        </a:lnTo>
                        <a:lnTo>
                          <a:pt x="703" y="1331"/>
                        </a:lnTo>
                        <a:lnTo>
                          <a:pt x="709" y="1331"/>
                        </a:lnTo>
                        <a:lnTo>
                          <a:pt x="709" y="1371"/>
                        </a:lnTo>
                        <a:lnTo>
                          <a:pt x="714" y="1371"/>
                        </a:lnTo>
                        <a:lnTo>
                          <a:pt x="714" y="1400"/>
                        </a:lnTo>
                        <a:lnTo>
                          <a:pt x="720" y="1400"/>
                        </a:lnTo>
                        <a:lnTo>
                          <a:pt x="720" y="1429"/>
                        </a:lnTo>
                        <a:lnTo>
                          <a:pt x="726" y="1429"/>
                        </a:lnTo>
                        <a:lnTo>
                          <a:pt x="726" y="1452"/>
                        </a:lnTo>
                        <a:lnTo>
                          <a:pt x="732" y="1452"/>
                        </a:lnTo>
                        <a:lnTo>
                          <a:pt x="732" y="1475"/>
                        </a:lnTo>
                        <a:lnTo>
                          <a:pt x="737" y="1475"/>
                        </a:lnTo>
                        <a:lnTo>
                          <a:pt x="737" y="1486"/>
                        </a:lnTo>
                        <a:lnTo>
                          <a:pt x="743" y="1486"/>
                        </a:lnTo>
                        <a:lnTo>
                          <a:pt x="749" y="1486"/>
                        </a:lnTo>
                        <a:lnTo>
                          <a:pt x="749" y="1481"/>
                        </a:lnTo>
                        <a:lnTo>
                          <a:pt x="755" y="1481"/>
                        </a:lnTo>
                        <a:lnTo>
                          <a:pt x="755" y="1469"/>
                        </a:lnTo>
                        <a:lnTo>
                          <a:pt x="761" y="1469"/>
                        </a:lnTo>
                        <a:lnTo>
                          <a:pt x="761" y="1452"/>
                        </a:lnTo>
                        <a:lnTo>
                          <a:pt x="766" y="1452"/>
                        </a:lnTo>
                        <a:lnTo>
                          <a:pt x="766" y="1440"/>
                        </a:lnTo>
                        <a:lnTo>
                          <a:pt x="772" y="1440"/>
                        </a:lnTo>
                        <a:lnTo>
                          <a:pt x="772" y="1435"/>
                        </a:lnTo>
                        <a:lnTo>
                          <a:pt x="778" y="1435"/>
                        </a:lnTo>
                        <a:lnTo>
                          <a:pt x="778" y="1429"/>
                        </a:lnTo>
                        <a:lnTo>
                          <a:pt x="784" y="1429"/>
                        </a:lnTo>
                        <a:lnTo>
                          <a:pt x="784" y="1423"/>
                        </a:lnTo>
                        <a:lnTo>
                          <a:pt x="789" y="1423"/>
                        </a:lnTo>
                        <a:lnTo>
                          <a:pt x="789" y="1406"/>
                        </a:lnTo>
                        <a:lnTo>
                          <a:pt x="795" y="1406"/>
                        </a:lnTo>
                        <a:lnTo>
                          <a:pt x="795" y="1394"/>
                        </a:lnTo>
                        <a:lnTo>
                          <a:pt x="801" y="1394"/>
                        </a:lnTo>
                        <a:lnTo>
                          <a:pt x="801" y="1383"/>
                        </a:lnTo>
                        <a:lnTo>
                          <a:pt x="807" y="1383"/>
                        </a:lnTo>
                        <a:lnTo>
                          <a:pt x="807" y="1377"/>
                        </a:lnTo>
                        <a:lnTo>
                          <a:pt x="812" y="1377"/>
                        </a:lnTo>
                        <a:lnTo>
                          <a:pt x="812" y="1371"/>
                        </a:lnTo>
                        <a:lnTo>
                          <a:pt x="818" y="1371"/>
                        </a:lnTo>
                        <a:lnTo>
                          <a:pt x="818" y="1366"/>
                        </a:lnTo>
                        <a:lnTo>
                          <a:pt x="824" y="1366"/>
                        </a:lnTo>
                        <a:lnTo>
                          <a:pt x="824" y="1354"/>
                        </a:lnTo>
                        <a:lnTo>
                          <a:pt x="830" y="1354"/>
                        </a:lnTo>
                        <a:lnTo>
                          <a:pt x="830" y="1325"/>
                        </a:lnTo>
                        <a:lnTo>
                          <a:pt x="835" y="1325"/>
                        </a:lnTo>
                        <a:lnTo>
                          <a:pt x="835" y="1296"/>
                        </a:lnTo>
                        <a:lnTo>
                          <a:pt x="841" y="1296"/>
                        </a:lnTo>
                        <a:lnTo>
                          <a:pt x="841" y="1262"/>
                        </a:lnTo>
                        <a:lnTo>
                          <a:pt x="847" y="1262"/>
                        </a:lnTo>
                        <a:lnTo>
                          <a:pt x="847" y="1227"/>
                        </a:lnTo>
                        <a:lnTo>
                          <a:pt x="853" y="1227"/>
                        </a:lnTo>
                        <a:lnTo>
                          <a:pt x="853" y="1198"/>
                        </a:lnTo>
                        <a:lnTo>
                          <a:pt x="858" y="1198"/>
                        </a:lnTo>
                        <a:lnTo>
                          <a:pt x="858" y="1175"/>
                        </a:lnTo>
                        <a:lnTo>
                          <a:pt x="864" y="1175"/>
                        </a:lnTo>
                        <a:lnTo>
                          <a:pt x="864" y="1158"/>
                        </a:lnTo>
                        <a:lnTo>
                          <a:pt x="870" y="1158"/>
                        </a:lnTo>
                        <a:lnTo>
                          <a:pt x="870" y="1135"/>
                        </a:lnTo>
                        <a:lnTo>
                          <a:pt x="876" y="1135"/>
                        </a:lnTo>
                        <a:lnTo>
                          <a:pt x="876" y="1118"/>
                        </a:lnTo>
                        <a:lnTo>
                          <a:pt x="881" y="1118"/>
                        </a:lnTo>
                        <a:lnTo>
                          <a:pt x="881" y="1101"/>
                        </a:lnTo>
                        <a:lnTo>
                          <a:pt x="887" y="1101"/>
                        </a:lnTo>
                        <a:lnTo>
                          <a:pt x="887" y="1083"/>
                        </a:lnTo>
                        <a:lnTo>
                          <a:pt x="893" y="1083"/>
                        </a:lnTo>
                        <a:lnTo>
                          <a:pt x="893" y="1066"/>
                        </a:lnTo>
                        <a:lnTo>
                          <a:pt x="899" y="1066"/>
                        </a:lnTo>
                        <a:lnTo>
                          <a:pt x="899" y="1054"/>
                        </a:lnTo>
                        <a:lnTo>
                          <a:pt x="905" y="1054"/>
                        </a:lnTo>
                        <a:lnTo>
                          <a:pt x="905" y="1031"/>
                        </a:lnTo>
                        <a:lnTo>
                          <a:pt x="910" y="1031"/>
                        </a:lnTo>
                        <a:lnTo>
                          <a:pt x="910" y="1003"/>
                        </a:lnTo>
                        <a:lnTo>
                          <a:pt x="916" y="1003"/>
                        </a:lnTo>
                        <a:lnTo>
                          <a:pt x="916" y="974"/>
                        </a:lnTo>
                        <a:lnTo>
                          <a:pt x="922" y="974"/>
                        </a:lnTo>
                        <a:lnTo>
                          <a:pt x="922" y="951"/>
                        </a:lnTo>
                        <a:lnTo>
                          <a:pt x="928" y="951"/>
                        </a:lnTo>
                        <a:lnTo>
                          <a:pt x="928" y="934"/>
                        </a:lnTo>
                        <a:lnTo>
                          <a:pt x="933" y="934"/>
                        </a:lnTo>
                        <a:lnTo>
                          <a:pt x="933" y="916"/>
                        </a:lnTo>
                        <a:lnTo>
                          <a:pt x="939" y="916"/>
                        </a:lnTo>
                        <a:lnTo>
                          <a:pt x="939" y="905"/>
                        </a:lnTo>
                        <a:lnTo>
                          <a:pt x="945" y="905"/>
                        </a:lnTo>
                        <a:lnTo>
                          <a:pt x="956" y="905"/>
                        </a:lnTo>
                        <a:lnTo>
                          <a:pt x="962" y="905"/>
                        </a:lnTo>
                        <a:lnTo>
                          <a:pt x="962" y="910"/>
                        </a:lnTo>
                        <a:lnTo>
                          <a:pt x="968" y="910"/>
                        </a:lnTo>
                        <a:lnTo>
                          <a:pt x="968" y="916"/>
                        </a:lnTo>
                        <a:lnTo>
                          <a:pt x="974" y="916"/>
                        </a:lnTo>
                        <a:lnTo>
                          <a:pt x="974" y="934"/>
                        </a:lnTo>
                        <a:lnTo>
                          <a:pt x="979" y="934"/>
                        </a:lnTo>
                        <a:lnTo>
                          <a:pt x="979" y="951"/>
                        </a:lnTo>
                        <a:lnTo>
                          <a:pt x="985" y="951"/>
                        </a:lnTo>
                        <a:lnTo>
                          <a:pt x="985" y="962"/>
                        </a:lnTo>
                        <a:lnTo>
                          <a:pt x="991" y="962"/>
                        </a:lnTo>
                        <a:lnTo>
                          <a:pt x="991" y="985"/>
                        </a:lnTo>
                        <a:lnTo>
                          <a:pt x="997" y="985"/>
                        </a:lnTo>
                        <a:lnTo>
                          <a:pt x="997" y="1003"/>
                        </a:lnTo>
                        <a:lnTo>
                          <a:pt x="1002" y="1003"/>
                        </a:lnTo>
                        <a:lnTo>
                          <a:pt x="1002" y="1031"/>
                        </a:lnTo>
                        <a:lnTo>
                          <a:pt x="1008" y="1031"/>
                        </a:lnTo>
                        <a:lnTo>
                          <a:pt x="1008" y="1054"/>
                        </a:lnTo>
                        <a:lnTo>
                          <a:pt x="1014" y="1054"/>
                        </a:lnTo>
                        <a:lnTo>
                          <a:pt x="1014" y="1095"/>
                        </a:lnTo>
                        <a:lnTo>
                          <a:pt x="1020" y="1095"/>
                        </a:lnTo>
                        <a:lnTo>
                          <a:pt x="1020" y="1135"/>
                        </a:lnTo>
                        <a:lnTo>
                          <a:pt x="1025" y="1135"/>
                        </a:lnTo>
                        <a:lnTo>
                          <a:pt x="1025" y="1187"/>
                        </a:lnTo>
                        <a:lnTo>
                          <a:pt x="1031" y="1187"/>
                        </a:lnTo>
                        <a:lnTo>
                          <a:pt x="1031" y="1245"/>
                        </a:lnTo>
                        <a:lnTo>
                          <a:pt x="1037" y="1245"/>
                        </a:lnTo>
                        <a:lnTo>
                          <a:pt x="1037" y="1302"/>
                        </a:lnTo>
                        <a:lnTo>
                          <a:pt x="1043" y="1302"/>
                        </a:lnTo>
                        <a:lnTo>
                          <a:pt x="1043" y="1354"/>
                        </a:lnTo>
                        <a:lnTo>
                          <a:pt x="1049" y="1354"/>
                        </a:lnTo>
                        <a:lnTo>
                          <a:pt x="1049" y="1400"/>
                        </a:lnTo>
                        <a:lnTo>
                          <a:pt x="1054" y="1400"/>
                        </a:lnTo>
                        <a:lnTo>
                          <a:pt x="1054" y="1446"/>
                        </a:lnTo>
                        <a:lnTo>
                          <a:pt x="1060" y="1446"/>
                        </a:lnTo>
                        <a:lnTo>
                          <a:pt x="1060" y="1481"/>
                        </a:lnTo>
                        <a:lnTo>
                          <a:pt x="1066" y="1481"/>
                        </a:lnTo>
                        <a:lnTo>
                          <a:pt x="1066" y="1510"/>
                        </a:lnTo>
                        <a:lnTo>
                          <a:pt x="1072" y="1510"/>
                        </a:lnTo>
                        <a:lnTo>
                          <a:pt x="1072" y="1538"/>
                        </a:lnTo>
                        <a:lnTo>
                          <a:pt x="1077" y="1538"/>
                        </a:lnTo>
                        <a:lnTo>
                          <a:pt x="1077" y="1573"/>
                        </a:lnTo>
                        <a:lnTo>
                          <a:pt x="1083" y="1573"/>
                        </a:lnTo>
                        <a:lnTo>
                          <a:pt x="1083" y="1613"/>
                        </a:lnTo>
                        <a:lnTo>
                          <a:pt x="1089" y="1613"/>
                        </a:lnTo>
                        <a:lnTo>
                          <a:pt x="1089" y="1642"/>
                        </a:lnTo>
                        <a:lnTo>
                          <a:pt x="1095" y="1642"/>
                        </a:lnTo>
                        <a:lnTo>
                          <a:pt x="1095" y="1671"/>
                        </a:lnTo>
                        <a:lnTo>
                          <a:pt x="1100" y="1671"/>
                        </a:lnTo>
                        <a:lnTo>
                          <a:pt x="1100" y="1694"/>
                        </a:lnTo>
                        <a:lnTo>
                          <a:pt x="1106" y="1694"/>
                        </a:lnTo>
                        <a:lnTo>
                          <a:pt x="1106" y="1711"/>
                        </a:lnTo>
                        <a:lnTo>
                          <a:pt x="1112" y="1711"/>
                        </a:lnTo>
                        <a:lnTo>
                          <a:pt x="1112" y="1723"/>
                        </a:lnTo>
                        <a:lnTo>
                          <a:pt x="1118" y="1723"/>
                        </a:lnTo>
                        <a:lnTo>
                          <a:pt x="1123" y="1723"/>
                        </a:lnTo>
                        <a:lnTo>
                          <a:pt x="1123" y="1728"/>
                        </a:lnTo>
                        <a:lnTo>
                          <a:pt x="1129" y="1728"/>
                        </a:lnTo>
                        <a:lnTo>
                          <a:pt x="1135" y="1728"/>
                        </a:lnTo>
                        <a:lnTo>
                          <a:pt x="1135" y="1734"/>
                        </a:lnTo>
                        <a:lnTo>
                          <a:pt x="1141" y="1734"/>
                        </a:lnTo>
                        <a:lnTo>
                          <a:pt x="1141" y="1740"/>
                        </a:lnTo>
                        <a:lnTo>
                          <a:pt x="1146" y="1740"/>
                        </a:lnTo>
                        <a:lnTo>
                          <a:pt x="1146" y="1751"/>
                        </a:lnTo>
                        <a:lnTo>
                          <a:pt x="1152" y="1751"/>
                        </a:lnTo>
                        <a:lnTo>
                          <a:pt x="1152" y="1757"/>
                        </a:lnTo>
                        <a:lnTo>
                          <a:pt x="1158" y="1757"/>
                        </a:lnTo>
                      </a:path>
                    </a:pathLst>
                  </a:custGeom>
                  <a:noFill/>
                  <a:ln w="28575">
                    <a:solidFill>
                      <a:schemeClr val="accent1"/>
                    </a:solidFill>
                    <a:round/>
                    <a:headEnd/>
                    <a:tailEnd/>
                  </a:ln>
                </p:spPr>
                <p:txBody>
                  <a:bodyPr/>
                  <a:lstStyle/>
                  <a:p>
                    <a:endParaRPr lang="en-AU" sz="1200" dirty="0"/>
                  </a:p>
                </p:txBody>
              </p:sp>
            </p:grpSp>
          </p:grpSp>
          <p:grpSp>
            <p:nvGrpSpPr>
              <p:cNvPr id="7" name="Gruppieren 6"/>
              <p:cNvGrpSpPr/>
              <p:nvPr/>
            </p:nvGrpSpPr>
            <p:grpSpPr>
              <a:xfrm>
                <a:off x="2658712" y="4275050"/>
                <a:ext cx="1736977" cy="1713335"/>
                <a:chOff x="2658712" y="4275050"/>
                <a:chExt cx="1736977" cy="1713335"/>
              </a:xfrm>
            </p:grpSpPr>
            <p:cxnSp>
              <p:nvCxnSpPr>
                <p:cNvPr id="39" name="Straight Connector 496"/>
                <p:cNvCxnSpPr/>
                <p:nvPr/>
              </p:nvCxnSpPr>
              <p:spPr bwMode="auto">
                <a:xfrm>
                  <a:off x="2847163" y="5554800"/>
                  <a:ext cx="14400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497"/>
                <p:cNvCxnSpPr/>
                <p:nvPr/>
              </p:nvCxnSpPr>
              <p:spPr bwMode="auto">
                <a:xfrm flipH="1">
                  <a:off x="2847832" y="5720726"/>
                  <a:ext cx="154114" cy="0"/>
                </a:xfrm>
                <a:prstGeom prst="straightConnector1">
                  <a:avLst/>
                </a:prstGeom>
                <a:solidFill>
                  <a:schemeClr val="accent1"/>
                </a:solidFill>
                <a:ln w="95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98"/>
                <p:cNvSpPr txBox="1"/>
                <p:nvPr/>
              </p:nvSpPr>
              <p:spPr>
                <a:xfrm>
                  <a:off x="2973777" y="5582227"/>
                  <a:ext cx="582115" cy="276999"/>
                </a:xfrm>
                <a:prstGeom prst="rect">
                  <a:avLst/>
                </a:prstGeom>
                <a:noFill/>
              </p:spPr>
              <p:txBody>
                <a:bodyPr wrap="square" rtlCol="0">
                  <a:spAutoFit/>
                </a:bodyPr>
                <a:lstStyle/>
                <a:p>
                  <a:pPr algn="l" defTabSz="914400">
                    <a:buNone/>
                  </a:pPr>
                  <a:r>
                    <a:rPr lang="en-US" sz="1200" b="0" i="0">
                      <a:solidFill>
                        <a:srgbClr val="000000"/>
                      </a:solidFill>
                      <a:latin typeface="Arial"/>
                      <a:ea typeface="+mn-ea"/>
                      <a:cs typeface="+mn-cs"/>
                    </a:rPr>
                    <a:t>cm</a:t>
                  </a:r>
                  <a:r>
                    <a:rPr lang="en-US" sz="1200" b="0" i="0" baseline="30000">
                      <a:solidFill>
                        <a:srgbClr val="000000"/>
                      </a:solidFill>
                      <a:latin typeface="Arial"/>
                      <a:ea typeface="+mn-ea"/>
                      <a:cs typeface="+mn-cs"/>
                    </a:rPr>
                    <a:t>-1</a:t>
                  </a:r>
                </a:p>
              </p:txBody>
            </p:sp>
            <p:sp>
              <p:nvSpPr>
                <p:cNvPr id="42" name="Rectangle 499"/>
                <p:cNvSpPr/>
                <p:nvPr/>
              </p:nvSpPr>
              <p:spPr bwMode="auto">
                <a:xfrm>
                  <a:off x="2757051" y="4483479"/>
                  <a:ext cx="1638638" cy="1504906"/>
                </a:xfrm>
                <a:prstGeom prst="rect">
                  <a:avLst/>
                </a:prstGeom>
                <a:noFill/>
                <a:ln w="9525" cap="flat" cmpd="sng" algn="ctr">
                  <a:solidFill>
                    <a:srgbClr val="D9D9D9"/>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Arial" charset="0"/>
                  </a:endParaRPr>
                </a:p>
              </p:txBody>
            </p:sp>
            <p:sp>
              <p:nvSpPr>
                <p:cNvPr id="45" name="Text Box 63"/>
                <p:cNvSpPr txBox="1">
                  <a:spLocks noChangeArrowheads="1"/>
                </p:cNvSpPr>
                <p:nvPr/>
              </p:nvSpPr>
              <p:spPr bwMode="auto">
                <a:xfrm>
                  <a:off x="2658712" y="4275050"/>
                  <a:ext cx="774571" cy="246221"/>
                </a:xfrm>
                <a:prstGeom prst="rect">
                  <a:avLst/>
                </a:prstGeom>
                <a:noFill/>
                <a:ln w="9525">
                  <a:noFill/>
                  <a:miter lim="800000"/>
                  <a:headEnd/>
                  <a:tailEnd/>
                </a:ln>
              </p:spPr>
              <p:txBody>
                <a:bodyPr wrap="none">
                  <a:spAutoFit/>
                </a:bodyPr>
                <a:lstStyle/>
                <a:p>
                  <a:pPr algn="l" defTabSz="914400">
                    <a:buNone/>
                  </a:pPr>
                  <a:r>
                    <a:rPr lang="en-US" sz="1000" b="1" i="0" dirty="0" err="1">
                      <a:latin typeface="Arial"/>
                      <a:ea typeface="+mn-ea"/>
                      <a:cs typeface="+mn-cs"/>
                    </a:rPr>
                    <a:t>Espectro</a:t>
                  </a:r>
                  <a:endParaRPr lang="en-US" sz="1000" b="1" i="0" dirty="0">
                    <a:latin typeface="Arial"/>
                    <a:ea typeface="+mn-ea"/>
                    <a:cs typeface="+mn-cs"/>
                  </a:endParaRPr>
                </a:p>
              </p:txBody>
            </p:sp>
          </p:grpSp>
        </p:grpSp>
        <p:sp>
          <p:nvSpPr>
            <p:cNvPr id="82" name="Rectangle 25"/>
            <p:cNvSpPr/>
            <p:nvPr/>
          </p:nvSpPr>
          <p:spPr bwMode="auto">
            <a:xfrm>
              <a:off x="230400" y="4483478"/>
              <a:ext cx="1638639" cy="1519763"/>
            </a:xfrm>
            <a:prstGeom prst="rect">
              <a:avLst/>
            </a:prstGeom>
            <a:noFill/>
            <a:ln w="9525" cap="flat" cmpd="sng" algn="ctr">
              <a:solidFill>
                <a:srgbClr val="D9D9D9"/>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a:lnSpc>
                  <a:spcPct val="100000"/>
                </a:lnSpc>
                <a:spcBef>
                  <a:spcPts val="0"/>
                </a:spcBef>
                <a:spcAft>
                  <a:spcPts val="0"/>
                </a:spcAft>
                <a:buNone/>
              </a:pPr>
              <a:r>
                <a:rPr lang="en-AU" sz="1200" b="0" i="0" u="none" strike="noStrike" cap="none" baseline="0">
                  <a:solidFill>
                    <a:srgbClr val="4D4D4D"/>
                  </a:solidFill>
                  <a:latin typeface="Arial"/>
                  <a:ea typeface="+mn-ea"/>
                  <a:cs typeface="+mn-cs"/>
                </a:rPr>
                <a:t> </a:t>
              </a:r>
            </a:p>
          </p:txBody>
        </p:sp>
      </p:grpSp>
      <p:grpSp>
        <p:nvGrpSpPr>
          <p:cNvPr id="85" name="Gruppieren 84"/>
          <p:cNvGrpSpPr/>
          <p:nvPr/>
        </p:nvGrpSpPr>
        <p:grpSpPr>
          <a:xfrm>
            <a:off x="5054007" y="1717007"/>
            <a:ext cx="3766465" cy="3944241"/>
            <a:chOff x="5054007" y="1512000"/>
            <a:chExt cx="3766465" cy="3944241"/>
          </a:xfrm>
        </p:grpSpPr>
        <p:sp>
          <p:nvSpPr>
            <p:cNvPr id="57" name="TextBox 41421"/>
            <p:cNvSpPr txBox="1"/>
            <p:nvPr/>
          </p:nvSpPr>
          <p:spPr>
            <a:xfrm>
              <a:off x="7596336" y="2742019"/>
              <a:ext cx="1224136" cy="830997"/>
            </a:xfrm>
            <a:prstGeom prst="rect">
              <a:avLst/>
            </a:prstGeom>
            <a:noFill/>
          </p:spPr>
          <p:txBody>
            <a:bodyPr wrap="square" lIns="36000" rtlCol="0">
              <a:spAutoFit/>
            </a:bodyPr>
            <a:lstStyle/>
            <a:p>
              <a:pPr algn="l" defTabSz="914400">
                <a:buNone/>
              </a:pPr>
              <a:r>
                <a:rPr lang="en-US" sz="1200" b="0" i="0" dirty="0">
                  <a:latin typeface="Arial"/>
                  <a:ea typeface="+mn-ea"/>
                  <a:cs typeface="+mn-cs"/>
                </a:rPr>
                <a:t>O </a:t>
              </a:r>
              <a:r>
                <a:rPr lang="en-US" sz="1200" b="0" i="0" dirty="0" err="1">
                  <a:latin typeface="Arial"/>
                  <a:ea typeface="+mn-ea"/>
                  <a:cs typeface="+mn-cs"/>
                </a:rPr>
                <a:t>espelho</a:t>
              </a:r>
              <a:r>
                <a:rPr lang="en-US" sz="1200" b="0" i="0" dirty="0">
                  <a:latin typeface="Arial"/>
                  <a:ea typeface="+mn-ea"/>
                  <a:cs typeface="+mn-cs"/>
                </a:rPr>
                <a:t> </a:t>
              </a:r>
              <a:br>
                <a:rPr lang="en-US" sz="1200" b="0" i="0" dirty="0">
                  <a:latin typeface="Arial"/>
                  <a:ea typeface="+mn-ea"/>
                  <a:cs typeface="+mn-cs"/>
                </a:rPr>
              </a:br>
              <a:r>
                <a:rPr lang="en-US" sz="1200" b="0" i="0" dirty="0" err="1">
                  <a:latin typeface="Arial"/>
                  <a:ea typeface="+mn-ea"/>
                  <a:cs typeface="+mn-cs"/>
                </a:rPr>
                <a:t>móvel</a:t>
              </a:r>
              <a:r>
                <a:rPr lang="en-US" sz="1200" b="0" i="0" dirty="0">
                  <a:latin typeface="Arial"/>
                  <a:ea typeface="+mn-ea"/>
                  <a:cs typeface="+mn-cs"/>
                </a:rPr>
                <a:t> </a:t>
              </a:r>
              <a:r>
                <a:rPr lang="en-US" sz="1200" b="0" i="0" dirty="0" err="1">
                  <a:latin typeface="Arial"/>
                  <a:ea typeface="+mn-ea"/>
                  <a:cs typeface="+mn-cs"/>
                </a:rPr>
                <a:t>cria</a:t>
              </a:r>
              <a:r>
                <a:rPr lang="en-US" sz="1200" b="0" i="0" dirty="0">
                  <a:latin typeface="Arial"/>
                  <a:ea typeface="+mn-ea"/>
                  <a:cs typeface="+mn-cs"/>
                </a:rPr>
                <a:t> </a:t>
              </a:r>
              <a:br>
                <a:rPr lang="en-US" sz="1200" b="0" i="0" dirty="0">
                  <a:latin typeface="Arial"/>
                  <a:ea typeface="+mn-ea"/>
                  <a:cs typeface="+mn-cs"/>
                </a:rPr>
              </a:br>
              <a:r>
                <a:rPr lang="en-US" sz="1200" b="0" i="0" dirty="0">
                  <a:latin typeface="Arial"/>
                  <a:ea typeface="+mn-ea"/>
                  <a:cs typeface="+mn-cs"/>
                </a:rPr>
                <a:t>um </a:t>
              </a:r>
              <a:r>
                <a:rPr lang="en-US" sz="1200" b="0" i="0" dirty="0" err="1">
                  <a:latin typeface="Arial"/>
                  <a:ea typeface="+mn-ea"/>
                  <a:cs typeface="+mn-cs"/>
                </a:rPr>
                <a:t>padrão</a:t>
              </a:r>
              <a:r>
                <a:rPr lang="en-US" sz="1200" b="0" i="0" dirty="0">
                  <a:latin typeface="Arial"/>
                  <a:ea typeface="+mn-ea"/>
                  <a:cs typeface="+mn-cs"/>
                </a:rPr>
                <a:t> de </a:t>
              </a:r>
              <a:br>
                <a:rPr lang="en-US" sz="1200" b="0" i="0" dirty="0">
                  <a:latin typeface="Arial"/>
                  <a:ea typeface="+mn-ea"/>
                  <a:cs typeface="+mn-cs"/>
                </a:rPr>
              </a:br>
              <a:r>
                <a:rPr lang="en-US" sz="1200" b="0" i="0" dirty="0" err="1">
                  <a:latin typeface="Arial"/>
                  <a:ea typeface="+mn-ea"/>
                  <a:cs typeface="+mn-cs"/>
                </a:rPr>
                <a:t>interferência</a:t>
              </a:r>
              <a:endParaRPr lang="en-US" sz="1200" b="0" i="0" dirty="0">
                <a:latin typeface="Arial"/>
                <a:ea typeface="+mn-ea"/>
                <a:cs typeface="+mn-cs"/>
              </a:endParaRPr>
            </a:p>
          </p:txBody>
        </p:sp>
        <p:grpSp>
          <p:nvGrpSpPr>
            <p:cNvPr id="58" name="Group 5"/>
            <p:cNvGrpSpPr/>
            <p:nvPr/>
          </p:nvGrpSpPr>
          <p:grpSpPr>
            <a:xfrm>
              <a:off x="5054007" y="1512000"/>
              <a:ext cx="3046385" cy="3944241"/>
              <a:chOff x="292461" y="1416421"/>
              <a:chExt cx="4182291" cy="4661084"/>
            </a:xfrm>
          </p:grpSpPr>
          <p:sp>
            <p:nvSpPr>
              <p:cNvPr id="59" name="Rectangle 13"/>
              <p:cNvSpPr/>
              <p:nvPr/>
            </p:nvSpPr>
            <p:spPr>
              <a:xfrm>
                <a:off x="2550272" y="4536819"/>
                <a:ext cx="437221" cy="2784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grpSp>
            <p:nvGrpSpPr>
              <p:cNvPr id="60" name="Group 55"/>
              <p:cNvGrpSpPr/>
              <p:nvPr/>
            </p:nvGrpSpPr>
            <p:grpSpPr>
              <a:xfrm>
                <a:off x="1846320" y="3042719"/>
                <a:ext cx="1876772" cy="727242"/>
                <a:chOff x="1846320" y="2679034"/>
                <a:chExt cx="1876772" cy="727242"/>
              </a:xfrm>
            </p:grpSpPr>
            <p:cxnSp>
              <p:nvCxnSpPr>
                <p:cNvPr id="76" name="Straight Arrow Connector 51"/>
                <p:cNvCxnSpPr/>
                <p:nvPr/>
              </p:nvCxnSpPr>
              <p:spPr bwMode="auto">
                <a:xfrm>
                  <a:off x="1846320" y="3043150"/>
                  <a:ext cx="1828800"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Rectangle 20"/>
                <p:cNvSpPr/>
                <p:nvPr/>
              </p:nvSpPr>
              <p:spPr bwMode="auto">
                <a:xfrm>
                  <a:off x="3677373" y="2679034"/>
                  <a:ext cx="45719" cy="72724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Arial" charset="0"/>
                  </a:endParaRPr>
                </a:p>
              </p:txBody>
            </p:sp>
          </p:grpSp>
          <p:sp>
            <p:nvSpPr>
              <p:cNvPr id="61" name="Rectangle 45"/>
              <p:cNvSpPr/>
              <p:nvPr/>
            </p:nvSpPr>
            <p:spPr bwMode="auto">
              <a:xfrm>
                <a:off x="1835150" y="3022945"/>
                <a:ext cx="1504950" cy="45719"/>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62" name="Rectangle 10"/>
              <p:cNvSpPr/>
              <p:nvPr/>
            </p:nvSpPr>
            <p:spPr bwMode="auto">
              <a:xfrm rot="2700000">
                <a:off x="2746023" y="2728391"/>
                <a:ext cx="45719" cy="134835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Arial" charset="0"/>
                </a:endParaRPr>
              </a:p>
            </p:txBody>
          </p:sp>
          <p:sp>
            <p:nvSpPr>
              <p:cNvPr id="63" name="Sun 7"/>
              <p:cNvSpPr/>
              <p:nvPr/>
            </p:nvSpPr>
            <p:spPr bwMode="auto">
              <a:xfrm>
                <a:off x="349800" y="3049048"/>
                <a:ext cx="809731" cy="712921"/>
              </a:xfrm>
              <a:prstGeom prst="sun">
                <a:avLst/>
              </a:prstGeom>
              <a:solidFill>
                <a:srgbClr val="FF0000"/>
              </a:solidFill>
              <a:ln w="12700"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Arial" charset="0"/>
                </a:endParaRPr>
              </a:p>
            </p:txBody>
          </p:sp>
          <p:cxnSp>
            <p:nvCxnSpPr>
              <p:cNvPr id="64" name="Straight Arrow Connector 11"/>
              <p:cNvCxnSpPr/>
              <p:nvPr/>
            </p:nvCxnSpPr>
            <p:spPr bwMode="auto">
              <a:xfrm flipV="1">
                <a:off x="2768882" y="1629801"/>
                <a:ext cx="0" cy="1751898"/>
              </a:xfrm>
              <a:prstGeom prst="straightConnector1">
                <a:avLst/>
              </a:prstGeom>
              <a:solidFill>
                <a:schemeClr val="accent1"/>
              </a:solidFill>
              <a:ln w="9525" cap="flat" cmpd="sng" algn="ctr">
                <a:solidFill>
                  <a:srgbClr val="FF0000"/>
                </a:solidFill>
                <a:prstDash val="solid"/>
                <a:round/>
                <a:headEnd type="arrow"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Arrow Connector 12"/>
              <p:cNvCxnSpPr/>
              <p:nvPr/>
            </p:nvCxnSpPr>
            <p:spPr bwMode="auto">
              <a:xfrm flipV="1">
                <a:off x="2768089" y="3441081"/>
                <a:ext cx="1588" cy="2287021"/>
              </a:xfrm>
              <a:prstGeom prst="straightConnector1">
                <a:avLst/>
              </a:prstGeom>
              <a:solidFill>
                <a:schemeClr val="accent1"/>
              </a:solidFill>
              <a:ln w="9525" cap="flat" cmpd="sng" algn="ctr">
                <a:solidFill>
                  <a:srgbClr val="FF0000"/>
                </a:solidFill>
                <a:prstDash val="solid"/>
                <a:round/>
                <a:headEnd type="arrow"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Rectangle 21"/>
              <p:cNvSpPr/>
              <p:nvPr/>
            </p:nvSpPr>
            <p:spPr bwMode="auto">
              <a:xfrm rot="5400000">
                <a:off x="2726408" y="1232713"/>
                <a:ext cx="45719" cy="72724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Arial" charset="0"/>
                </a:endParaRPr>
              </a:p>
            </p:txBody>
          </p:sp>
          <p:sp>
            <p:nvSpPr>
              <p:cNvPr id="67" name="Rectangle 23"/>
              <p:cNvSpPr/>
              <p:nvPr/>
            </p:nvSpPr>
            <p:spPr bwMode="auto">
              <a:xfrm>
                <a:off x="2568531" y="5728102"/>
                <a:ext cx="400704" cy="349403"/>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Arial" charset="0"/>
                </a:endParaRPr>
              </a:p>
            </p:txBody>
          </p:sp>
          <p:sp>
            <p:nvSpPr>
              <p:cNvPr id="68" name="TextBox 41417"/>
              <p:cNvSpPr txBox="1"/>
              <p:nvPr/>
            </p:nvSpPr>
            <p:spPr>
              <a:xfrm>
                <a:off x="292461" y="2640557"/>
                <a:ext cx="1155815" cy="327342"/>
              </a:xfrm>
              <a:prstGeom prst="rect">
                <a:avLst/>
              </a:prstGeom>
              <a:noFill/>
            </p:spPr>
            <p:txBody>
              <a:bodyPr wrap="none" rtlCol="0">
                <a:spAutoFit/>
              </a:bodyPr>
              <a:lstStyle/>
              <a:p>
                <a:pPr algn="l" defTabSz="914400">
                  <a:buNone/>
                </a:pPr>
                <a:r>
                  <a:rPr lang="en-US" sz="1200" b="0" i="0">
                    <a:latin typeface="Arial"/>
                    <a:ea typeface="+mn-ea"/>
                    <a:cs typeface="+mn-cs"/>
                  </a:rPr>
                  <a:t>Fonte de IV</a:t>
                </a:r>
              </a:p>
            </p:txBody>
          </p:sp>
          <p:sp>
            <p:nvSpPr>
              <p:cNvPr id="69" name="TextBox 41418"/>
              <p:cNvSpPr txBox="1"/>
              <p:nvPr/>
            </p:nvSpPr>
            <p:spPr>
              <a:xfrm>
                <a:off x="1191937" y="3779958"/>
                <a:ext cx="1406868" cy="327342"/>
              </a:xfrm>
              <a:prstGeom prst="rect">
                <a:avLst/>
              </a:prstGeom>
              <a:noFill/>
            </p:spPr>
            <p:txBody>
              <a:bodyPr wrap="none" lIns="0" rtlCol="0">
                <a:spAutoFit/>
              </a:bodyPr>
              <a:lstStyle/>
              <a:p>
                <a:pPr algn="l" defTabSz="914400">
                  <a:buNone/>
                </a:pPr>
                <a:r>
                  <a:rPr lang="en-US" sz="1200" b="0" i="0">
                    <a:latin typeface="Arial"/>
                    <a:ea typeface="+mn-ea"/>
                    <a:cs typeface="+mn-cs"/>
                  </a:rPr>
                  <a:t>Divisor de feixe</a:t>
                </a:r>
              </a:p>
            </p:txBody>
          </p:sp>
          <p:sp>
            <p:nvSpPr>
              <p:cNvPr id="70" name="TextBox 41419"/>
              <p:cNvSpPr txBox="1"/>
              <p:nvPr/>
            </p:nvSpPr>
            <p:spPr>
              <a:xfrm>
                <a:off x="1625478" y="5707283"/>
                <a:ext cx="923420" cy="327342"/>
              </a:xfrm>
              <a:prstGeom prst="rect">
                <a:avLst/>
              </a:prstGeom>
              <a:noFill/>
            </p:spPr>
            <p:txBody>
              <a:bodyPr wrap="none" lIns="0" rtlCol="0">
                <a:spAutoFit/>
              </a:bodyPr>
              <a:lstStyle/>
              <a:p>
                <a:pPr algn="l" defTabSz="914400">
                  <a:buNone/>
                </a:pPr>
                <a:r>
                  <a:rPr lang="en-US" sz="1200" b="0" i="0">
                    <a:latin typeface="Arial"/>
                    <a:ea typeface="+mn-ea"/>
                    <a:cs typeface="+mn-cs"/>
                  </a:rPr>
                  <a:t>Detector</a:t>
                </a:r>
              </a:p>
            </p:txBody>
          </p:sp>
          <p:sp>
            <p:nvSpPr>
              <p:cNvPr id="71" name="TextBox 41420"/>
              <p:cNvSpPr txBox="1"/>
              <p:nvPr/>
            </p:nvSpPr>
            <p:spPr>
              <a:xfrm>
                <a:off x="3173518" y="1416421"/>
                <a:ext cx="1301234" cy="327342"/>
              </a:xfrm>
              <a:prstGeom prst="rect">
                <a:avLst/>
              </a:prstGeom>
              <a:noFill/>
            </p:spPr>
            <p:txBody>
              <a:bodyPr wrap="none" lIns="36000" rtlCol="0">
                <a:spAutoFit/>
              </a:bodyPr>
              <a:lstStyle/>
              <a:p>
                <a:pPr algn="l" defTabSz="914400">
                  <a:buNone/>
                </a:pPr>
                <a:r>
                  <a:rPr lang="en-US" sz="1200" b="0" i="0">
                    <a:latin typeface="Arial"/>
                    <a:ea typeface="+mn-ea"/>
                    <a:cs typeface="+mn-cs"/>
                  </a:rPr>
                  <a:t>Espelho fixo</a:t>
                </a:r>
              </a:p>
            </p:txBody>
          </p:sp>
          <p:cxnSp>
            <p:nvCxnSpPr>
              <p:cNvPr id="72" name="Straight Arrow Connector 9"/>
              <p:cNvCxnSpPr/>
              <p:nvPr/>
            </p:nvCxnSpPr>
            <p:spPr bwMode="auto">
              <a:xfrm>
                <a:off x="1167664" y="3406835"/>
                <a:ext cx="1560674" cy="0"/>
              </a:xfrm>
              <a:prstGeom prst="straightConnector1">
                <a:avLst/>
              </a:prstGeom>
              <a:solidFill>
                <a:schemeClr val="accent1"/>
              </a:solidFill>
              <a:ln w="9525" cap="flat" cmpd="sng" algn="ctr">
                <a:solidFill>
                  <a:srgbClr val="FF0000"/>
                </a:solidFill>
                <a:prstDash val="solid"/>
                <a:round/>
                <a:headEnd type="arrow"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Arrow Connector 53"/>
              <p:cNvCxnSpPr/>
              <p:nvPr/>
            </p:nvCxnSpPr>
            <p:spPr bwMode="auto">
              <a:xfrm>
                <a:off x="2804902" y="3427213"/>
                <a:ext cx="820427" cy="0"/>
              </a:xfrm>
              <a:prstGeom prst="straightConnector1">
                <a:avLst/>
              </a:prstGeom>
              <a:solidFill>
                <a:schemeClr val="accent1"/>
              </a:solidFill>
              <a:ln w="9525" cap="flat" cmpd="sng" algn="ctr">
                <a:solidFill>
                  <a:srgbClr val="FF0000"/>
                </a:solidFill>
                <a:prstDash val="solid"/>
                <a:round/>
                <a:headEnd type="arrow"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Box 48"/>
              <p:cNvSpPr txBox="1"/>
              <p:nvPr/>
            </p:nvSpPr>
            <p:spPr>
              <a:xfrm>
                <a:off x="1709105" y="4506582"/>
                <a:ext cx="839793" cy="327342"/>
              </a:xfrm>
              <a:prstGeom prst="rect">
                <a:avLst/>
              </a:prstGeom>
              <a:noFill/>
            </p:spPr>
            <p:txBody>
              <a:bodyPr wrap="none" lIns="0" rtlCol="0">
                <a:spAutoFit/>
              </a:bodyPr>
              <a:lstStyle/>
              <a:p>
                <a:pPr algn="l" defTabSz="914400">
                  <a:buNone/>
                </a:pPr>
                <a:r>
                  <a:rPr lang="en-US" sz="1200" b="0" i="0">
                    <a:latin typeface="Arial"/>
                    <a:ea typeface="+mn-ea"/>
                    <a:cs typeface="+mn-cs"/>
                  </a:rPr>
                  <a:t>Amostra</a:t>
                </a:r>
              </a:p>
            </p:txBody>
          </p:sp>
        </p:grpSp>
        <p:sp>
          <p:nvSpPr>
            <p:cNvPr id="86" name="Right Arrow 41415"/>
            <p:cNvSpPr/>
            <p:nvPr/>
          </p:nvSpPr>
          <p:spPr bwMode="auto">
            <a:xfrm>
              <a:off x="7058735" y="5234008"/>
              <a:ext cx="187674" cy="170142"/>
            </a:xfrm>
            <a:prstGeom prst="rightArrow">
              <a:avLst/>
            </a:pr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Arial" charset="0"/>
              </a:endParaRPr>
            </a:p>
          </p:txBody>
        </p:sp>
      </p:grpSp>
      <p:sp>
        <p:nvSpPr>
          <p:cNvPr id="88" name="Rechteck 87"/>
          <p:cNvSpPr/>
          <p:nvPr/>
        </p:nvSpPr>
        <p:spPr>
          <a:xfrm>
            <a:off x="4788000" y="1612799"/>
            <a:ext cx="4032472" cy="4249616"/>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5320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75" name="Title 1"/>
          <p:cNvSpPr>
            <a:spLocks noGrp="1"/>
          </p:cNvSpPr>
          <p:nvPr>
            <p:ph type="title"/>
          </p:nvPr>
        </p:nvSpPr>
        <p:spPr>
          <a:xfrm>
            <a:off x="156592" y="344085"/>
            <a:ext cx="9383960" cy="996696"/>
          </a:xfrm>
        </p:spPr>
        <p:txBody>
          <a:bodyPr>
            <a:normAutofit fontScale="90000"/>
          </a:bodyPr>
          <a:lstStyle/>
          <a:p>
            <a:pPr algn="l" defTabSz="685800">
              <a:lnSpc>
                <a:spcPct val="100000"/>
              </a:lnSpc>
              <a:spcBef>
                <a:spcPts val="0"/>
              </a:spcBef>
              <a:spcAft>
                <a:spcPts val="300"/>
              </a:spcAft>
              <a:buNone/>
            </a:pPr>
            <a:r>
              <a:rPr lang="en-US" sz="3600" b="0" i="0" spc="-30" dirty="0" err="1">
                <a:solidFill>
                  <a:srgbClr val="000000"/>
                </a:solidFill>
                <a:latin typeface="Arial Narrow"/>
                <a:ea typeface="+mj-ea"/>
                <a:cs typeface="Arial Narrow"/>
              </a:rPr>
              <a:t>Espectroscopia</a:t>
            </a:r>
            <a:r>
              <a:rPr lang="en-US" sz="3600" b="0" i="0" spc="-30" dirty="0">
                <a:solidFill>
                  <a:srgbClr val="000000"/>
                </a:solidFill>
                <a:latin typeface="Arial Narrow"/>
                <a:ea typeface="+mj-ea"/>
                <a:cs typeface="Arial Narrow"/>
              </a:rPr>
              <a:t> no </a:t>
            </a:r>
            <a:r>
              <a:rPr lang="en-US" sz="3600" b="0" i="0" spc="-30" dirty="0" err="1">
                <a:solidFill>
                  <a:srgbClr val="000000"/>
                </a:solidFill>
                <a:latin typeface="Arial Narrow"/>
                <a:ea typeface="+mj-ea"/>
                <a:cs typeface="Arial Narrow"/>
              </a:rPr>
              <a:t>infravermelho</a:t>
            </a:r>
            <a:r>
              <a:rPr lang="en-US" sz="3600" b="0" i="0" spc="-30" dirty="0">
                <a:solidFill>
                  <a:srgbClr val="000000"/>
                </a:solidFill>
                <a:latin typeface="Arial Narrow"/>
                <a:ea typeface="+mj-ea"/>
                <a:cs typeface="Arial Narrow"/>
              </a:rPr>
              <a:t> </a:t>
            </a:r>
            <a:r>
              <a:rPr lang="en-US" sz="3600" b="0" i="0" spc="-30" dirty="0" err="1">
                <a:solidFill>
                  <a:srgbClr val="000000"/>
                </a:solidFill>
                <a:latin typeface="Arial Narrow"/>
                <a:ea typeface="+mj-ea"/>
                <a:cs typeface="Arial Narrow"/>
              </a:rPr>
              <a:t>por</a:t>
            </a:r>
            <a:r>
              <a:rPr lang="en-US" sz="3600" b="0" i="0" spc="-30" dirty="0">
                <a:solidFill>
                  <a:srgbClr val="000000"/>
                </a:solidFill>
                <a:latin typeface="Arial Narrow"/>
                <a:ea typeface="+mj-ea"/>
                <a:cs typeface="Arial Narrow"/>
              </a:rPr>
              <a:t> </a:t>
            </a:r>
            <a:r>
              <a:rPr lang="en-US" sz="3600" b="0" i="0" spc="-30" dirty="0" err="1">
                <a:solidFill>
                  <a:srgbClr val="000000"/>
                </a:solidFill>
                <a:latin typeface="Arial Narrow"/>
                <a:ea typeface="+mj-ea"/>
                <a:cs typeface="Arial Narrow"/>
              </a:rPr>
              <a:t>transformada</a:t>
            </a:r>
            <a:r>
              <a:rPr lang="en-US" sz="3600" b="0" i="0" spc="-30" dirty="0">
                <a:solidFill>
                  <a:srgbClr val="000000"/>
                </a:solidFill>
                <a:latin typeface="Arial Narrow"/>
                <a:ea typeface="+mj-ea"/>
                <a:cs typeface="Arial Narrow"/>
              </a:rPr>
              <a:t> de Fourier</a:t>
            </a:r>
            <a:br>
              <a:rPr lang="en-US" sz="36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Análise</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qualitativa</a:t>
            </a:r>
            <a:br>
              <a:rPr lang="en-US" sz="3100" b="0" i="0" dirty="0">
                <a:solidFill>
                  <a:srgbClr val="000000"/>
                </a:solidFill>
                <a:latin typeface="Arial Narrow"/>
                <a:ea typeface="+mj-ea"/>
                <a:cs typeface="Arial Narrow"/>
              </a:rPr>
            </a:br>
            <a:endParaRPr lang="en-US" sz="3100" b="0" i="0" dirty="0">
              <a:solidFill>
                <a:srgbClr val="000000"/>
              </a:solidFill>
              <a:latin typeface="Arial Narrow"/>
              <a:ea typeface="+mj-ea"/>
              <a:cs typeface="Arial Narrow"/>
            </a:endParaRPr>
          </a:p>
        </p:txBody>
      </p:sp>
      <p:sp>
        <p:nvSpPr>
          <p:cNvPr id="78" name="Content Placeholder 9"/>
          <p:cNvSpPr txBox="1">
            <a:spLocks/>
          </p:cNvSpPr>
          <p:nvPr/>
        </p:nvSpPr>
        <p:spPr>
          <a:xfrm>
            <a:off x="228600" y="1512000"/>
            <a:ext cx="4270248" cy="4562856"/>
          </a:xfrm>
          <a:prstGeom prst="rect">
            <a:avLst/>
          </a:prstGeom>
        </p:spPr>
        <p:txBody>
          <a:bodyPr vert="horz" lIns="0" tIns="45720" rIns="91440" bIns="45720" rtlCol="0">
            <a:noAutofit/>
          </a:bodyPr>
          <a:lstStyle>
            <a:lvl1pPr marL="0" indent="0" algn="l" defTabSz="685800" rtl="0" eaLnBrk="1" latinLnBrk="0" hangingPunct="1">
              <a:lnSpc>
                <a:spcPct val="100000"/>
              </a:lnSpc>
              <a:spcBef>
                <a:spcPts val="1400"/>
              </a:spcBef>
              <a:buFontTx/>
              <a:buNone/>
              <a:defRPr sz="2400" kern="1200">
                <a:solidFill>
                  <a:schemeClr val="tx2"/>
                </a:solidFill>
                <a:latin typeface="+mn-lt"/>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mn-lt"/>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mn-lt"/>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mn-lt"/>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lgn="l" defTabSz="914400">
              <a:buFont typeface="Arial"/>
              <a:buChar char="•"/>
            </a:pPr>
            <a:r>
              <a:rPr lang="en-US" sz="2000" b="0" i="0" dirty="0" err="1">
                <a:latin typeface="Arial"/>
                <a:ea typeface="+mn-ea"/>
                <a:cs typeface="+mn-cs"/>
              </a:rPr>
              <a:t>Os</a:t>
            </a:r>
            <a:r>
              <a:rPr lang="en-US" sz="2000" b="0" i="0" dirty="0">
                <a:latin typeface="Arial"/>
                <a:ea typeface="+mn-ea"/>
                <a:cs typeface="+mn-cs"/>
              </a:rPr>
              <a:t> </a:t>
            </a:r>
            <a:r>
              <a:rPr lang="en-US" sz="2000" b="0" i="0" dirty="0" err="1">
                <a:latin typeface="Arial"/>
                <a:ea typeface="+mn-ea"/>
                <a:cs typeface="+mn-cs"/>
              </a:rPr>
              <a:t>compostos</a:t>
            </a:r>
            <a:r>
              <a:rPr lang="en-US" sz="2000" b="0" i="0" dirty="0">
                <a:latin typeface="Arial"/>
                <a:ea typeface="+mn-ea"/>
                <a:cs typeface="+mn-cs"/>
              </a:rPr>
              <a:t> </a:t>
            </a:r>
            <a:r>
              <a:rPr lang="en-US" sz="2000" b="0" i="0" dirty="0" err="1">
                <a:latin typeface="Arial"/>
                <a:ea typeface="+mn-ea"/>
                <a:cs typeface="+mn-cs"/>
              </a:rPr>
              <a:t>podem</a:t>
            </a:r>
            <a:r>
              <a:rPr lang="en-US" sz="2000" b="0" i="0" dirty="0">
                <a:latin typeface="Arial"/>
                <a:ea typeface="+mn-ea"/>
                <a:cs typeface="+mn-cs"/>
              </a:rPr>
              <a:t> </a:t>
            </a:r>
            <a:r>
              <a:rPr lang="en-US" sz="2000" b="0" i="0" dirty="0" err="1">
                <a:latin typeface="Arial"/>
                <a:ea typeface="+mn-ea"/>
                <a:cs typeface="+mn-cs"/>
              </a:rPr>
              <a:t>ser</a:t>
            </a:r>
            <a:r>
              <a:rPr lang="en-US" sz="2000" b="0" i="0" dirty="0">
                <a:latin typeface="Arial"/>
                <a:ea typeface="+mn-ea"/>
                <a:cs typeface="+mn-cs"/>
              </a:rPr>
              <a:t> </a:t>
            </a:r>
            <a:r>
              <a:rPr lang="en-US" sz="2000" b="0" i="0" dirty="0" err="1">
                <a:latin typeface="Arial"/>
                <a:ea typeface="+mn-ea"/>
                <a:cs typeface="+mn-cs"/>
              </a:rPr>
              <a:t>identificados</a:t>
            </a:r>
            <a:r>
              <a:rPr lang="en-US" sz="2000" b="0" i="0" dirty="0">
                <a:latin typeface="Arial"/>
                <a:ea typeface="+mn-ea"/>
                <a:cs typeface="+mn-cs"/>
              </a:rPr>
              <a:t> </a:t>
            </a:r>
            <a:r>
              <a:rPr lang="en-US" sz="2000" b="0" i="0" dirty="0" err="1">
                <a:latin typeface="Arial"/>
                <a:ea typeface="+mn-ea"/>
                <a:cs typeface="+mn-cs"/>
              </a:rPr>
              <a:t>pelo</a:t>
            </a:r>
            <a:r>
              <a:rPr lang="en-US" sz="2000" b="0" i="0" dirty="0">
                <a:latin typeface="Arial"/>
                <a:ea typeface="+mn-ea"/>
                <a:cs typeface="+mn-cs"/>
              </a:rPr>
              <a:t> </a:t>
            </a:r>
            <a:r>
              <a:rPr lang="en-US" sz="2000" b="0" i="0" dirty="0" err="1">
                <a:latin typeface="Arial"/>
                <a:ea typeface="+mn-ea"/>
                <a:cs typeface="+mn-cs"/>
              </a:rPr>
              <a:t>seu</a:t>
            </a:r>
            <a:r>
              <a:rPr lang="en-US" sz="2000" b="0" i="0" dirty="0">
                <a:latin typeface="Arial"/>
                <a:ea typeface="+mn-ea"/>
                <a:cs typeface="+mn-cs"/>
              </a:rPr>
              <a:t> </a:t>
            </a:r>
            <a:r>
              <a:rPr lang="en-US" sz="2000" b="0" i="0" dirty="0" err="1">
                <a:latin typeface="Arial"/>
                <a:ea typeface="+mn-ea"/>
                <a:cs typeface="+mn-cs"/>
              </a:rPr>
              <a:t>espectro</a:t>
            </a:r>
            <a:r>
              <a:rPr lang="en-US" sz="2000" b="0" i="0" dirty="0">
                <a:latin typeface="Arial"/>
                <a:ea typeface="+mn-ea"/>
                <a:cs typeface="+mn-cs"/>
              </a:rPr>
              <a:t> </a:t>
            </a:r>
            <a:br>
              <a:rPr lang="en-US" sz="2000" b="0" i="0" dirty="0">
                <a:latin typeface="Arial"/>
                <a:ea typeface="+mn-ea"/>
                <a:cs typeface="+mn-cs"/>
              </a:rPr>
            </a:br>
            <a:r>
              <a:rPr lang="en-US" sz="2000" b="0" i="0" dirty="0">
                <a:latin typeface="Arial"/>
                <a:ea typeface="+mn-ea"/>
                <a:cs typeface="+mn-cs"/>
              </a:rPr>
              <a:t>no </a:t>
            </a:r>
            <a:r>
              <a:rPr lang="en-US" sz="2000" b="0" i="0" dirty="0" err="1">
                <a:latin typeface="Arial"/>
                <a:ea typeface="+mn-ea"/>
                <a:cs typeface="+mn-cs"/>
              </a:rPr>
              <a:t>infravermelho</a:t>
            </a:r>
            <a:r>
              <a:rPr lang="en-US" sz="2000" b="0" i="0" dirty="0">
                <a:latin typeface="Arial"/>
                <a:ea typeface="+mn-ea"/>
                <a:cs typeface="+mn-cs"/>
              </a:rPr>
              <a:t> </a:t>
            </a:r>
            <a:r>
              <a:rPr lang="en-US" sz="2000" b="0" i="0" dirty="0" err="1">
                <a:latin typeface="Arial"/>
                <a:ea typeface="+mn-ea"/>
                <a:cs typeface="+mn-cs"/>
              </a:rPr>
              <a:t>único</a:t>
            </a:r>
            <a:endParaRPr lang="en-US" sz="2000" b="0" i="0" dirty="0">
              <a:latin typeface="Arial"/>
              <a:ea typeface="+mn-ea"/>
              <a:cs typeface="+mn-cs"/>
            </a:endParaRPr>
          </a:p>
          <a:p>
            <a:pPr marL="228600" indent="-228600" algn="l" defTabSz="914400">
              <a:buFont typeface="Arial"/>
              <a:buChar char="•"/>
            </a:pPr>
            <a:r>
              <a:rPr lang="en-US" sz="2000" b="0" i="0" dirty="0" err="1">
                <a:latin typeface="Arial"/>
                <a:ea typeface="+mn-ea"/>
                <a:cs typeface="+mn-cs"/>
              </a:rPr>
              <a:t>Os</a:t>
            </a:r>
            <a:r>
              <a:rPr lang="en-US" sz="2000" b="0" i="0" dirty="0">
                <a:latin typeface="Arial"/>
                <a:ea typeface="+mn-ea"/>
                <a:cs typeface="+mn-cs"/>
              </a:rPr>
              <a:t> </a:t>
            </a:r>
            <a:r>
              <a:rPr lang="en-US" sz="2000" b="0" i="0" dirty="0" err="1">
                <a:latin typeface="Arial"/>
                <a:ea typeface="+mn-ea"/>
                <a:cs typeface="+mn-cs"/>
              </a:rPr>
              <a:t>espectros</a:t>
            </a:r>
            <a:r>
              <a:rPr lang="en-US" sz="2000" b="0" i="0" dirty="0">
                <a:latin typeface="Arial"/>
                <a:ea typeface="+mn-ea"/>
                <a:cs typeface="+mn-cs"/>
              </a:rPr>
              <a:t> no </a:t>
            </a:r>
            <a:r>
              <a:rPr lang="en-US" sz="2000" b="0" i="0" dirty="0" err="1">
                <a:latin typeface="Arial"/>
                <a:ea typeface="+mn-ea"/>
                <a:cs typeface="+mn-cs"/>
              </a:rPr>
              <a:t>infravermelho</a:t>
            </a:r>
            <a:r>
              <a:rPr lang="en-US" sz="2000" b="0" i="0" dirty="0">
                <a:latin typeface="Arial"/>
                <a:ea typeface="+mn-ea"/>
                <a:cs typeface="+mn-cs"/>
              </a:rPr>
              <a:t> </a:t>
            </a:r>
            <a:r>
              <a:rPr lang="en-US" sz="2000" b="0" i="0" dirty="0" err="1">
                <a:latin typeface="Arial"/>
                <a:ea typeface="+mn-ea"/>
                <a:cs typeface="+mn-cs"/>
              </a:rPr>
              <a:t>fornecem</a:t>
            </a:r>
            <a:r>
              <a:rPr lang="en-US" sz="2000" b="0" i="0" dirty="0">
                <a:latin typeface="Arial"/>
                <a:ea typeface="+mn-ea"/>
                <a:cs typeface="+mn-cs"/>
              </a:rPr>
              <a:t> </a:t>
            </a:r>
            <a:r>
              <a:rPr lang="en-US" sz="2000" b="0" i="0" dirty="0" err="1">
                <a:latin typeface="Arial"/>
                <a:ea typeface="+mn-ea"/>
                <a:cs typeface="+mn-cs"/>
              </a:rPr>
              <a:t>informações</a:t>
            </a:r>
            <a:r>
              <a:rPr lang="en-US" sz="2000" b="0" i="0" dirty="0">
                <a:latin typeface="Arial"/>
                <a:ea typeface="+mn-ea"/>
                <a:cs typeface="+mn-cs"/>
              </a:rPr>
              <a:t> </a:t>
            </a:r>
            <a:r>
              <a:rPr lang="en-US" sz="2000" b="0" i="0" dirty="0" err="1">
                <a:latin typeface="Arial"/>
                <a:ea typeface="+mn-ea"/>
                <a:cs typeface="+mn-cs"/>
              </a:rPr>
              <a:t>sobre</a:t>
            </a:r>
            <a:r>
              <a:rPr lang="en-US" sz="2000" b="0" i="0" dirty="0">
                <a:latin typeface="Arial"/>
                <a:ea typeface="+mn-ea"/>
                <a:cs typeface="+mn-cs"/>
              </a:rPr>
              <a:t> a </a:t>
            </a:r>
            <a:r>
              <a:rPr lang="en-US" sz="2000" b="0" i="0" dirty="0" err="1">
                <a:latin typeface="Arial"/>
                <a:ea typeface="+mn-ea"/>
                <a:cs typeface="+mn-cs"/>
              </a:rPr>
              <a:t>estrutura</a:t>
            </a:r>
            <a:r>
              <a:rPr lang="en-US" sz="2000" b="0" i="0" dirty="0">
                <a:latin typeface="Arial"/>
                <a:ea typeface="+mn-ea"/>
                <a:cs typeface="+mn-cs"/>
              </a:rPr>
              <a:t> molecular (</a:t>
            </a:r>
            <a:r>
              <a:rPr lang="en-US" sz="2000" b="0" i="0" dirty="0" err="1">
                <a:latin typeface="Arial"/>
                <a:ea typeface="+mn-ea"/>
                <a:cs typeface="+mn-cs"/>
              </a:rPr>
              <a:t>por</a:t>
            </a:r>
            <a:r>
              <a:rPr lang="en-US" sz="2000" b="0" i="0" dirty="0">
                <a:latin typeface="Arial"/>
                <a:ea typeface="+mn-ea"/>
                <a:cs typeface="+mn-cs"/>
              </a:rPr>
              <a:t> </a:t>
            </a:r>
            <a:r>
              <a:rPr lang="en-US" sz="2000" b="0" i="0" dirty="0" err="1">
                <a:latin typeface="Arial"/>
                <a:ea typeface="+mn-ea"/>
                <a:cs typeface="+mn-cs"/>
              </a:rPr>
              <a:t>exemplo</a:t>
            </a:r>
            <a:r>
              <a:rPr lang="en-US" sz="2000" b="0" i="0" dirty="0">
                <a:latin typeface="Arial"/>
                <a:ea typeface="+mn-ea"/>
                <a:cs typeface="+mn-cs"/>
              </a:rPr>
              <a:t>, a </a:t>
            </a:r>
            <a:r>
              <a:rPr lang="en-US" sz="2000" b="0" i="0" dirty="0" err="1">
                <a:latin typeface="Arial"/>
                <a:ea typeface="+mn-ea"/>
                <a:cs typeface="+mn-cs"/>
              </a:rPr>
              <a:t>presença</a:t>
            </a:r>
            <a:r>
              <a:rPr lang="en-US" sz="2000" b="0" i="0" dirty="0">
                <a:latin typeface="Arial"/>
                <a:ea typeface="+mn-ea"/>
                <a:cs typeface="+mn-cs"/>
              </a:rPr>
              <a:t> de um </a:t>
            </a:r>
            <a:r>
              <a:rPr lang="en-US" sz="2000" b="0" i="0" dirty="0" err="1">
                <a:latin typeface="Arial"/>
                <a:ea typeface="+mn-ea"/>
                <a:cs typeface="+mn-cs"/>
              </a:rPr>
              <a:t>grupo</a:t>
            </a:r>
            <a:r>
              <a:rPr lang="en-US" sz="2000" b="0" i="0" dirty="0">
                <a:latin typeface="Arial"/>
                <a:ea typeface="+mn-ea"/>
                <a:cs typeface="+mn-cs"/>
              </a:rPr>
              <a:t> </a:t>
            </a:r>
            <a:r>
              <a:rPr lang="en-US" sz="2000" b="0" i="0" dirty="0" err="1">
                <a:latin typeface="Arial"/>
                <a:ea typeface="+mn-ea"/>
                <a:cs typeface="+mn-cs"/>
              </a:rPr>
              <a:t>ciano</a:t>
            </a:r>
            <a:r>
              <a:rPr lang="en-US" sz="2000" b="0" i="0" dirty="0">
                <a:latin typeface="Arial"/>
                <a:ea typeface="+mn-ea"/>
                <a:cs typeface="+mn-cs"/>
              </a:rPr>
              <a:t>)</a:t>
            </a:r>
          </a:p>
          <a:p>
            <a:pPr marL="228600" indent="-228600" algn="l" defTabSz="914400">
              <a:buFont typeface="Arial"/>
              <a:buChar char="•"/>
            </a:pPr>
            <a:r>
              <a:rPr lang="en-US" sz="2000" b="0" i="0" dirty="0" err="1">
                <a:latin typeface="Arial"/>
                <a:ea typeface="+mn-ea"/>
                <a:cs typeface="+mn-cs"/>
              </a:rPr>
              <a:t>Os</a:t>
            </a:r>
            <a:r>
              <a:rPr lang="en-US" sz="2000" b="0" i="0" dirty="0">
                <a:latin typeface="Arial"/>
                <a:ea typeface="+mn-ea"/>
                <a:cs typeface="+mn-cs"/>
              </a:rPr>
              <a:t> </a:t>
            </a:r>
            <a:r>
              <a:rPr lang="en-US" sz="2000" b="0" i="0" dirty="0" err="1">
                <a:latin typeface="Arial"/>
                <a:ea typeface="+mn-ea"/>
                <a:cs typeface="+mn-cs"/>
              </a:rPr>
              <a:t>computadores</a:t>
            </a:r>
            <a:r>
              <a:rPr lang="en-US" sz="2000" b="0" i="0" dirty="0">
                <a:latin typeface="Arial"/>
                <a:ea typeface="+mn-ea"/>
                <a:cs typeface="+mn-cs"/>
              </a:rPr>
              <a:t> </a:t>
            </a:r>
            <a:r>
              <a:rPr lang="en-US" sz="2000" b="0" i="0" dirty="0" err="1">
                <a:latin typeface="Arial"/>
                <a:ea typeface="+mn-ea"/>
                <a:cs typeface="+mn-cs"/>
              </a:rPr>
              <a:t>podem</a:t>
            </a:r>
            <a:r>
              <a:rPr lang="en-US" sz="2000" b="0" i="0" dirty="0">
                <a:latin typeface="Arial"/>
                <a:ea typeface="+mn-ea"/>
                <a:cs typeface="+mn-cs"/>
              </a:rPr>
              <a:t> </a:t>
            </a:r>
            <a:br>
              <a:rPr lang="en-US" sz="2000" b="0" i="0" dirty="0">
                <a:latin typeface="Arial"/>
                <a:ea typeface="+mn-ea"/>
                <a:cs typeface="+mn-cs"/>
              </a:rPr>
            </a:br>
            <a:r>
              <a:rPr lang="en-US" sz="2000" b="0" i="0" dirty="0" err="1">
                <a:latin typeface="Arial"/>
                <a:ea typeface="+mn-ea"/>
                <a:cs typeface="+mn-cs"/>
              </a:rPr>
              <a:t>procurar</a:t>
            </a:r>
            <a:r>
              <a:rPr lang="en-US" sz="2000" b="0" i="0" dirty="0">
                <a:latin typeface="Arial"/>
                <a:ea typeface="+mn-ea"/>
                <a:cs typeface="+mn-cs"/>
              </a:rPr>
              <a:t> </a:t>
            </a:r>
            <a:r>
              <a:rPr lang="en-US" sz="2000" b="0" i="0" dirty="0" err="1">
                <a:latin typeface="Arial"/>
                <a:ea typeface="+mn-ea"/>
                <a:cs typeface="+mn-cs"/>
              </a:rPr>
              <a:t>em</a:t>
            </a:r>
            <a:r>
              <a:rPr lang="en-US" sz="2000" b="0" i="0" dirty="0">
                <a:latin typeface="Arial"/>
                <a:ea typeface="+mn-ea"/>
                <a:cs typeface="+mn-cs"/>
              </a:rPr>
              <a:t> </a:t>
            </a:r>
            <a:r>
              <a:rPr lang="en-US" sz="2000" b="0" i="0" dirty="0" err="1">
                <a:latin typeface="Arial"/>
                <a:ea typeface="+mn-ea"/>
                <a:cs typeface="+mn-cs"/>
              </a:rPr>
              <a:t>bancos</a:t>
            </a:r>
            <a:r>
              <a:rPr lang="en-US" sz="2000" b="0" i="0" dirty="0">
                <a:latin typeface="Arial"/>
                <a:ea typeface="+mn-ea"/>
                <a:cs typeface="+mn-cs"/>
              </a:rPr>
              <a:t> de dados </a:t>
            </a:r>
            <a:br>
              <a:rPr lang="en-US" sz="2000" b="0" i="0" dirty="0">
                <a:latin typeface="Arial"/>
                <a:ea typeface="+mn-ea"/>
                <a:cs typeface="+mn-cs"/>
              </a:rPr>
            </a:br>
            <a:r>
              <a:rPr lang="en-US" sz="2000" b="0" i="0" dirty="0">
                <a:latin typeface="Arial"/>
                <a:ea typeface="+mn-ea"/>
                <a:cs typeface="+mn-cs"/>
              </a:rPr>
              <a:t>no </a:t>
            </a:r>
            <a:r>
              <a:rPr lang="en-US" sz="2000" b="0" i="0" dirty="0" err="1">
                <a:latin typeface="Arial"/>
                <a:ea typeface="+mn-ea"/>
                <a:cs typeface="+mn-cs"/>
              </a:rPr>
              <a:t>infravermelho</a:t>
            </a:r>
            <a:r>
              <a:rPr lang="en-US" sz="2000" b="0" i="0" dirty="0">
                <a:latin typeface="Arial"/>
                <a:ea typeface="+mn-ea"/>
                <a:cs typeface="+mn-cs"/>
              </a:rPr>
              <a:t> </a:t>
            </a:r>
            <a:r>
              <a:rPr lang="en-US" sz="2000" b="0" i="0" dirty="0" err="1">
                <a:latin typeface="Arial"/>
                <a:ea typeface="+mn-ea"/>
                <a:cs typeface="+mn-cs"/>
              </a:rPr>
              <a:t>para</a:t>
            </a:r>
            <a:r>
              <a:rPr lang="en-US" sz="2000" b="0" i="0" dirty="0">
                <a:latin typeface="Arial"/>
                <a:ea typeface="+mn-ea"/>
                <a:cs typeface="+mn-cs"/>
              </a:rPr>
              <a:t> </a:t>
            </a:r>
            <a:r>
              <a:rPr lang="en-US" sz="2000" b="0" i="0" dirty="0" err="1">
                <a:latin typeface="Arial"/>
                <a:ea typeface="+mn-ea"/>
                <a:cs typeface="+mn-cs"/>
              </a:rPr>
              <a:t>identificar</a:t>
            </a:r>
            <a:r>
              <a:rPr lang="en-US" sz="2000" b="0" i="0" dirty="0">
                <a:latin typeface="Arial"/>
                <a:ea typeface="+mn-ea"/>
                <a:cs typeface="+mn-cs"/>
              </a:rPr>
              <a:t> </a:t>
            </a:r>
            <a:r>
              <a:rPr lang="en-US" sz="2000" b="0" i="0" dirty="0" err="1">
                <a:latin typeface="Arial"/>
                <a:ea typeface="+mn-ea"/>
                <a:cs typeface="+mn-cs"/>
              </a:rPr>
              <a:t>compostos</a:t>
            </a:r>
            <a:r>
              <a:rPr lang="en-US" sz="2000" b="0" i="0" dirty="0">
                <a:latin typeface="Arial"/>
                <a:ea typeface="+mn-ea"/>
                <a:cs typeface="+mn-cs"/>
              </a:rPr>
              <a:t>  </a:t>
            </a:r>
          </a:p>
          <a:p>
            <a:pPr algn="l" defTabSz="914400">
              <a:buNone/>
            </a:pPr>
            <a:endParaRPr lang="en-US" sz="1800" dirty="0"/>
          </a:p>
          <a:p>
            <a:pPr algn="l" defTabSz="914400">
              <a:spcBef>
                <a:spcPts val="0"/>
              </a:spcBef>
              <a:buNone/>
            </a:pPr>
            <a:endParaRPr lang="en-US" sz="1800" dirty="0"/>
          </a:p>
          <a:p>
            <a:pPr algn="l" defTabSz="914400">
              <a:spcBef>
                <a:spcPts val="0"/>
              </a:spcBef>
              <a:buNone/>
            </a:pPr>
            <a:endParaRPr lang="en-US" sz="1800" dirty="0"/>
          </a:p>
        </p:txBody>
      </p:sp>
      <p:sp>
        <p:nvSpPr>
          <p:cNvPr id="84" name="Rechteck 83"/>
          <p:cNvSpPr/>
          <p:nvPr/>
        </p:nvSpPr>
        <p:spPr>
          <a:xfrm>
            <a:off x="4788000" y="1772960"/>
            <a:ext cx="4031607" cy="1296000"/>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Text Box 145"/>
          <p:cNvSpPr txBox="1">
            <a:spLocks noChangeArrowheads="1"/>
          </p:cNvSpPr>
          <p:nvPr/>
        </p:nvSpPr>
        <p:spPr bwMode="auto">
          <a:xfrm>
            <a:off x="4787998" y="3149932"/>
            <a:ext cx="4104481" cy="276999"/>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square" lIns="0" rIns="0">
            <a:spAutoFit/>
          </a:bodyPr>
          <a:lstStyle/>
          <a:p>
            <a:pPr algn="l" defTabSz="914400">
              <a:buNone/>
            </a:pPr>
            <a:r>
              <a:rPr lang="en-US" sz="1200" b="1" i="0" dirty="0">
                <a:solidFill>
                  <a:srgbClr val="000000"/>
                </a:solidFill>
                <a:latin typeface="Arial"/>
                <a:ea typeface="+mn-ea"/>
                <a:cs typeface="+mn-cs"/>
              </a:rPr>
              <a:t>2. </a:t>
            </a:r>
            <a:r>
              <a:rPr lang="en-US" sz="1200" b="1" i="0" dirty="0" err="1">
                <a:solidFill>
                  <a:srgbClr val="000000"/>
                </a:solidFill>
                <a:latin typeface="Arial"/>
                <a:ea typeface="+mn-ea"/>
                <a:cs typeface="+mn-cs"/>
              </a:rPr>
              <a:t>Comparação</a:t>
            </a:r>
            <a:r>
              <a:rPr lang="en-US" sz="1200" b="1" i="0" dirty="0">
                <a:solidFill>
                  <a:srgbClr val="000000"/>
                </a:solidFill>
                <a:latin typeface="Arial"/>
                <a:ea typeface="+mn-ea"/>
                <a:cs typeface="+mn-cs"/>
              </a:rPr>
              <a:t> com um </a:t>
            </a:r>
            <a:r>
              <a:rPr lang="en-US" sz="1200" b="1" i="0" dirty="0" err="1">
                <a:solidFill>
                  <a:srgbClr val="000000"/>
                </a:solidFill>
                <a:latin typeface="Arial"/>
                <a:ea typeface="+mn-ea"/>
                <a:cs typeface="+mn-cs"/>
              </a:rPr>
              <a:t>banco</a:t>
            </a:r>
            <a:r>
              <a:rPr lang="en-US" sz="1200" b="1" i="0" dirty="0">
                <a:solidFill>
                  <a:srgbClr val="000000"/>
                </a:solidFill>
                <a:latin typeface="Arial"/>
                <a:ea typeface="+mn-ea"/>
                <a:cs typeface="+mn-cs"/>
              </a:rPr>
              <a:t> de dados de </a:t>
            </a:r>
            <a:r>
              <a:rPr lang="en-US" sz="1200" b="1" i="0" dirty="0" err="1">
                <a:solidFill>
                  <a:srgbClr val="000000"/>
                </a:solidFill>
                <a:latin typeface="Arial"/>
                <a:ea typeface="+mn-ea"/>
                <a:cs typeface="+mn-cs"/>
              </a:rPr>
              <a:t>espectros</a:t>
            </a:r>
            <a:endParaRPr lang="en-US" sz="1200" b="1" i="0" dirty="0">
              <a:solidFill>
                <a:srgbClr val="000000"/>
              </a:solidFill>
              <a:latin typeface="Arial"/>
              <a:ea typeface="+mn-ea"/>
              <a:cs typeface="+mn-cs"/>
            </a:endParaRPr>
          </a:p>
        </p:txBody>
      </p:sp>
      <p:grpSp>
        <p:nvGrpSpPr>
          <p:cNvPr id="89" name="Group 19"/>
          <p:cNvGrpSpPr/>
          <p:nvPr/>
        </p:nvGrpSpPr>
        <p:grpSpPr>
          <a:xfrm>
            <a:off x="4932040" y="1926776"/>
            <a:ext cx="3214888" cy="1088590"/>
            <a:chOff x="4814017" y="1756943"/>
            <a:chExt cx="3214888" cy="1088590"/>
          </a:xfrm>
        </p:grpSpPr>
        <p:grpSp>
          <p:nvGrpSpPr>
            <p:cNvPr id="90" name="Group 142"/>
            <p:cNvGrpSpPr/>
            <p:nvPr/>
          </p:nvGrpSpPr>
          <p:grpSpPr>
            <a:xfrm>
              <a:off x="4814017" y="1756943"/>
              <a:ext cx="3214888" cy="1088590"/>
              <a:chOff x="262637" y="2474149"/>
              <a:chExt cx="4945465" cy="1355737"/>
            </a:xfrm>
          </p:grpSpPr>
          <p:sp>
            <p:nvSpPr>
              <p:cNvPr id="94" name="Rectangle 12"/>
              <p:cNvSpPr>
                <a:spLocks noChangeArrowheads="1"/>
              </p:cNvSpPr>
              <p:nvPr/>
            </p:nvSpPr>
            <p:spPr bwMode="auto">
              <a:xfrm>
                <a:off x="803275" y="2477324"/>
                <a:ext cx="3008313" cy="1131888"/>
              </a:xfrm>
              <a:prstGeom prst="rect">
                <a:avLst/>
              </a:prstGeom>
              <a:solidFill>
                <a:schemeClr val="bg1"/>
              </a:solidFill>
              <a:ln w="9525">
                <a:noFill/>
                <a:miter lim="800000"/>
                <a:headEnd/>
                <a:tailEnd/>
              </a:ln>
            </p:spPr>
            <p:txBody>
              <a:bodyPr/>
              <a:lstStyle/>
              <a:p>
                <a:endParaRPr lang="en-AU">
                  <a:solidFill>
                    <a:srgbClr val="4D4D4D"/>
                  </a:solidFill>
                </a:endParaRPr>
              </a:p>
            </p:txBody>
          </p:sp>
          <p:sp>
            <p:nvSpPr>
              <p:cNvPr id="95" name="Freeform 13"/>
              <p:cNvSpPr>
                <a:spLocks/>
              </p:cNvSpPr>
              <p:nvPr/>
            </p:nvSpPr>
            <p:spPr bwMode="auto">
              <a:xfrm>
                <a:off x="603342" y="2532887"/>
                <a:ext cx="3008313" cy="1017587"/>
              </a:xfrm>
              <a:custGeom>
                <a:avLst/>
                <a:gdLst>
                  <a:gd name="T0" fmla="*/ 70564393 w 1895"/>
                  <a:gd name="T1" fmla="*/ 1612898990 h 641"/>
                  <a:gd name="T2" fmla="*/ 153730361 w 1895"/>
                  <a:gd name="T3" fmla="*/ 1615418350 h 641"/>
                  <a:gd name="T4" fmla="*/ 234375403 w 1895"/>
                  <a:gd name="T5" fmla="*/ 1615418350 h 641"/>
                  <a:gd name="T6" fmla="*/ 312499446 w 1895"/>
                  <a:gd name="T7" fmla="*/ 1612898990 h 641"/>
                  <a:gd name="T8" fmla="*/ 393144438 w 1895"/>
                  <a:gd name="T9" fmla="*/ 1612898990 h 641"/>
                  <a:gd name="T10" fmla="*/ 471270168 w 1895"/>
                  <a:gd name="T11" fmla="*/ 1600297426 h 641"/>
                  <a:gd name="T12" fmla="*/ 549394211 w 1895"/>
                  <a:gd name="T13" fmla="*/ 1557455601 h 641"/>
                  <a:gd name="T14" fmla="*/ 630039203 w 1895"/>
                  <a:gd name="T15" fmla="*/ 1444047875 h 641"/>
                  <a:gd name="T16" fmla="*/ 708164834 w 1895"/>
                  <a:gd name="T17" fmla="*/ 1262596783 h 641"/>
                  <a:gd name="T18" fmla="*/ 786288877 w 1895"/>
                  <a:gd name="T19" fmla="*/ 1028223250 h 641"/>
                  <a:gd name="T20" fmla="*/ 866934068 w 1895"/>
                  <a:gd name="T21" fmla="*/ 824089780 h 641"/>
                  <a:gd name="T22" fmla="*/ 945059698 w 1895"/>
                  <a:gd name="T23" fmla="*/ 650199944 h 641"/>
                  <a:gd name="T24" fmla="*/ 1025704691 w 1895"/>
                  <a:gd name="T25" fmla="*/ 594756555 h 641"/>
                  <a:gd name="T26" fmla="*/ 1103828733 w 1895"/>
                  <a:gd name="T27" fmla="*/ 670361176 h 641"/>
                  <a:gd name="T28" fmla="*/ 1181954364 w 1895"/>
                  <a:gd name="T29" fmla="*/ 866933391 h 641"/>
                  <a:gd name="T30" fmla="*/ 1262599356 w 1895"/>
                  <a:gd name="T31" fmla="*/ 1108868180 h 641"/>
                  <a:gd name="T32" fmla="*/ 1340723399 w 1895"/>
                  <a:gd name="T33" fmla="*/ 1282758016 h 641"/>
                  <a:gd name="T34" fmla="*/ 1421368392 w 1895"/>
                  <a:gd name="T35" fmla="*/ 1386085125 h 641"/>
                  <a:gd name="T36" fmla="*/ 1504534334 w 1895"/>
                  <a:gd name="T37" fmla="*/ 1154230953 h 641"/>
                  <a:gd name="T38" fmla="*/ 1582658377 w 1895"/>
                  <a:gd name="T39" fmla="*/ 1116427848 h 641"/>
                  <a:gd name="T40" fmla="*/ 1660784007 w 1895"/>
                  <a:gd name="T41" fmla="*/ 1131548772 h 641"/>
                  <a:gd name="T42" fmla="*/ 1741429397 w 1895"/>
                  <a:gd name="T43" fmla="*/ 1370964201 h 641"/>
                  <a:gd name="T44" fmla="*/ 1819553440 w 1895"/>
                  <a:gd name="T45" fmla="*/ 1444047875 h 641"/>
                  <a:gd name="T46" fmla="*/ 1900198432 w 1895"/>
                  <a:gd name="T47" fmla="*/ 1481850979 h 641"/>
                  <a:gd name="T48" fmla="*/ 1978324063 w 1895"/>
                  <a:gd name="T49" fmla="*/ 1507052520 h 641"/>
                  <a:gd name="T50" fmla="*/ 2056448106 w 1895"/>
                  <a:gd name="T51" fmla="*/ 1537294368 h 641"/>
                  <a:gd name="T52" fmla="*/ 2137093098 w 1895"/>
                  <a:gd name="T53" fmla="*/ 1544854037 h 641"/>
                  <a:gd name="T54" fmla="*/ 2147483647 w 1895"/>
                  <a:gd name="T55" fmla="*/ 1552415293 h 641"/>
                  <a:gd name="T56" fmla="*/ 2147483647 w 1895"/>
                  <a:gd name="T57" fmla="*/ 1575095886 h 641"/>
                  <a:gd name="T58" fmla="*/ 2147483647 w 1895"/>
                  <a:gd name="T59" fmla="*/ 1582657141 h 641"/>
                  <a:gd name="T60" fmla="*/ 2147483647 w 1895"/>
                  <a:gd name="T61" fmla="*/ 1582657141 h 641"/>
                  <a:gd name="T62" fmla="*/ 2147483647 w 1895"/>
                  <a:gd name="T63" fmla="*/ 1582657141 h 641"/>
                  <a:gd name="T64" fmla="*/ 2147483647 w 1895"/>
                  <a:gd name="T65" fmla="*/ 1582657141 h 641"/>
                  <a:gd name="T66" fmla="*/ 2147483647 w 1895"/>
                  <a:gd name="T67" fmla="*/ 1577616833 h 641"/>
                  <a:gd name="T68" fmla="*/ 2147483647 w 1895"/>
                  <a:gd name="T69" fmla="*/ 1582657141 h 641"/>
                  <a:gd name="T70" fmla="*/ 2147483647 w 1895"/>
                  <a:gd name="T71" fmla="*/ 1590216810 h 641"/>
                  <a:gd name="T72" fmla="*/ 2147483647 w 1895"/>
                  <a:gd name="T73" fmla="*/ 1582657141 h 641"/>
                  <a:gd name="T74" fmla="*/ 2147483647 w 1895"/>
                  <a:gd name="T75" fmla="*/ 1575095886 h 641"/>
                  <a:gd name="T76" fmla="*/ 2147483647 w 1895"/>
                  <a:gd name="T77" fmla="*/ 1582657141 h 641"/>
                  <a:gd name="T78" fmla="*/ 2147483647 w 1895"/>
                  <a:gd name="T79" fmla="*/ 1577616833 h 641"/>
                  <a:gd name="T80" fmla="*/ 2147483647 w 1895"/>
                  <a:gd name="T81" fmla="*/ 1565015269 h 641"/>
                  <a:gd name="T82" fmla="*/ 2147483647 w 1895"/>
                  <a:gd name="T83" fmla="*/ 1532254060 h 641"/>
                  <a:gd name="T84" fmla="*/ 2147483647 w 1895"/>
                  <a:gd name="T85" fmla="*/ 1454128491 h 641"/>
                  <a:gd name="T86" fmla="*/ 2147483647 w 1895"/>
                  <a:gd name="T87" fmla="*/ 1512092828 h 641"/>
                  <a:gd name="T88" fmla="*/ 2147483647 w 1895"/>
                  <a:gd name="T89" fmla="*/ 1486891287 h 641"/>
                  <a:gd name="T90" fmla="*/ 2147483647 w 1895"/>
                  <a:gd name="T91" fmla="*/ 1300399888 h 641"/>
                  <a:gd name="T92" fmla="*/ 2147483647 w 1895"/>
                  <a:gd name="T93" fmla="*/ 1058465099 h 641"/>
                  <a:gd name="T94" fmla="*/ 2147483647 w 1895"/>
                  <a:gd name="T95" fmla="*/ 1073586023 h 641"/>
                  <a:gd name="T96" fmla="*/ 2147483647 w 1895"/>
                  <a:gd name="T97" fmla="*/ 1144150336 h 641"/>
                  <a:gd name="T98" fmla="*/ 2147483647 w 1895"/>
                  <a:gd name="T99" fmla="*/ 1229835574 h 641"/>
                  <a:gd name="T100" fmla="*/ 2147483647 w 1895"/>
                  <a:gd name="T101" fmla="*/ 1169351877 h 641"/>
                  <a:gd name="T102" fmla="*/ 2147483647 w 1895"/>
                  <a:gd name="T103" fmla="*/ 1386085125 h 641"/>
                  <a:gd name="T104" fmla="*/ 2147483647 w 1895"/>
                  <a:gd name="T105" fmla="*/ 808968855 h 641"/>
                  <a:gd name="T106" fmla="*/ 2147483647 w 1895"/>
                  <a:gd name="T107" fmla="*/ 65524030 h 641"/>
                  <a:gd name="T108" fmla="*/ 2147483647 w 1895"/>
                  <a:gd name="T109" fmla="*/ 1136589081 h 641"/>
                  <a:gd name="T110" fmla="*/ 2147483647 w 1895"/>
                  <a:gd name="T111" fmla="*/ 1257556475 h 641"/>
                  <a:gd name="T112" fmla="*/ 2147483647 w 1895"/>
                  <a:gd name="T113" fmla="*/ 325099178 h 641"/>
                  <a:gd name="T114" fmla="*/ 2147483647 w 1895"/>
                  <a:gd name="T115" fmla="*/ 1060984459 h 641"/>
                  <a:gd name="T116" fmla="*/ 2147483647 w 1895"/>
                  <a:gd name="T117" fmla="*/ 882054315 h 641"/>
                  <a:gd name="T118" fmla="*/ 2147483647 w 1895"/>
                  <a:gd name="T119" fmla="*/ 632558072 h 6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5"/>
                  <a:gd name="T181" fmla="*/ 0 h 641"/>
                  <a:gd name="T182" fmla="*/ 1895 w 1895"/>
                  <a:gd name="T183" fmla="*/ 641 h 6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5" h="641">
                    <a:moveTo>
                      <a:pt x="0" y="640"/>
                    </a:moveTo>
                    <a:lnTo>
                      <a:pt x="2" y="640"/>
                    </a:lnTo>
                    <a:lnTo>
                      <a:pt x="4" y="640"/>
                    </a:lnTo>
                    <a:lnTo>
                      <a:pt x="5" y="640"/>
                    </a:lnTo>
                    <a:lnTo>
                      <a:pt x="7" y="640"/>
                    </a:lnTo>
                    <a:lnTo>
                      <a:pt x="9" y="640"/>
                    </a:lnTo>
                    <a:lnTo>
                      <a:pt x="10" y="640"/>
                    </a:lnTo>
                    <a:lnTo>
                      <a:pt x="12" y="640"/>
                    </a:lnTo>
                    <a:lnTo>
                      <a:pt x="13" y="640"/>
                    </a:lnTo>
                    <a:lnTo>
                      <a:pt x="17" y="640"/>
                    </a:lnTo>
                    <a:lnTo>
                      <a:pt x="18" y="640"/>
                    </a:lnTo>
                    <a:lnTo>
                      <a:pt x="20" y="640"/>
                    </a:lnTo>
                    <a:lnTo>
                      <a:pt x="22" y="640"/>
                    </a:lnTo>
                    <a:lnTo>
                      <a:pt x="23" y="640"/>
                    </a:lnTo>
                    <a:lnTo>
                      <a:pt x="25" y="640"/>
                    </a:lnTo>
                    <a:lnTo>
                      <a:pt x="27" y="640"/>
                    </a:lnTo>
                    <a:lnTo>
                      <a:pt x="28" y="640"/>
                    </a:lnTo>
                    <a:lnTo>
                      <a:pt x="32" y="640"/>
                    </a:lnTo>
                    <a:lnTo>
                      <a:pt x="33" y="640"/>
                    </a:lnTo>
                    <a:lnTo>
                      <a:pt x="35" y="640"/>
                    </a:lnTo>
                    <a:lnTo>
                      <a:pt x="37" y="640"/>
                    </a:lnTo>
                    <a:lnTo>
                      <a:pt x="38" y="640"/>
                    </a:lnTo>
                    <a:lnTo>
                      <a:pt x="40" y="640"/>
                    </a:lnTo>
                    <a:lnTo>
                      <a:pt x="42" y="641"/>
                    </a:lnTo>
                    <a:lnTo>
                      <a:pt x="43" y="641"/>
                    </a:lnTo>
                    <a:lnTo>
                      <a:pt x="46" y="641"/>
                    </a:lnTo>
                    <a:lnTo>
                      <a:pt x="48" y="641"/>
                    </a:lnTo>
                    <a:lnTo>
                      <a:pt x="50" y="641"/>
                    </a:lnTo>
                    <a:lnTo>
                      <a:pt x="51" y="641"/>
                    </a:lnTo>
                    <a:lnTo>
                      <a:pt x="53" y="641"/>
                    </a:lnTo>
                    <a:lnTo>
                      <a:pt x="55" y="641"/>
                    </a:lnTo>
                    <a:lnTo>
                      <a:pt x="56" y="641"/>
                    </a:lnTo>
                    <a:lnTo>
                      <a:pt x="58" y="641"/>
                    </a:lnTo>
                    <a:lnTo>
                      <a:pt x="61" y="641"/>
                    </a:lnTo>
                    <a:lnTo>
                      <a:pt x="63" y="641"/>
                    </a:lnTo>
                    <a:lnTo>
                      <a:pt x="65" y="641"/>
                    </a:lnTo>
                    <a:lnTo>
                      <a:pt x="66" y="641"/>
                    </a:lnTo>
                    <a:lnTo>
                      <a:pt x="68" y="641"/>
                    </a:lnTo>
                    <a:lnTo>
                      <a:pt x="70" y="641"/>
                    </a:lnTo>
                    <a:lnTo>
                      <a:pt x="71" y="641"/>
                    </a:lnTo>
                    <a:lnTo>
                      <a:pt x="73" y="641"/>
                    </a:lnTo>
                    <a:lnTo>
                      <a:pt x="75" y="641"/>
                    </a:lnTo>
                    <a:lnTo>
                      <a:pt x="78" y="641"/>
                    </a:lnTo>
                    <a:lnTo>
                      <a:pt x="80" y="641"/>
                    </a:lnTo>
                    <a:lnTo>
                      <a:pt x="81" y="641"/>
                    </a:lnTo>
                    <a:lnTo>
                      <a:pt x="83" y="640"/>
                    </a:lnTo>
                    <a:lnTo>
                      <a:pt x="84" y="640"/>
                    </a:lnTo>
                    <a:lnTo>
                      <a:pt x="86" y="641"/>
                    </a:lnTo>
                    <a:lnTo>
                      <a:pt x="88" y="641"/>
                    </a:lnTo>
                    <a:lnTo>
                      <a:pt x="89" y="641"/>
                    </a:lnTo>
                    <a:lnTo>
                      <a:pt x="93" y="641"/>
                    </a:lnTo>
                    <a:lnTo>
                      <a:pt x="94" y="640"/>
                    </a:lnTo>
                    <a:lnTo>
                      <a:pt x="96" y="641"/>
                    </a:lnTo>
                    <a:lnTo>
                      <a:pt x="98" y="641"/>
                    </a:lnTo>
                    <a:lnTo>
                      <a:pt x="99" y="641"/>
                    </a:lnTo>
                    <a:lnTo>
                      <a:pt x="101" y="640"/>
                    </a:lnTo>
                    <a:lnTo>
                      <a:pt x="103" y="640"/>
                    </a:lnTo>
                    <a:lnTo>
                      <a:pt x="104" y="640"/>
                    </a:lnTo>
                    <a:lnTo>
                      <a:pt x="108" y="640"/>
                    </a:lnTo>
                    <a:lnTo>
                      <a:pt x="109" y="641"/>
                    </a:lnTo>
                    <a:lnTo>
                      <a:pt x="111" y="640"/>
                    </a:lnTo>
                    <a:lnTo>
                      <a:pt x="113" y="640"/>
                    </a:lnTo>
                    <a:lnTo>
                      <a:pt x="114" y="640"/>
                    </a:lnTo>
                    <a:lnTo>
                      <a:pt x="116" y="640"/>
                    </a:lnTo>
                    <a:lnTo>
                      <a:pt x="118" y="640"/>
                    </a:lnTo>
                    <a:lnTo>
                      <a:pt x="119" y="641"/>
                    </a:lnTo>
                    <a:lnTo>
                      <a:pt x="122" y="641"/>
                    </a:lnTo>
                    <a:lnTo>
                      <a:pt x="124" y="640"/>
                    </a:lnTo>
                    <a:lnTo>
                      <a:pt x="126" y="640"/>
                    </a:lnTo>
                    <a:lnTo>
                      <a:pt x="127" y="640"/>
                    </a:lnTo>
                    <a:lnTo>
                      <a:pt x="129" y="640"/>
                    </a:lnTo>
                    <a:lnTo>
                      <a:pt x="131" y="640"/>
                    </a:lnTo>
                    <a:lnTo>
                      <a:pt x="132" y="640"/>
                    </a:lnTo>
                    <a:lnTo>
                      <a:pt x="134" y="640"/>
                    </a:lnTo>
                    <a:lnTo>
                      <a:pt x="136" y="640"/>
                    </a:lnTo>
                    <a:lnTo>
                      <a:pt x="139" y="640"/>
                    </a:lnTo>
                    <a:lnTo>
                      <a:pt x="141" y="640"/>
                    </a:lnTo>
                    <a:lnTo>
                      <a:pt x="142" y="640"/>
                    </a:lnTo>
                    <a:lnTo>
                      <a:pt x="144" y="640"/>
                    </a:lnTo>
                    <a:lnTo>
                      <a:pt x="146" y="638"/>
                    </a:lnTo>
                    <a:lnTo>
                      <a:pt x="147" y="640"/>
                    </a:lnTo>
                    <a:lnTo>
                      <a:pt x="149" y="640"/>
                    </a:lnTo>
                    <a:lnTo>
                      <a:pt x="151" y="640"/>
                    </a:lnTo>
                    <a:lnTo>
                      <a:pt x="154" y="640"/>
                    </a:lnTo>
                    <a:lnTo>
                      <a:pt x="156" y="640"/>
                    </a:lnTo>
                    <a:lnTo>
                      <a:pt x="157" y="640"/>
                    </a:lnTo>
                    <a:lnTo>
                      <a:pt x="159" y="640"/>
                    </a:lnTo>
                    <a:lnTo>
                      <a:pt x="160" y="640"/>
                    </a:lnTo>
                    <a:lnTo>
                      <a:pt x="162" y="640"/>
                    </a:lnTo>
                    <a:lnTo>
                      <a:pt x="164" y="638"/>
                    </a:lnTo>
                    <a:lnTo>
                      <a:pt x="165" y="638"/>
                    </a:lnTo>
                    <a:lnTo>
                      <a:pt x="169" y="638"/>
                    </a:lnTo>
                    <a:lnTo>
                      <a:pt x="170" y="638"/>
                    </a:lnTo>
                    <a:lnTo>
                      <a:pt x="172" y="638"/>
                    </a:lnTo>
                    <a:lnTo>
                      <a:pt x="174" y="638"/>
                    </a:lnTo>
                    <a:lnTo>
                      <a:pt x="175" y="638"/>
                    </a:lnTo>
                    <a:lnTo>
                      <a:pt x="177" y="638"/>
                    </a:lnTo>
                    <a:lnTo>
                      <a:pt x="179" y="636"/>
                    </a:lnTo>
                    <a:lnTo>
                      <a:pt x="180" y="636"/>
                    </a:lnTo>
                    <a:lnTo>
                      <a:pt x="184" y="636"/>
                    </a:lnTo>
                    <a:lnTo>
                      <a:pt x="185" y="636"/>
                    </a:lnTo>
                    <a:lnTo>
                      <a:pt x="187" y="635"/>
                    </a:lnTo>
                    <a:lnTo>
                      <a:pt x="189" y="635"/>
                    </a:lnTo>
                    <a:lnTo>
                      <a:pt x="190" y="635"/>
                    </a:lnTo>
                    <a:lnTo>
                      <a:pt x="192" y="635"/>
                    </a:lnTo>
                    <a:lnTo>
                      <a:pt x="194" y="633"/>
                    </a:lnTo>
                    <a:lnTo>
                      <a:pt x="195" y="633"/>
                    </a:lnTo>
                    <a:lnTo>
                      <a:pt x="197" y="631"/>
                    </a:lnTo>
                    <a:lnTo>
                      <a:pt x="200" y="631"/>
                    </a:lnTo>
                    <a:lnTo>
                      <a:pt x="202" y="630"/>
                    </a:lnTo>
                    <a:lnTo>
                      <a:pt x="203" y="630"/>
                    </a:lnTo>
                    <a:lnTo>
                      <a:pt x="205" y="628"/>
                    </a:lnTo>
                    <a:lnTo>
                      <a:pt x="207" y="628"/>
                    </a:lnTo>
                    <a:lnTo>
                      <a:pt x="208" y="626"/>
                    </a:lnTo>
                    <a:lnTo>
                      <a:pt x="210" y="625"/>
                    </a:lnTo>
                    <a:lnTo>
                      <a:pt x="212" y="623"/>
                    </a:lnTo>
                    <a:lnTo>
                      <a:pt x="215" y="621"/>
                    </a:lnTo>
                    <a:lnTo>
                      <a:pt x="217" y="620"/>
                    </a:lnTo>
                    <a:lnTo>
                      <a:pt x="218" y="618"/>
                    </a:lnTo>
                    <a:lnTo>
                      <a:pt x="220" y="616"/>
                    </a:lnTo>
                    <a:lnTo>
                      <a:pt x="222" y="615"/>
                    </a:lnTo>
                    <a:lnTo>
                      <a:pt x="223" y="613"/>
                    </a:lnTo>
                    <a:lnTo>
                      <a:pt x="225" y="612"/>
                    </a:lnTo>
                    <a:lnTo>
                      <a:pt x="227" y="608"/>
                    </a:lnTo>
                    <a:lnTo>
                      <a:pt x="230" y="607"/>
                    </a:lnTo>
                    <a:lnTo>
                      <a:pt x="232" y="603"/>
                    </a:lnTo>
                    <a:lnTo>
                      <a:pt x="233" y="602"/>
                    </a:lnTo>
                    <a:lnTo>
                      <a:pt x="235" y="600"/>
                    </a:lnTo>
                    <a:lnTo>
                      <a:pt x="236" y="598"/>
                    </a:lnTo>
                    <a:lnTo>
                      <a:pt x="238" y="593"/>
                    </a:lnTo>
                    <a:lnTo>
                      <a:pt x="240" y="592"/>
                    </a:lnTo>
                    <a:lnTo>
                      <a:pt x="241" y="587"/>
                    </a:lnTo>
                    <a:lnTo>
                      <a:pt x="245" y="585"/>
                    </a:lnTo>
                    <a:lnTo>
                      <a:pt x="246" y="580"/>
                    </a:lnTo>
                    <a:lnTo>
                      <a:pt x="248" y="577"/>
                    </a:lnTo>
                    <a:lnTo>
                      <a:pt x="250" y="573"/>
                    </a:lnTo>
                    <a:lnTo>
                      <a:pt x="251" y="572"/>
                    </a:lnTo>
                    <a:lnTo>
                      <a:pt x="253" y="567"/>
                    </a:lnTo>
                    <a:lnTo>
                      <a:pt x="255" y="565"/>
                    </a:lnTo>
                    <a:lnTo>
                      <a:pt x="256" y="557"/>
                    </a:lnTo>
                    <a:lnTo>
                      <a:pt x="258" y="555"/>
                    </a:lnTo>
                    <a:lnTo>
                      <a:pt x="261" y="550"/>
                    </a:lnTo>
                    <a:lnTo>
                      <a:pt x="263" y="549"/>
                    </a:lnTo>
                    <a:lnTo>
                      <a:pt x="265" y="542"/>
                    </a:lnTo>
                    <a:lnTo>
                      <a:pt x="266" y="540"/>
                    </a:lnTo>
                    <a:lnTo>
                      <a:pt x="268" y="532"/>
                    </a:lnTo>
                    <a:lnTo>
                      <a:pt x="270" y="529"/>
                    </a:lnTo>
                    <a:lnTo>
                      <a:pt x="271" y="524"/>
                    </a:lnTo>
                    <a:lnTo>
                      <a:pt x="273" y="521"/>
                    </a:lnTo>
                    <a:lnTo>
                      <a:pt x="276" y="516"/>
                    </a:lnTo>
                    <a:lnTo>
                      <a:pt x="278" y="512"/>
                    </a:lnTo>
                    <a:lnTo>
                      <a:pt x="279" y="504"/>
                    </a:lnTo>
                    <a:lnTo>
                      <a:pt x="281" y="501"/>
                    </a:lnTo>
                    <a:lnTo>
                      <a:pt x="283" y="494"/>
                    </a:lnTo>
                    <a:lnTo>
                      <a:pt x="284" y="491"/>
                    </a:lnTo>
                    <a:lnTo>
                      <a:pt x="286" y="484"/>
                    </a:lnTo>
                    <a:lnTo>
                      <a:pt x="288" y="483"/>
                    </a:lnTo>
                    <a:lnTo>
                      <a:pt x="291" y="473"/>
                    </a:lnTo>
                    <a:lnTo>
                      <a:pt x="293" y="469"/>
                    </a:lnTo>
                    <a:lnTo>
                      <a:pt x="294" y="463"/>
                    </a:lnTo>
                    <a:lnTo>
                      <a:pt x="296" y="459"/>
                    </a:lnTo>
                    <a:lnTo>
                      <a:pt x="298" y="453"/>
                    </a:lnTo>
                    <a:lnTo>
                      <a:pt x="299" y="449"/>
                    </a:lnTo>
                    <a:lnTo>
                      <a:pt x="301" y="441"/>
                    </a:lnTo>
                    <a:lnTo>
                      <a:pt x="303" y="438"/>
                    </a:lnTo>
                    <a:lnTo>
                      <a:pt x="306" y="431"/>
                    </a:lnTo>
                    <a:lnTo>
                      <a:pt x="307" y="428"/>
                    </a:lnTo>
                    <a:lnTo>
                      <a:pt x="309" y="421"/>
                    </a:lnTo>
                    <a:lnTo>
                      <a:pt x="311" y="418"/>
                    </a:lnTo>
                    <a:lnTo>
                      <a:pt x="312" y="408"/>
                    </a:lnTo>
                    <a:lnTo>
                      <a:pt x="314" y="405"/>
                    </a:lnTo>
                    <a:lnTo>
                      <a:pt x="316" y="400"/>
                    </a:lnTo>
                    <a:lnTo>
                      <a:pt x="317" y="397"/>
                    </a:lnTo>
                    <a:lnTo>
                      <a:pt x="319" y="390"/>
                    </a:lnTo>
                    <a:lnTo>
                      <a:pt x="322" y="387"/>
                    </a:lnTo>
                    <a:lnTo>
                      <a:pt x="324" y="377"/>
                    </a:lnTo>
                    <a:lnTo>
                      <a:pt x="326" y="373"/>
                    </a:lnTo>
                    <a:lnTo>
                      <a:pt x="327" y="368"/>
                    </a:lnTo>
                    <a:lnTo>
                      <a:pt x="329" y="365"/>
                    </a:lnTo>
                    <a:lnTo>
                      <a:pt x="331" y="359"/>
                    </a:lnTo>
                    <a:lnTo>
                      <a:pt x="332" y="355"/>
                    </a:lnTo>
                    <a:lnTo>
                      <a:pt x="334" y="347"/>
                    </a:lnTo>
                    <a:lnTo>
                      <a:pt x="337" y="344"/>
                    </a:lnTo>
                    <a:lnTo>
                      <a:pt x="339" y="339"/>
                    </a:lnTo>
                    <a:lnTo>
                      <a:pt x="341" y="335"/>
                    </a:lnTo>
                    <a:lnTo>
                      <a:pt x="342" y="329"/>
                    </a:lnTo>
                    <a:lnTo>
                      <a:pt x="344" y="327"/>
                    </a:lnTo>
                    <a:lnTo>
                      <a:pt x="345" y="317"/>
                    </a:lnTo>
                    <a:lnTo>
                      <a:pt x="347" y="316"/>
                    </a:lnTo>
                    <a:lnTo>
                      <a:pt x="349" y="309"/>
                    </a:lnTo>
                    <a:lnTo>
                      <a:pt x="352" y="309"/>
                    </a:lnTo>
                    <a:lnTo>
                      <a:pt x="354" y="302"/>
                    </a:lnTo>
                    <a:lnTo>
                      <a:pt x="355" y="301"/>
                    </a:lnTo>
                    <a:lnTo>
                      <a:pt x="357" y="292"/>
                    </a:lnTo>
                    <a:lnTo>
                      <a:pt x="359" y="292"/>
                    </a:lnTo>
                    <a:lnTo>
                      <a:pt x="360" y="284"/>
                    </a:lnTo>
                    <a:lnTo>
                      <a:pt x="362" y="284"/>
                    </a:lnTo>
                    <a:lnTo>
                      <a:pt x="364" y="279"/>
                    </a:lnTo>
                    <a:lnTo>
                      <a:pt x="367" y="276"/>
                    </a:lnTo>
                    <a:lnTo>
                      <a:pt x="369" y="271"/>
                    </a:lnTo>
                    <a:lnTo>
                      <a:pt x="370" y="269"/>
                    </a:lnTo>
                    <a:lnTo>
                      <a:pt x="372" y="268"/>
                    </a:lnTo>
                    <a:lnTo>
                      <a:pt x="374" y="266"/>
                    </a:lnTo>
                    <a:lnTo>
                      <a:pt x="375" y="258"/>
                    </a:lnTo>
                    <a:lnTo>
                      <a:pt x="377" y="258"/>
                    </a:lnTo>
                    <a:lnTo>
                      <a:pt x="379" y="253"/>
                    </a:lnTo>
                    <a:lnTo>
                      <a:pt x="380" y="253"/>
                    </a:lnTo>
                    <a:lnTo>
                      <a:pt x="383" y="251"/>
                    </a:lnTo>
                    <a:lnTo>
                      <a:pt x="385" y="249"/>
                    </a:lnTo>
                    <a:lnTo>
                      <a:pt x="387" y="246"/>
                    </a:lnTo>
                    <a:lnTo>
                      <a:pt x="388" y="244"/>
                    </a:lnTo>
                    <a:lnTo>
                      <a:pt x="390" y="241"/>
                    </a:lnTo>
                    <a:lnTo>
                      <a:pt x="392" y="243"/>
                    </a:lnTo>
                    <a:lnTo>
                      <a:pt x="393" y="241"/>
                    </a:lnTo>
                    <a:lnTo>
                      <a:pt x="395" y="239"/>
                    </a:lnTo>
                    <a:lnTo>
                      <a:pt x="398" y="235"/>
                    </a:lnTo>
                    <a:lnTo>
                      <a:pt x="400" y="236"/>
                    </a:lnTo>
                    <a:lnTo>
                      <a:pt x="402" y="236"/>
                    </a:lnTo>
                    <a:lnTo>
                      <a:pt x="403" y="236"/>
                    </a:lnTo>
                    <a:lnTo>
                      <a:pt x="405" y="235"/>
                    </a:lnTo>
                    <a:lnTo>
                      <a:pt x="407" y="236"/>
                    </a:lnTo>
                    <a:lnTo>
                      <a:pt x="408" y="235"/>
                    </a:lnTo>
                    <a:lnTo>
                      <a:pt x="410" y="236"/>
                    </a:lnTo>
                    <a:lnTo>
                      <a:pt x="413" y="239"/>
                    </a:lnTo>
                    <a:lnTo>
                      <a:pt x="415" y="239"/>
                    </a:lnTo>
                    <a:lnTo>
                      <a:pt x="417" y="243"/>
                    </a:lnTo>
                    <a:lnTo>
                      <a:pt x="418" y="241"/>
                    </a:lnTo>
                    <a:lnTo>
                      <a:pt x="420" y="238"/>
                    </a:lnTo>
                    <a:lnTo>
                      <a:pt x="421" y="244"/>
                    </a:lnTo>
                    <a:lnTo>
                      <a:pt x="423" y="246"/>
                    </a:lnTo>
                    <a:lnTo>
                      <a:pt x="425" y="248"/>
                    </a:lnTo>
                    <a:lnTo>
                      <a:pt x="428" y="251"/>
                    </a:lnTo>
                    <a:lnTo>
                      <a:pt x="430" y="253"/>
                    </a:lnTo>
                    <a:lnTo>
                      <a:pt x="431" y="254"/>
                    </a:lnTo>
                    <a:lnTo>
                      <a:pt x="433" y="254"/>
                    </a:lnTo>
                    <a:lnTo>
                      <a:pt x="435" y="264"/>
                    </a:lnTo>
                    <a:lnTo>
                      <a:pt x="436" y="264"/>
                    </a:lnTo>
                    <a:lnTo>
                      <a:pt x="438" y="266"/>
                    </a:lnTo>
                    <a:lnTo>
                      <a:pt x="440" y="269"/>
                    </a:lnTo>
                    <a:lnTo>
                      <a:pt x="441" y="273"/>
                    </a:lnTo>
                    <a:lnTo>
                      <a:pt x="445" y="276"/>
                    </a:lnTo>
                    <a:lnTo>
                      <a:pt x="446" y="282"/>
                    </a:lnTo>
                    <a:lnTo>
                      <a:pt x="448" y="286"/>
                    </a:lnTo>
                    <a:lnTo>
                      <a:pt x="450" y="289"/>
                    </a:lnTo>
                    <a:lnTo>
                      <a:pt x="451" y="292"/>
                    </a:lnTo>
                    <a:lnTo>
                      <a:pt x="453" y="301"/>
                    </a:lnTo>
                    <a:lnTo>
                      <a:pt x="455" y="304"/>
                    </a:lnTo>
                    <a:lnTo>
                      <a:pt x="456" y="309"/>
                    </a:lnTo>
                    <a:lnTo>
                      <a:pt x="459" y="312"/>
                    </a:lnTo>
                    <a:lnTo>
                      <a:pt x="461" y="319"/>
                    </a:lnTo>
                    <a:lnTo>
                      <a:pt x="463" y="322"/>
                    </a:lnTo>
                    <a:lnTo>
                      <a:pt x="464" y="332"/>
                    </a:lnTo>
                    <a:lnTo>
                      <a:pt x="466" y="334"/>
                    </a:lnTo>
                    <a:lnTo>
                      <a:pt x="468" y="340"/>
                    </a:lnTo>
                    <a:lnTo>
                      <a:pt x="469" y="344"/>
                    </a:lnTo>
                    <a:lnTo>
                      <a:pt x="471" y="350"/>
                    </a:lnTo>
                    <a:lnTo>
                      <a:pt x="474" y="354"/>
                    </a:lnTo>
                    <a:lnTo>
                      <a:pt x="476" y="365"/>
                    </a:lnTo>
                    <a:lnTo>
                      <a:pt x="478" y="367"/>
                    </a:lnTo>
                    <a:lnTo>
                      <a:pt x="479" y="373"/>
                    </a:lnTo>
                    <a:lnTo>
                      <a:pt x="481" y="378"/>
                    </a:lnTo>
                    <a:lnTo>
                      <a:pt x="483" y="388"/>
                    </a:lnTo>
                    <a:lnTo>
                      <a:pt x="484" y="392"/>
                    </a:lnTo>
                    <a:lnTo>
                      <a:pt x="486" y="398"/>
                    </a:lnTo>
                    <a:lnTo>
                      <a:pt x="489" y="402"/>
                    </a:lnTo>
                    <a:lnTo>
                      <a:pt x="491" y="408"/>
                    </a:lnTo>
                    <a:lnTo>
                      <a:pt x="493" y="411"/>
                    </a:lnTo>
                    <a:lnTo>
                      <a:pt x="494" y="421"/>
                    </a:lnTo>
                    <a:lnTo>
                      <a:pt x="496" y="425"/>
                    </a:lnTo>
                    <a:lnTo>
                      <a:pt x="497" y="431"/>
                    </a:lnTo>
                    <a:lnTo>
                      <a:pt x="499" y="435"/>
                    </a:lnTo>
                    <a:lnTo>
                      <a:pt x="501" y="440"/>
                    </a:lnTo>
                    <a:lnTo>
                      <a:pt x="502" y="443"/>
                    </a:lnTo>
                    <a:lnTo>
                      <a:pt x="506" y="451"/>
                    </a:lnTo>
                    <a:lnTo>
                      <a:pt x="507" y="454"/>
                    </a:lnTo>
                    <a:lnTo>
                      <a:pt x="509" y="459"/>
                    </a:lnTo>
                    <a:lnTo>
                      <a:pt x="511" y="463"/>
                    </a:lnTo>
                    <a:lnTo>
                      <a:pt x="512" y="468"/>
                    </a:lnTo>
                    <a:lnTo>
                      <a:pt x="514" y="471"/>
                    </a:lnTo>
                    <a:lnTo>
                      <a:pt x="516" y="478"/>
                    </a:lnTo>
                    <a:lnTo>
                      <a:pt x="517" y="481"/>
                    </a:lnTo>
                    <a:lnTo>
                      <a:pt x="521" y="486"/>
                    </a:lnTo>
                    <a:lnTo>
                      <a:pt x="522" y="488"/>
                    </a:lnTo>
                    <a:lnTo>
                      <a:pt x="524" y="492"/>
                    </a:lnTo>
                    <a:lnTo>
                      <a:pt x="526" y="496"/>
                    </a:lnTo>
                    <a:lnTo>
                      <a:pt x="527" y="501"/>
                    </a:lnTo>
                    <a:lnTo>
                      <a:pt x="529" y="504"/>
                    </a:lnTo>
                    <a:lnTo>
                      <a:pt x="531" y="507"/>
                    </a:lnTo>
                    <a:lnTo>
                      <a:pt x="532" y="509"/>
                    </a:lnTo>
                    <a:lnTo>
                      <a:pt x="535" y="514"/>
                    </a:lnTo>
                    <a:lnTo>
                      <a:pt x="537" y="516"/>
                    </a:lnTo>
                    <a:lnTo>
                      <a:pt x="539" y="521"/>
                    </a:lnTo>
                    <a:lnTo>
                      <a:pt x="540" y="522"/>
                    </a:lnTo>
                    <a:lnTo>
                      <a:pt x="542" y="526"/>
                    </a:lnTo>
                    <a:lnTo>
                      <a:pt x="544" y="527"/>
                    </a:lnTo>
                    <a:lnTo>
                      <a:pt x="545" y="531"/>
                    </a:lnTo>
                    <a:lnTo>
                      <a:pt x="547" y="532"/>
                    </a:lnTo>
                    <a:lnTo>
                      <a:pt x="550" y="537"/>
                    </a:lnTo>
                    <a:lnTo>
                      <a:pt x="552" y="539"/>
                    </a:lnTo>
                    <a:lnTo>
                      <a:pt x="554" y="540"/>
                    </a:lnTo>
                    <a:lnTo>
                      <a:pt x="555" y="542"/>
                    </a:lnTo>
                    <a:lnTo>
                      <a:pt x="557" y="544"/>
                    </a:lnTo>
                    <a:lnTo>
                      <a:pt x="559" y="545"/>
                    </a:lnTo>
                    <a:lnTo>
                      <a:pt x="560" y="549"/>
                    </a:lnTo>
                    <a:lnTo>
                      <a:pt x="562" y="549"/>
                    </a:lnTo>
                    <a:lnTo>
                      <a:pt x="564" y="550"/>
                    </a:lnTo>
                    <a:lnTo>
                      <a:pt x="567" y="552"/>
                    </a:lnTo>
                    <a:lnTo>
                      <a:pt x="569" y="554"/>
                    </a:lnTo>
                    <a:lnTo>
                      <a:pt x="570" y="554"/>
                    </a:lnTo>
                    <a:lnTo>
                      <a:pt x="572" y="554"/>
                    </a:lnTo>
                    <a:lnTo>
                      <a:pt x="573" y="554"/>
                    </a:lnTo>
                    <a:lnTo>
                      <a:pt x="575" y="554"/>
                    </a:lnTo>
                    <a:lnTo>
                      <a:pt x="577" y="552"/>
                    </a:lnTo>
                    <a:lnTo>
                      <a:pt x="578" y="550"/>
                    </a:lnTo>
                    <a:lnTo>
                      <a:pt x="582" y="547"/>
                    </a:lnTo>
                    <a:lnTo>
                      <a:pt x="583" y="539"/>
                    </a:lnTo>
                    <a:lnTo>
                      <a:pt x="585" y="534"/>
                    </a:lnTo>
                    <a:lnTo>
                      <a:pt x="587" y="524"/>
                    </a:lnTo>
                    <a:lnTo>
                      <a:pt x="588" y="517"/>
                    </a:lnTo>
                    <a:lnTo>
                      <a:pt x="590" y="502"/>
                    </a:lnTo>
                    <a:lnTo>
                      <a:pt x="592" y="494"/>
                    </a:lnTo>
                    <a:lnTo>
                      <a:pt x="593" y="468"/>
                    </a:lnTo>
                    <a:lnTo>
                      <a:pt x="597" y="458"/>
                    </a:lnTo>
                    <a:lnTo>
                      <a:pt x="598" y="440"/>
                    </a:lnTo>
                    <a:lnTo>
                      <a:pt x="600" y="431"/>
                    </a:lnTo>
                    <a:lnTo>
                      <a:pt x="602" y="411"/>
                    </a:lnTo>
                    <a:lnTo>
                      <a:pt x="603" y="406"/>
                    </a:lnTo>
                    <a:lnTo>
                      <a:pt x="605" y="398"/>
                    </a:lnTo>
                    <a:lnTo>
                      <a:pt x="606" y="397"/>
                    </a:lnTo>
                    <a:lnTo>
                      <a:pt x="608" y="393"/>
                    </a:lnTo>
                    <a:lnTo>
                      <a:pt x="611" y="393"/>
                    </a:lnTo>
                    <a:lnTo>
                      <a:pt x="613" y="397"/>
                    </a:lnTo>
                    <a:lnTo>
                      <a:pt x="615" y="398"/>
                    </a:lnTo>
                    <a:lnTo>
                      <a:pt x="616" y="405"/>
                    </a:lnTo>
                    <a:lnTo>
                      <a:pt x="618" y="408"/>
                    </a:lnTo>
                    <a:lnTo>
                      <a:pt x="620" y="415"/>
                    </a:lnTo>
                    <a:lnTo>
                      <a:pt x="621" y="420"/>
                    </a:lnTo>
                    <a:lnTo>
                      <a:pt x="623" y="433"/>
                    </a:lnTo>
                    <a:lnTo>
                      <a:pt x="625" y="436"/>
                    </a:lnTo>
                    <a:lnTo>
                      <a:pt x="628" y="443"/>
                    </a:lnTo>
                    <a:lnTo>
                      <a:pt x="630" y="445"/>
                    </a:lnTo>
                    <a:lnTo>
                      <a:pt x="631" y="445"/>
                    </a:lnTo>
                    <a:lnTo>
                      <a:pt x="633" y="443"/>
                    </a:lnTo>
                    <a:lnTo>
                      <a:pt x="635" y="435"/>
                    </a:lnTo>
                    <a:lnTo>
                      <a:pt x="636" y="430"/>
                    </a:lnTo>
                    <a:lnTo>
                      <a:pt x="638" y="420"/>
                    </a:lnTo>
                    <a:lnTo>
                      <a:pt x="640" y="413"/>
                    </a:lnTo>
                    <a:lnTo>
                      <a:pt x="643" y="405"/>
                    </a:lnTo>
                    <a:lnTo>
                      <a:pt x="644" y="400"/>
                    </a:lnTo>
                    <a:lnTo>
                      <a:pt x="646" y="397"/>
                    </a:lnTo>
                    <a:lnTo>
                      <a:pt x="648" y="400"/>
                    </a:lnTo>
                    <a:lnTo>
                      <a:pt x="649" y="406"/>
                    </a:lnTo>
                    <a:lnTo>
                      <a:pt x="651" y="410"/>
                    </a:lnTo>
                    <a:lnTo>
                      <a:pt x="653" y="421"/>
                    </a:lnTo>
                    <a:lnTo>
                      <a:pt x="654" y="426"/>
                    </a:lnTo>
                    <a:lnTo>
                      <a:pt x="658" y="445"/>
                    </a:lnTo>
                    <a:lnTo>
                      <a:pt x="659" y="449"/>
                    </a:lnTo>
                    <a:lnTo>
                      <a:pt x="661" y="459"/>
                    </a:lnTo>
                    <a:lnTo>
                      <a:pt x="663" y="464"/>
                    </a:lnTo>
                    <a:lnTo>
                      <a:pt x="664" y="474"/>
                    </a:lnTo>
                    <a:lnTo>
                      <a:pt x="666" y="478"/>
                    </a:lnTo>
                    <a:lnTo>
                      <a:pt x="668" y="491"/>
                    </a:lnTo>
                    <a:lnTo>
                      <a:pt x="669" y="494"/>
                    </a:lnTo>
                    <a:lnTo>
                      <a:pt x="673" y="501"/>
                    </a:lnTo>
                    <a:lnTo>
                      <a:pt x="674" y="504"/>
                    </a:lnTo>
                    <a:lnTo>
                      <a:pt x="676" y="511"/>
                    </a:lnTo>
                    <a:lnTo>
                      <a:pt x="678" y="514"/>
                    </a:lnTo>
                    <a:lnTo>
                      <a:pt x="679" y="522"/>
                    </a:lnTo>
                    <a:lnTo>
                      <a:pt x="681" y="526"/>
                    </a:lnTo>
                    <a:lnTo>
                      <a:pt x="682" y="531"/>
                    </a:lnTo>
                    <a:lnTo>
                      <a:pt x="684" y="532"/>
                    </a:lnTo>
                    <a:lnTo>
                      <a:pt x="686" y="537"/>
                    </a:lnTo>
                    <a:lnTo>
                      <a:pt x="689" y="539"/>
                    </a:lnTo>
                    <a:lnTo>
                      <a:pt x="691" y="544"/>
                    </a:lnTo>
                    <a:lnTo>
                      <a:pt x="692" y="545"/>
                    </a:lnTo>
                    <a:lnTo>
                      <a:pt x="694" y="549"/>
                    </a:lnTo>
                    <a:lnTo>
                      <a:pt x="696" y="550"/>
                    </a:lnTo>
                    <a:lnTo>
                      <a:pt x="697" y="554"/>
                    </a:lnTo>
                    <a:lnTo>
                      <a:pt x="699" y="555"/>
                    </a:lnTo>
                    <a:lnTo>
                      <a:pt x="701" y="559"/>
                    </a:lnTo>
                    <a:lnTo>
                      <a:pt x="704" y="560"/>
                    </a:lnTo>
                    <a:lnTo>
                      <a:pt x="706" y="562"/>
                    </a:lnTo>
                    <a:lnTo>
                      <a:pt x="707" y="564"/>
                    </a:lnTo>
                    <a:lnTo>
                      <a:pt x="709" y="565"/>
                    </a:lnTo>
                    <a:lnTo>
                      <a:pt x="711" y="567"/>
                    </a:lnTo>
                    <a:lnTo>
                      <a:pt x="712" y="569"/>
                    </a:lnTo>
                    <a:lnTo>
                      <a:pt x="714" y="570"/>
                    </a:lnTo>
                    <a:lnTo>
                      <a:pt x="716" y="572"/>
                    </a:lnTo>
                    <a:lnTo>
                      <a:pt x="719" y="572"/>
                    </a:lnTo>
                    <a:lnTo>
                      <a:pt x="720" y="573"/>
                    </a:lnTo>
                    <a:lnTo>
                      <a:pt x="722" y="573"/>
                    </a:lnTo>
                    <a:lnTo>
                      <a:pt x="724" y="575"/>
                    </a:lnTo>
                    <a:lnTo>
                      <a:pt x="725" y="575"/>
                    </a:lnTo>
                    <a:lnTo>
                      <a:pt x="727" y="575"/>
                    </a:lnTo>
                    <a:lnTo>
                      <a:pt x="729" y="575"/>
                    </a:lnTo>
                    <a:lnTo>
                      <a:pt x="730" y="577"/>
                    </a:lnTo>
                    <a:lnTo>
                      <a:pt x="734" y="577"/>
                    </a:lnTo>
                    <a:lnTo>
                      <a:pt x="735" y="577"/>
                    </a:lnTo>
                    <a:lnTo>
                      <a:pt x="737" y="578"/>
                    </a:lnTo>
                    <a:lnTo>
                      <a:pt x="739" y="578"/>
                    </a:lnTo>
                    <a:lnTo>
                      <a:pt x="740" y="580"/>
                    </a:lnTo>
                    <a:lnTo>
                      <a:pt x="742" y="582"/>
                    </a:lnTo>
                    <a:lnTo>
                      <a:pt x="744" y="583"/>
                    </a:lnTo>
                    <a:lnTo>
                      <a:pt x="745" y="585"/>
                    </a:lnTo>
                    <a:lnTo>
                      <a:pt x="747" y="585"/>
                    </a:lnTo>
                    <a:lnTo>
                      <a:pt x="750" y="587"/>
                    </a:lnTo>
                    <a:lnTo>
                      <a:pt x="752" y="587"/>
                    </a:lnTo>
                    <a:lnTo>
                      <a:pt x="754" y="588"/>
                    </a:lnTo>
                    <a:lnTo>
                      <a:pt x="755" y="590"/>
                    </a:lnTo>
                    <a:lnTo>
                      <a:pt x="757" y="590"/>
                    </a:lnTo>
                    <a:lnTo>
                      <a:pt x="758" y="590"/>
                    </a:lnTo>
                    <a:lnTo>
                      <a:pt x="760" y="592"/>
                    </a:lnTo>
                    <a:lnTo>
                      <a:pt x="762" y="592"/>
                    </a:lnTo>
                    <a:lnTo>
                      <a:pt x="765" y="592"/>
                    </a:lnTo>
                    <a:lnTo>
                      <a:pt x="767" y="593"/>
                    </a:lnTo>
                    <a:lnTo>
                      <a:pt x="768" y="593"/>
                    </a:lnTo>
                    <a:lnTo>
                      <a:pt x="770" y="593"/>
                    </a:lnTo>
                    <a:lnTo>
                      <a:pt x="772" y="593"/>
                    </a:lnTo>
                    <a:lnTo>
                      <a:pt x="773" y="595"/>
                    </a:lnTo>
                    <a:lnTo>
                      <a:pt x="775" y="595"/>
                    </a:lnTo>
                    <a:lnTo>
                      <a:pt x="777" y="595"/>
                    </a:lnTo>
                    <a:lnTo>
                      <a:pt x="780" y="597"/>
                    </a:lnTo>
                    <a:lnTo>
                      <a:pt x="782" y="597"/>
                    </a:lnTo>
                    <a:lnTo>
                      <a:pt x="783" y="597"/>
                    </a:lnTo>
                    <a:lnTo>
                      <a:pt x="785" y="598"/>
                    </a:lnTo>
                    <a:lnTo>
                      <a:pt x="787" y="598"/>
                    </a:lnTo>
                    <a:lnTo>
                      <a:pt x="788" y="600"/>
                    </a:lnTo>
                    <a:lnTo>
                      <a:pt x="790" y="600"/>
                    </a:lnTo>
                    <a:lnTo>
                      <a:pt x="792" y="602"/>
                    </a:lnTo>
                    <a:lnTo>
                      <a:pt x="795" y="602"/>
                    </a:lnTo>
                    <a:lnTo>
                      <a:pt x="796" y="602"/>
                    </a:lnTo>
                    <a:lnTo>
                      <a:pt x="798" y="603"/>
                    </a:lnTo>
                    <a:lnTo>
                      <a:pt x="800" y="605"/>
                    </a:lnTo>
                    <a:lnTo>
                      <a:pt x="801" y="605"/>
                    </a:lnTo>
                    <a:lnTo>
                      <a:pt x="803" y="607"/>
                    </a:lnTo>
                    <a:lnTo>
                      <a:pt x="805" y="607"/>
                    </a:lnTo>
                    <a:lnTo>
                      <a:pt x="806" y="607"/>
                    </a:lnTo>
                    <a:lnTo>
                      <a:pt x="808" y="608"/>
                    </a:lnTo>
                    <a:lnTo>
                      <a:pt x="811" y="608"/>
                    </a:lnTo>
                    <a:lnTo>
                      <a:pt x="813" y="610"/>
                    </a:lnTo>
                    <a:lnTo>
                      <a:pt x="815" y="610"/>
                    </a:lnTo>
                    <a:lnTo>
                      <a:pt x="816" y="610"/>
                    </a:lnTo>
                    <a:lnTo>
                      <a:pt x="818" y="610"/>
                    </a:lnTo>
                    <a:lnTo>
                      <a:pt x="820" y="610"/>
                    </a:lnTo>
                    <a:lnTo>
                      <a:pt x="821" y="612"/>
                    </a:lnTo>
                    <a:lnTo>
                      <a:pt x="823" y="612"/>
                    </a:lnTo>
                    <a:lnTo>
                      <a:pt x="826" y="612"/>
                    </a:lnTo>
                    <a:lnTo>
                      <a:pt x="828" y="612"/>
                    </a:lnTo>
                    <a:lnTo>
                      <a:pt x="830" y="612"/>
                    </a:lnTo>
                    <a:lnTo>
                      <a:pt x="831" y="612"/>
                    </a:lnTo>
                    <a:lnTo>
                      <a:pt x="833" y="612"/>
                    </a:lnTo>
                    <a:lnTo>
                      <a:pt x="834" y="612"/>
                    </a:lnTo>
                    <a:lnTo>
                      <a:pt x="836" y="612"/>
                    </a:lnTo>
                    <a:lnTo>
                      <a:pt x="838" y="612"/>
                    </a:lnTo>
                    <a:lnTo>
                      <a:pt x="841" y="612"/>
                    </a:lnTo>
                    <a:lnTo>
                      <a:pt x="843" y="612"/>
                    </a:lnTo>
                    <a:lnTo>
                      <a:pt x="844" y="613"/>
                    </a:lnTo>
                    <a:lnTo>
                      <a:pt x="846" y="613"/>
                    </a:lnTo>
                    <a:lnTo>
                      <a:pt x="848" y="613"/>
                    </a:lnTo>
                    <a:lnTo>
                      <a:pt x="849" y="613"/>
                    </a:lnTo>
                    <a:lnTo>
                      <a:pt x="851" y="613"/>
                    </a:lnTo>
                    <a:lnTo>
                      <a:pt x="853" y="613"/>
                    </a:lnTo>
                    <a:lnTo>
                      <a:pt x="856" y="613"/>
                    </a:lnTo>
                    <a:lnTo>
                      <a:pt x="858" y="613"/>
                    </a:lnTo>
                    <a:lnTo>
                      <a:pt x="859" y="613"/>
                    </a:lnTo>
                    <a:lnTo>
                      <a:pt x="861" y="613"/>
                    </a:lnTo>
                    <a:lnTo>
                      <a:pt x="863" y="613"/>
                    </a:lnTo>
                    <a:lnTo>
                      <a:pt x="864" y="615"/>
                    </a:lnTo>
                    <a:lnTo>
                      <a:pt x="866" y="615"/>
                    </a:lnTo>
                    <a:lnTo>
                      <a:pt x="867" y="615"/>
                    </a:lnTo>
                    <a:lnTo>
                      <a:pt x="869" y="615"/>
                    </a:lnTo>
                    <a:lnTo>
                      <a:pt x="872" y="615"/>
                    </a:lnTo>
                    <a:lnTo>
                      <a:pt x="874" y="615"/>
                    </a:lnTo>
                    <a:lnTo>
                      <a:pt x="876" y="616"/>
                    </a:lnTo>
                    <a:lnTo>
                      <a:pt x="877" y="616"/>
                    </a:lnTo>
                    <a:lnTo>
                      <a:pt x="879" y="616"/>
                    </a:lnTo>
                    <a:lnTo>
                      <a:pt x="881" y="616"/>
                    </a:lnTo>
                    <a:lnTo>
                      <a:pt x="882" y="618"/>
                    </a:lnTo>
                    <a:lnTo>
                      <a:pt x="884" y="618"/>
                    </a:lnTo>
                    <a:lnTo>
                      <a:pt x="887" y="618"/>
                    </a:lnTo>
                    <a:lnTo>
                      <a:pt x="889" y="620"/>
                    </a:lnTo>
                    <a:lnTo>
                      <a:pt x="891" y="620"/>
                    </a:lnTo>
                    <a:lnTo>
                      <a:pt x="892" y="620"/>
                    </a:lnTo>
                    <a:lnTo>
                      <a:pt x="894" y="621"/>
                    </a:lnTo>
                    <a:lnTo>
                      <a:pt x="896" y="621"/>
                    </a:lnTo>
                    <a:lnTo>
                      <a:pt x="897" y="621"/>
                    </a:lnTo>
                    <a:lnTo>
                      <a:pt x="899" y="621"/>
                    </a:lnTo>
                    <a:lnTo>
                      <a:pt x="902" y="621"/>
                    </a:lnTo>
                    <a:lnTo>
                      <a:pt x="904" y="623"/>
                    </a:lnTo>
                    <a:lnTo>
                      <a:pt x="905" y="623"/>
                    </a:lnTo>
                    <a:lnTo>
                      <a:pt x="907" y="623"/>
                    </a:lnTo>
                    <a:lnTo>
                      <a:pt x="909" y="625"/>
                    </a:lnTo>
                    <a:lnTo>
                      <a:pt x="910" y="625"/>
                    </a:lnTo>
                    <a:lnTo>
                      <a:pt x="912" y="625"/>
                    </a:lnTo>
                    <a:lnTo>
                      <a:pt x="914" y="625"/>
                    </a:lnTo>
                    <a:lnTo>
                      <a:pt x="917" y="626"/>
                    </a:lnTo>
                    <a:lnTo>
                      <a:pt x="919" y="626"/>
                    </a:lnTo>
                    <a:lnTo>
                      <a:pt x="920" y="626"/>
                    </a:lnTo>
                    <a:lnTo>
                      <a:pt x="922" y="626"/>
                    </a:lnTo>
                    <a:lnTo>
                      <a:pt x="924" y="626"/>
                    </a:lnTo>
                    <a:lnTo>
                      <a:pt x="925" y="626"/>
                    </a:lnTo>
                    <a:lnTo>
                      <a:pt x="927" y="628"/>
                    </a:lnTo>
                    <a:lnTo>
                      <a:pt x="929" y="628"/>
                    </a:lnTo>
                    <a:lnTo>
                      <a:pt x="930" y="628"/>
                    </a:lnTo>
                    <a:lnTo>
                      <a:pt x="934" y="628"/>
                    </a:lnTo>
                    <a:lnTo>
                      <a:pt x="935" y="628"/>
                    </a:lnTo>
                    <a:lnTo>
                      <a:pt x="937" y="628"/>
                    </a:lnTo>
                    <a:lnTo>
                      <a:pt x="939" y="628"/>
                    </a:lnTo>
                    <a:lnTo>
                      <a:pt x="940" y="628"/>
                    </a:lnTo>
                    <a:lnTo>
                      <a:pt x="942" y="628"/>
                    </a:lnTo>
                    <a:lnTo>
                      <a:pt x="943" y="628"/>
                    </a:lnTo>
                    <a:lnTo>
                      <a:pt x="945" y="628"/>
                    </a:lnTo>
                    <a:lnTo>
                      <a:pt x="948" y="628"/>
                    </a:lnTo>
                    <a:lnTo>
                      <a:pt x="950" y="628"/>
                    </a:lnTo>
                    <a:lnTo>
                      <a:pt x="952" y="628"/>
                    </a:lnTo>
                    <a:lnTo>
                      <a:pt x="953" y="628"/>
                    </a:lnTo>
                    <a:lnTo>
                      <a:pt x="955" y="628"/>
                    </a:lnTo>
                    <a:lnTo>
                      <a:pt x="957" y="628"/>
                    </a:lnTo>
                    <a:lnTo>
                      <a:pt x="958" y="628"/>
                    </a:lnTo>
                    <a:lnTo>
                      <a:pt x="960" y="628"/>
                    </a:lnTo>
                    <a:lnTo>
                      <a:pt x="963" y="628"/>
                    </a:lnTo>
                    <a:lnTo>
                      <a:pt x="965" y="628"/>
                    </a:lnTo>
                    <a:lnTo>
                      <a:pt x="967" y="628"/>
                    </a:lnTo>
                    <a:lnTo>
                      <a:pt x="968" y="628"/>
                    </a:lnTo>
                    <a:lnTo>
                      <a:pt x="970" y="628"/>
                    </a:lnTo>
                    <a:lnTo>
                      <a:pt x="972" y="628"/>
                    </a:lnTo>
                    <a:lnTo>
                      <a:pt x="973" y="628"/>
                    </a:lnTo>
                    <a:lnTo>
                      <a:pt x="975" y="628"/>
                    </a:lnTo>
                    <a:lnTo>
                      <a:pt x="978" y="628"/>
                    </a:lnTo>
                    <a:lnTo>
                      <a:pt x="980" y="628"/>
                    </a:lnTo>
                    <a:lnTo>
                      <a:pt x="981" y="628"/>
                    </a:lnTo>
                    <a:lnTo>
                      <a:pt x="983" y="628"/>
                    </a:lnTo>
                    <a:lnTo>
                      <a:pt x="985" y="628"/>
                    </a:lnTo>
                    <a:lnTo>
                      <a:pt x="986" y="628"/>
                    </a:lnTo>
                    <a:lnTo>
                      <a:pt x="988" y="628"/>
                    </a:lnTo>
                    <a:lnTo>
                      <a:pt x="990" y="628"/>
                    </a:lnTo>
                    <a:lnTo>
                      <a:pt x="991" y="628"/>
                    </a:lnTo>
                    <a:lnTo>
                      <a:pt x="995" y="628"/>
                    </a:lnTo>
                    <a:lnTo>
                      <a:pt x="996" y="628"/>
                    </a:lnTo>
                    <a:lnTo>
                      <a:pt x="998" y="628"/>
                    </a:lnTo>
                    <a:lnTo>
                      <a:pt x="1000" y="628"/>
                    </a:lnTo>
                    <a:lnTo>
                      <a:pt x="1001" y="628"/>
                    </a:lnTo>
                    <a:lnTo>
                      <a:pt x="1003" y="628"/>
                    </a:lnTo>
                    <a:lnTo>
                      <a:pt x="1005" y="628"/>
                    </a:lnTo>
                    <a:lnTo>
                      <a:pt x="1006" y="628"/>
                    </a:lnTo>
                    <a:lnTo>
                      <a:pt x="1010" y="628"/>
                    </a:lnTo>
                    <a:lnTo>
                      <a:pt x="1011" y="628"/>
                    </a:lnTo>
                    <a:lnTo>
                      <a:pt x="1013" y="628"/>
                    </a:lnTo>
                    <a:lnTo>
                      <a:pt x="1015" y="628"/>
                    </a:lnTo>
                    <a:lnTo>
                      <a:pt x="1016" y="628"/>
                    </a:lnTo>
                    <a:lnTo>
                      <a:pt x="1018" y="628"/>
                    </a:lnTo>
                    <a:lnTo>
                      <a:pt x="1019" y="628"/>
                    </a:lnTo>
                    <a:lnTo>
                      <a:pt x="1021" y="628"/>
                    </a:lnTo>
                    <a:lnTo>
                      <a:pt x="1024" y="628"/>
                    </a:lnTo>
                    <a:lnTo>
                      <a:pt x="1026" y="630"/>
                    </a:lnTo>
                    <a:lnTo>
                      <a:pt x="1028" y="630"/>
                    </a:lnTo>
                    <a:lnTo>
                      <a:pt x="1029" y="630"/>
                    </a:lnTo>
                    <a:lnTo>
                      <a:pt x="1031" y="630"/>
                    </a:lnTo>
                    <a:lnTo>
                      <a:pt x="1033" y="630"/>
                    </a:lnTo>
                    <a:lnTo>
                      <a:pt x="1034" y="628"/>
                    </a:lnTo>
                    <a:lnTo>
                      <a:pt x="1036" y="628"/>
                    </a:lnTo>
                    <a:lnTo>
                      <a:pt x="1039" y="628"/>
                    </a:lnTo>
                    <a:lnTo>
                      <a:pt x="1041" y="628"/>
                    </a:lnTo>
                    <a:lnTo>
                      <a:pt x="1043" y="628"/>
                    </a:lnTo>
                    <a:lnTo>
                      <a:pt x="1044" y="628"/>
                    </a:lnTo>
                    <a:lnTo>
                      <a:pt x="1046" y="628"/>
                    </a:lnTo>
                    <a:lnTo>
                      <a:pt x="1048" y="628"/>
                    </a:lnTo>
                    <a:lnTo>
                      <a:pt x="1049" y="628"/>
                    </a:lnTo>
                    <a:lnTo>
                      <a:pt x="1051" y="628"/>
                    </a:lnTo>
                    <a:lnTo>
                      <a:pt x="1053" y="628"/>
                    </a:lnTo>
                    <a:lnTo>
                      <a:pt x="1056" y="628"/>
                    </a:lnTo>
                    <a:lnTo>
                      <a:pt x="1057" y="628"/>
                    </a:lnTo>
                    <a:lnTo>
                      <a:pt x="1059" y="626"/>
                    </a:lnTo>
                    <a:lnTo>
                      <a:pt x="1061" y="626"/>
                    </a:lnTo>
                    <a:lnTo>
                      <a:pt x="1062" y="626"/>
                    </a:lnTo>
                    <a:lnTo>
                      <a:pt x="1064" y="626"/>
                    </a:lnTo>
                    <a:lnTo>
                      <a:pt x="1066" y="626"/>
                    </a:lnTo>
                    <a:lnTo>
                      <a:pt x="1067" y="626"/>
                    </a:lnTo>
                    <a:lnTo>
                      <a:pt x="1071" y="626"/>
                    </a:lnTo>
                    <a:lnTo>
                      <a:pt x="1072" y="626"/>
                    </a:lnTo>
                    <a:lnTo>
                      <a:pt x="1074" y="626"/>
                    </a:lnTo>
                    <a:lnTo>
                      <a:pt x="1076" y="625"/>
                    </a:lnTo>
                    <a:lnTo>
                      <a:pt x="1077" y="625"/>
                    </a:lnTo>
                    <a:lnTo>
                      <a:pt x="1079" y="626"/>
                    </a:lnTo>
                    <a:lnTo>
                      <a:pt x="1081" y="626"/>
                    </a:lnTo>
                    <a:lnTo>
                      <a:pt x="1082" y="626"/>
                    </a:lnTo>
                    <a:lnTo>
                      <a:pt x="1086" y="626"/>
                    </a:lnTo>
                    <a:lnTo>
                      <a:pt x="1087" y="626"/>
                    </a:lnTo>
                    <a:lnTo>
                      <a:pt x="1089" y="626"/>
                    </a:lnTo>
                    <a:lnTo>
                      <a:pt x="1091" y="626"/>
                    </a:lnTo>
                    <a:lnTo>
                      <a:pt x="1092" y="626"/>
                    </a:lnTo>
                    <a:lnTo>
                      <a:pt x="1094" y="626"/>
                    </a:lnTo>
                    <a:lnTo>
                      <a:pt x="1095" y="626"/>
                    </a:lnTo>
                    <a:lnTo>
                      <a:pt x="1097" y="628"/>
                    </a:lnTo>
                    <a:lnTo>
                      <a:pt x="1100" y="628"/>
                    </a:lnTo>
                    <a:lnTo>
                      <a:pt x="1102" y="628"/>
                    </a:lnTo>
                    <a:lnTo>
                      <a:pt x="1104" y="628"/>
                    </a:lnTo>
                    <a:lnTo>
                      <a:pt x="1105" y="628"/>
                    </a:lnTo>
                    <a:lnTo>
                      <a:pt x="1107" y="628"/>
                    </a:lnTo>
                    <a:lnTo>
                      <a:pt x="1109" y="630"/>
                    </a:lnTo>
                    <a:lnTo>
                      <a:pt x="1110" y="630"/>
                    </a:lnTo>
                    <a:lnTo>
                      <a:pt x="1112" y="630"/>
                    </a:lnTo>
                    <a:lnTo>
                      <a:pt x="1114" y="630"/>
                    </a:lnTo>
                    <a:lnTo>
                      <a:pt x="1117" y="630"/>
                    </a:lnTo>
                    <a:lnTo>
                      <a:pt x="1119" y="630"/>
                    </a:lnTo>
                    <a:lnTo>
                      <a:pt x="1120" y="630"/>
                    </a:lnTo>
                    <a:lnTo>
                      <a:pt x="1122" y="630"/>
                    </a:lnTo>
                    <a:lnTo>
                      <a:pt x="1124" y="630"/>
                    </a:lnTo>
                    <a:lnTo>
                      <a:pt x="1125" y="631"/>
                    </a:lnTo>
                    <a:lnTo>
                      <a:pt x="1127" y="631"/>
                    </a:lnTo>
                    <a:lnTo>
                      <a:pt x="1128" y="631"/>
                    </a:lnTo>
                    <a:lnTo>
                      <a:pt x="1132" y="631"/>
                    </a:lnTo>
                    <a:lnTo>
                      <a:pt x="1133" y="631"/>
                    </a:lnTo>
                    <a:lnTo>
                      <a:pt x="1135" y="631"/>
                    </a:lnTo>
                    <a:lnTo>
                      <a:pt x="1137" y="631"/>
                    </a:lnTo>
                    <a:lnTo>
                      <a:pt x="1138" y="631"/>
                    </a:lnTo>
                    <a:lnTo>
                      <a:pt x="1140" y="631"/>
                    </a:lnTo>
                    <a:lnTo>
                      <a:pt x="1142" y="631"/>
                    </a:lnTo>
                    <a:lnTo>
                      <a:pt x="1143" y="631"/>
                    </a:lnTo>
                    <a:lnTo>
                      <a:pt x="1147" y="630"/>
                    </a:lnTo>
                    <a:lnTo>
                      <a:pt x="1148" y="630"/>
                    </a:lnTo>
                    <a:lnTo>
                      <a:pt x="1150" y="630"/>
                    </a:lnTo>
                    <a:lnTo>
                      <a:pt x="1152" y="630"/>
                    </a:lnTo>
                    <a:lnTo>
                      <a:pt x="1153" y="630"/>
                    </a:lnTo>
                    <a:lnTo>
                      <a:pt x="1155" y="630"/>
                    </a:lnTo>
                    <a:lnTo>
                      <a:pt x="1157" y="628"/>
                    </a:lnTo>
                    <a:lnTo>
                      <a:pt x="1158" y="628"/>
                    </a:lnTo>
                    <a:lnTo>
                      <a:pt x="1162" y="628"/>
                    </a:lnTo>
                    <a:lnTo>
                      <a:pt x="1163" y="628"/>
                    </a:lnTo>
                    <a:lnTo>
                      <a:pt x="1165" y="626"/>
                    </a:lnTo>
                    <a:lnTo>
                      <a:pt x="1166" y="626"/>
                    </a:lnTo>
                    <a:lnTo>
                      <a:pt x="1168" y="626"/>
                    </a:lnTo>
                    <a:lnTo>
                      <a:pt x="1170" y="626"/>
                    </a:lnTo>
                    <a:lnTo>
                      <a:pt x="1171" y="625"/>
                    </a:lnTo>
                    <a:lnTo>
                      <a:pt x="1173" y="625"/>
                    </a:lnTo>
                    <a:lnTo>
                      <a:pt x="1175" y="625"/>
                    </a:lnTo>
                    <a:lnTo>
                      <a:pt x="1178" y="625"/>
                    </a:lnTo>
                    <a:lnTo>
                      <a:pt x="1180" y="623"/>
                    </a:lnTo>
                    <a:lnTo>
                      <a:pt x="1181" y="623"/>
                    </a:lnTo>
                    <a:lnTo>
                      <a:pt x="1183" y="623"/>
                    </a:lnTo>
                    <a:lnTo>
                      <a:pt x="1185" y="623"/>
                    </a:lnTo>
                    <a:lnTo>
                      <a:pt x="1186" y="625"/>
                    </a:lnTo>
                    <a:lnTo>
                      <a:pt x="1188" y="625"/>
                    </a:lnTo>
                    <a:lnTo>
                      <a:pt x="1190" y="625"/>
                    </a:lnTo>
                    <a:lnTo>
                      <a:pt x="1193" y="625"/>
                    </a:lnTo>
                    <a:lnTo>
                      <a:pt x="1195" y="625"/>
                    </a:lnTo>
                    <a:lnTo>
                      <a:pt x="1196" y="625"/>
                    </a:lnTo>
                    <a:lnTo>
                      <a:pt x="1198" y="626"/>
                    </a:lnTo>
                    <a:lnTo>
                      <a:pt x="1200" y="626"/>
                    </a:lnTo>
                    <a:lnTo>
                      <a:pt x="1201" y="626"/>
                    </a:lnTo>
                    <a:lnTo>
                      <a:pt x="1203" y="626"/>
                    </a:lnTo>
                    <a:lnTo>
                      <a:pt x="1204" y="626"/>
                    </a:lnTo>
                    <a:lnTo>
                      <a:pt x="1208" y="628"/>
                    </a:lnTo>
                    <a:lnTo>
                      <a:pt x="1209" y="628"/>
                    </a:lnTo>
                    <a:lnTo>
                      <a:pt x="1211" y="628"/>
                    </a:lnTo>
                    <a:lnTo>
                      <a:pt x="1213" y="628"/>
                    </a:lnTo>
                    <a:lnTo>
                      <a:pt x="1214" y="628"/>
                    </a:lnTo>
                    <a:lnTo>
                      <a:pt x="1216" y="628"/>
                    </a:lnTo>
                    <a:lnTo>
                      <a:pt x="1218" y="628"/>
                    </a:lnTo>
                    <a:lnTo>
                      <a:pt x="1219" y="628"/>
                    </a:lnTo>
                    <a:lnTo>
                      <a:pt x="1223" y="628"/>
                    </a:lnTo>
                    <a:lnTo>
                      <a:pt x="1224" y="628"/>
                    </a:lnTo>
                    <a:lnTo>
                      <a:pt x="1226" y="628"/>
                    </a:lnTo>
                    <a:lnTo>
                      <a:pt x="1228" y="628"/>
                    </a:lnTo>
                    <a:lnTo>
                      <a:pt x="1229" y="628"/>
                    </a:lnTo>
                    <a:lnTo>
                      <a:pt x="1231" y="628"/>
                    </a:lnTo>
                    <a:lnTo>
                      <a:pt x="1233" y="628"/>
                    </a:lnTo>
                    <a:lnTo>
                      <a:pt x="1234" y="628"/>
                    </a:lnTo>
                    <a:lnTo>
                      <a:pt x="1236" y="628"/>
                    </a:lnTo>
                    <a:lnTo>
                      <a:pt x="1239" y="628"/>
                    </a:lnTo>
                    <a:lnTo>
                      <a:pt x="1241" y="628"/>
                    </a:lnTo>
                    <a:lnTo>
                      <a:pt x="1242" y="628"/>
                    </a:lnTo>
                    <a:lnTo>
                      <a:pt x="1244" y="628"/>
                    </a:lnTo>
                    <a:lnTo>
                      <a:pt x="1246" y="628"/>
                    </a:lnTo>
                    <a:lnTo>
                      <a:pt x="1247" y="628"/>
                    </a:lnTo>
                    <a:lnTo>
                      <a:pt x="1249" y="628"/>
                    </a:lnTo>
                    <a:lnTo>
                      <a:pt x="1251" y="628"/>
                    </a:lnTo>
                    <a:lnTo>
                      <a:pt x="1254" y="628"/>
                    </a:lnTo>
                    <a:lnTo>
                      <a:pt x="1256" y="628"/>
                    </a:lnTo>
                    <a:lnTo>
                      <a:pt x="1257" y="626"/>
                    </a:lnTo>
                    <a:lnTo>
                      <a:pt x="1259" y="626"/>
                    </a:lnTo>
                    <a:lnTo>
                      <a:pt x="1261" y="626"/>
                    </a:lnTo>
                    <a:lnTo>
                      <a:pt x="1262" y="626"/>
                    </a:lnTo>
                    <a:lnTo>
                      <a:pt x="1264" y="626"/>
                    </a:lnTo>
                    <a:lnTo>
                      <a:pt x="1266" y="626"/>
                    </a:lnTo>
                    <a:lnTo>
                      <a:pt x="1269" y="626"/>
                    </a:lnTo>
                    <a:lnTo>
                      <a:pt x="1271" y="626"/>
                    </a:lnTo>
                    <a:lnTo>
                      <a:pt x="1272" y="625"/>
                    </a:lnTo>
                    <a:lnTo>
                      <a:pt x="1274" y="625"/>
                    </a:lnTo>
                    <a:lnTo>
                      <a:pt x="1276" y="625"/>
                    </a:lnTo>
                    <a:lnTo>
                      <a:pt x="1277" y="625"/>
                    </a:lnTo>
                    <a:lnTo>
                      <a:pt x="1279" y="623"/>
                    </a:lnTo>
                    <a:lnTo>
                      <a:pt x="1280" y="623"/>
                    </a:lnTo>
                    <a:lnTo>
                      <a:pt x="1284" y="623"/>
                    </a:lnTo>
                    <a:lnTo>
                      <a:pt x="1285" y="621"/>
                    </a:lnTo>
                    <a:lnTo>
                      <a:pt x="1287" y="621"/>
                    </a:lnTo>
                    <a:lnTo>
                      <a:pt x="1289" y="621"/>
                    </a:lnTo>
                    <a:lnTo>
                      <a:pt x="1290" y="620"/>
                    </a:lnTo>
                    <a:lnTo>
                      <a:pt x="1292" y="620"/>
                    </a:lnTo>
                    <a:lnTo>
                      <a:pt x="1294" y="620"/>
                    </a:lnTo>
                    <a:lnTo>
                      <a:pt x="1295" y="618"/>
                    </a:lnTo>
                    <a:lnTo>
                      <a:pt x="1297" y="618"/>
                    </a:lnTo>
                    <a:lnTo>
                      <a:pt x="1300" y="618"/>
                    </a:lnTo>
                    <a:lnTo>
                      <a:pt x="1302" y="618"/>
                    </a:lnTo>
                    <a:lnTo>
                      <a:pt x="1304" y="618"/>
                    </a:lnTo>
                    <a:lnTo>
                      <a:pt x="1305" y="618"/>
                    </a:lnTo>
                    <a:lnTo>
                      <a:pt x="1307" y="618"/>
                    </a:lnTo>
                    <a:lnTo>
                      <a:pt x="1309" y="616"/>
                    </a:lnTo>
                    <a:lnTo>
                      <a:pt x="1310" y="615"/>
                    </a:lnTo>
                    <a:lnTo>
                      <a:pt x="1312" y="613"/>
                    </a:lnTo>
                    <a:lnTo>
                      <a:pt x="1315" y="613"/>
                    </a:lnTo>
                    <a:lnTo>
                      <a:pt x="1317" y="612"/>
                    </a:lnTo>
                    <a:lnTo>
                      <a:pt x="1318" y="612"/>
                    </a:lnTo>
                    <a:lnTo>
                      <a:pt x="1320" y="608"/>
                    </a:lnTo>
                    <a:lnTo>
                      <a:pt x="1322" y="607"/>
                    </a:lnTo>
                    <a:lnTo>
                      <a:pt x="1323" y="605"/>
                    </a:lnTo>
                    <a:lnTo>
                      <a:pt x="1325" y="603"/>
                    </a:lnTo>
                    <a:lnTo>
                      <a:pt x="1327" y="598"/>
                    </a:lnTo>
                    <a:lnTo>
                      <a:pt x="1330" y="597"/>
                    </a:lnTo>
                    <a:lnTo>
                      <a:pt x="1332" y="593"/>
                    </a:lnTo>
                    <a:lnTo>
                      <a:pt x="1333" y="592"/>
                    </a:lnTo>
                    <a:lnTo>
                      <a:pt x="1335" y="587"/>
                    </a:lnTo>
                    <a:lnTo>
                      <a:pt x="1337" y="585"/>
                    </a:lnTo>
                    <a:lnTo>
                      <a:pt x="1338" y="582"/>
                    </a:lnTo>
                    <a:lnTo>
                      <a:pt x="1340" y="580"/>
                    </a:lnTo>
                    <a:lnTo>
                      <a:pt x="1342" y="577"/>
                    </a:lnTo>
                    <a:lnTo>
                      <a:pt x="1345" y="577"/>
                    </a:lnTo>
                    <a:lnTo>
                      <a:pt x="1347" y="573"/>
                    </a:lnTo>
                    <a:lnTo>
                      <a:pt x="1348" y="573"/>
                    </a:lnTo>
                    <a:lnTo>
                      <a:pt x="1350" y="577"/>
                    </a:lnTo>
                    <a:lnTo>
                      <a:pt x="1352" y="577"/>
                    </a:lnTo>
                    <a:lnTo>
                      <a:pt x="1353" y="580"/>
                    </a:lnTo>
                    <a:lnTo>
                      <a:pt x="1355" y="580"/>
                    </a:lnTo>
                    <a:lnTo>
                      <a:pt x="1356" y="583"/>
                    </a:lnTo>
                    <a:lnTo>
                      <a:pt x="1358" y="585"/>
                    </a:lnTo>
                    <a:lnTo>
                      <a:pt x="1361" y="587"/>
                    </a:lnTo>
                    <a:lnTo>
                      <a:pt x="1363" y="588"/>
                    </a:lnTo>
                    <a:lnTo>
                      <a:pt x="1365" y="592"/>
                    </a:lnTo>
                    <a:lnTo>
                      <a:pt x="1366" y="592"/>
                    </a:lnTo>
                    <a:lnTo>
                      <a:pt x="1368" y="595"/>
                    </a:lnTo>
                    <a:lnTo>
                      <a:pt x="1370" y="597"/>
                    </a:lnTo>
                    <a:lnTo>
                      <a:pt x="1371" y="598"/>
                    </a:lnTo>
                    <a:lnTo>
                      <a:pt x="1373" y="598"/>
                    </a:lnTo>
                    <a:lnTo>
                      <a:pt x="1376" y="600"/>
                    </a:lnTo>
                    <a:lnTo>
                      <a:pt x="1378" y="600"/>
                    </a:lnTo>
                    <a:lnTo>
                      <a:pt x="1380" y="600"/>
                    </a:lnTo>
                    <a:lnTo>
                      <a:pt x="1381" y="600"/>
                    </a:lnTo>
                    <a:lnTo>
                      <a:pt x="1383" y="600"/>
                    </a:lnTo>
                    <a:lnTo>
                      <a:pt x="1385" y="600"/>
                    </a:lnTo>
                    <a:lnTo>
                      <a:pt x="1386" y="598"/>
                    </a:lnTo>
                    <a:lnTo>
                      <a:pt x="1388" y="598"/>
                    </a:lnTo>
                    <a:lnTo>
                      <a:pt x="1391" y="597"/>
                    </a:lnTo>
                    <a:lnTo>
                      <a:pt x="1393" y="597"/>
                    </a:lnTo>
                    <a:lnTo>
                      <a:pt x="1394" y="597"/>
                    </a:lnTo>
                    <a:lnTo>
                      <a:pt x="1396" y="597"/>
                    </a:lnTo>
                    <a:lnTo>
                      <a:pt x="1398" y="597"/>
                    </a:lnTo>
                    <a:lnTo>
                      <a:pt x="1399" y="595"/>
                    </a:lnTo>
                    <a:lnTo>
                      <a:pt x="1401" y="593"/>
                    </a:lnTo>
                    <a:lnTo>
                      <a:pt x="1403" y="593"/>
                    </a:lnTo>
                    <a:lnTo>
                      <a:pt x="1406" y="592"/>
                    </a:lnTo>
                    <a:lnTo>
                      <a:pt x="1408" y="592"/>
                    </a:lnTo>
                    <a:lnTo>
                      <a:pt x="1409" y="592"/>
                    </a:lnTo>
                    <a:lnTo>
                      <a:pt x="1411" y="590"/>
                    </a:lnTo>
                    <a:lnTo>
                      <a:pt x="1413" y="588"/>
                    </a:lnTo>
                    <a:lnTo>
                      <a:pt x="1414" y="590"/>
                    </a:lnTo>
                    <a:lnTo>
                      <a:pt x="1416" y="588"/>
                    </a:lnTo>
                    <a:lnTo>
                      <a:pt x="1418" y="588"/>
                    </a:lnTo>
                    <a:lnTo>
                      <a:pt x="1419" y="587"/>
                    </a:lnTo>
                    <a:lnTo>
                      <a:pt x="1423" y="585"/>
                    </a:lnTo>
                    <a:lnTo>
                      <a:pt x="1424" y="582"/>
                    </a:lnTo>
                    <a:lnTo>
                      <a:pt x="1426" y="582"/>
                    </a:lnTo>
                    <a:lnTo>
                      <a:pt x="1427" y="578"/>
                    </a:lnTo>
                    <a:lnTo>
                      <a:pt x="1429" y="578"/>
                    </a:lnTo>
                    <a:lnTo>
                      <a:pt x="1431" y="572"/>
                    </a:lnTo>
                    <a:lnTo>
                      <a:pt x="1432" y="570"/>
                    </a:lnTo>
                    <a:lnTo>
                      <a:pt x="1434" y="565"/>
                    </a:lnTo>
                    <a:lnTo>
                      <a:pt x="1437" y="562"/>
                    </a:lnTo>
                    <a:lnTo>
                      <a:pt x="1439" y="554"/>
                    </a:lnTo>
                    <a:lnTo>
                      <a:pt x="1441" y="549"/>
                    </a:lnTo>
                    <a:lnTo>
                      <a:pt x="1442" y="532"/>
                    </a:lnTo>
                    <a:lnTo>
                      <a:pt x="1444" y="527"/>
                    </a:lnTo>
                    <a:lnTo>
                      <a:pt x="1446" y="516"/>
                    </a:lnTo>
                    <a:lnTo>
                      <a:pt x="1447" y="509"/>
                    </a:lnTo>
                    <a:lnTo>
                      <a:pt x="1449" y="496"/>
                    </a:lnTo>
                    <a:lnTo>
                      <a:pt x="1452" y="488"/>
                    </a:lnTo>
                    <a:lnTo>
                      <a:pt x="1454" y="458"/>
                    </a:lnTo>
                    <a:lnTo>
                      <a:pt x="1456" y="448"/>
                    </a:lnTo>
                    <a:lnTo>
                      <a:pt x="1457" y="433"/>
                    </a:lnTo>
                    <a:lnTo>
                      <a:pt x="1459" y="428"/>
                    </a:lnTo>
                    <a:lnTo>
                      <a:pt x="1461" y="425"/>
                    </a:lnTo>
                    <a:lnTo>
                      <a:pt x="1462" y="428"/>
                    </a:lnTo>
                    <a:lnTo>
                      <a:pt x="1464" y="438"/>
                    </a:lnTo>
                    <a:lnTo>
                      <a:pt x="1467" y="440"/>
                    </a:lnTo>
                    <a:lnTo>
                      <a:pt x="1469" y="438"/>
                    </a:lnTo>
                    <a:lnTo>
                      <a:pt x="1470" y="436"/>
                    </a:lnTo>
                    <a:lnTo>
                      <a:pt x="1472" y="431"/>
                    </a:lnTo>
                    <a:lnTo>
                      <a:pt x="1474" y="428"/>
                    </a:lnTo>
                    <a:lnTo>
                      <a:pt x="1475" y="421"/>
                    </a:lnTo>
                    <a:lnTo>
                      <a:pt x="1477" y="420"/>
                    </a:lnTo>
                    <a:lnTo>
                      <a:pt x="1479" y="416"/>
                    </a:lnTo>
                    <a:lnTo>
                      <a:pt x="1480" y="415"/>
                    </a:lnTo>
                    <a:lnTo>
                      <a:pt x="1484" y="413"/>
                    </a:lnTo>
                    <a:lnTo>
                      <a:pt x="1485" y="413"/>
                    </a:lnTo>
                    <a:lnTo>
                      <a:pt x="1487" y="411"/>
                    </a:lnTo>
                    <a:lnTo>
                      <a:pt x="1489" y="413"/>
                    </a:lnTo>
                    <a:lnTo>
                      <a:pt x="1490" y="413"/>
                    </a:lnTo>
                    <a:lnTo>
                      <a:pt x="1492" y="415"/>
                    </a:lnTo>
                    <a:lnTo>
                      <a:pt x="1494" y="416"/>
                    </a:lnTo>
                    <a:lnTo>
                      <a:pt x="1495" y="418"/>
                    </a:lnTo>
                    <a:lnTo>
                      <a:pt x="1499" y="425"/>
                    </a:lnTo>
                    <a:lnTo>
                      <a:pt x="1500" y="426"/>
                    </a:lnTo>
                    <a:lnTo>
                      <a:pt x="1502" y="428"/>
                    </a:lnTo>
                    <a:lnTo>
                      <a:pt x="1503" y="430"/>
                    </a:lnTo>
                    <a:lnTo>
                      <a:pt x="1505" y="430"/>
                    </a:lnTo>
                    <a:lnTo>
                      <a:pt x="1507" y="430"/>
                    </a:lnTo>
                    <a:lnTo>
                      <a:pt x="1508" y="426"/>
                    </a:lnTo>
                    <a:lnTo>
                      <a:pt x="1510" y="426"/>
                    </a:lnTo>
                    <a:lnTo>
                      <a:pt x="1513" y="428"/>
                    </a:lnTo>
                    <a:lnTo>
                      <a:pt x="1515" y="430"/>
                    </a:lnTo>
                    <a:lnTo>
                      <a:pt x="1517" y="436"/>
                    </a:lnTo>
                    <a:lnTo>
                      <a:pt x="1518" y="440"/>
                    </a:lnTo>
                    <a:lnTo>
                      <a:pt x="1520" y="441"/>
                    </a:lnTo>
                    <a:lnTo>
                      <a:pt x="1522" y="441"/>
                    </a:lnTo>
                    <a:lnTo>
                      <a:pt x="1523" y="440"/>
                    </a:lnTo>
                    <a:lnTo>
                      <a:pt x="1525" y="440"/>
                    </a:lnTo>
                    <a:lnTo>
                      <a:pt x="1528" y="438"/>
                    </a:lnTo>
                    <a:lnTo>
                      <a:pt x="1530" y="436"/>
                    </a:lnTo>
                    <a:lnTo>
                      <a:pt x="1532" y="436"/>
                    </a:lnTo>
                    <a:lnTo>
                      <a:pt x="1533" y="436"/>
                    </a:lnTo>
                    <a:lnTo>
                      <a:pt x="1535" y="440"/>
                    </a:lnTo>
                    <a:lnTo>
                      <a:pt x="1537" y="443"/>
                    </a:lnTo>
                    <a:lnTo>
                      <a:pt x="1538" y="449"/>
                    </a:lnTo>
                    <a:lnTo>
                      <a:pt x="1540" y="454"/>
                    </a:lnTo>
                    <a:lnTo>
                      <a:pt x="1541" y="468"/>
                    </a:lnTo>
                    <a:lnTo>
                      <a:pt x="1545" y="473"/>
                    </a:lnTo>
                    <a:lnTo>
                      <a:pt x="1546" y="481"/>
                    </a:lnTo>
                    <a:lnTo>
                      <a:pt x="1548" y="484"/>
                    </a:lnTo>
                    <a:lnTo>
                      <a:pt x="1550" y="491"/>
                    </a:lnTo>
                    <a:lnTo>
                      <a:pt x="1551" y="492"/>
                    </a:lnTo>
                    <a:lnTo>
                      <a:pt x="1553" y="497"/>
                    </a:lnTo>
                    <a:lnTo>
                      <a:pt x="1555" y="499"/>
                    </a:lnTo>
                    <a:lnTo>
                      <a:pt x="1556" y="502"/>
                    </a:lnTo>
                    <a:lnTo>
                      <a:pt x="1560" y="504"/>
                    </a:lnTo>
                    <a:lnTo>
                      <a:pt x="1561" y="507"/>
                    </a:lnTo>
                    <a:lnTo>
                      <a:pt x="1563" y="506"/>
                    </a:lnTo>
                    <a:lnTo>
                      <a:pt x="1565" y="504"/>
                    </a:lnTo>
                    <a:lnTo>
                      <a:pt x="1566" y="501"/>
                    </a:lnTo>
                    <a:lnTo>
                      <a:pt x="1568" y="496"/>
                    </a:lnTo>
                    <a:lnTo>
                      <a:pt x="1570" y="494"/>
                    </a:lnTo>
                    <a:lnTo>
                      <a:pt x="1571" y="488"/>
                    </a:lnTo>
                    <a:lnTo>
                      <a:pt x="1575" y="486"/>
                    </a:lnTo>
                    <a:lnTo>
                      <a:pt x="1576" y="486"/>
                    </a:lnTo>
                    <a:lnTo>
                      <a:pt x="1578" y="486"/>
                    </a:lnTo>
                    <a:lnTo>
                      <a:pt x="1579" y="489"/>
                    </a:lnTo>
                    <a:lnTo>
                      <a:pt x="1581" y="492"/>
                    </a:lnTo>
                    <a:lnTo>
                      <a:pt x="1583" y="499"/>
                    </a:lnTo>
                    <a:lnTo>
                      <a:pt x="1584" y="501"/>
                    </a:lnTo>
                    <a:lnTo>
                      <a:pt x="1586" y="504"/>
                    </a:lnTo>
                    <a:lnTo>
                      <a:pt x="1589" y="504"/>
                    </a:lnTo>
                    <a:lnTo>
                      <a:pt x="1591" y="502"/>
                    </a:lnTo>
                    <a:lnTo>
                      <a:pt x="1593" y="501"/>
                    </a:lnTo>
                    <a:lnTo>
                      <a:pt x="1594" y="491"/>
                    </a:lnTo>
                    <a:lnTo>
                      <a:pt x="1596" y="486"/>
                    </a:lnTo>
                    <a:lnTo>
                      <a:pt x="1598" y="478"/>
                    </a:lnTo>
                    <a:lnTo>
                      <a:pt x="1599" y="474"/>
                    </a:lnTo>
                    <a:lnTo>
                      <a:pt x="1601" y="468"/>
                    </a:lnTo>
                    <a:lnTo>
                      <a:pt x="1603" y="464"/>
                    </a:lnTo>
                    <a:lnTo>
                      <a:pt x="1606" y="466"/>
                    </a:lnTo>
                    <a:lnTo>
                      <a:pt x="1608" y="469"/>
                    </a:lnTo>
                    <a:lnTo>
                      <a:pt x="1609" y="478"/>
                    </a:lnTo>
                    <a:lnTo>
                      <a:pt x="1611" y="483"/>
                    </a:lnTo>
                    <a:lnTo>
                      <a:pt x="1613" y="492"/>
                    </a:lnTo>
                    <a:lnTo>
                      <a:pt x="1614" y="497"/>
                    </a:lnTo>
                    <a:lnTo>
                      <a:pt x="1616" y="514"/>
                    </a:lnTo>
                    <a:lnTo>
                      <a:pt x="1617" y="517"/>
                    </a:lnTo>
                    <a:lnTo>
                      <a:pt x="1621" y="527"/>
                    </a:lnTo>
                    <a:lnTo>
                      <a:pt x="1622" y="531"/>
                    </a:lnTo>
                    <a:lnTo>
                      <a:pt x="1624" y="539"/>
                    </a:lnTo>
                    <a:lnTo>
                      <a:pt x="1626" y="540"/>
                    </a:lnTo>
                    <a:lnTo>
                      <a:pt x="1627" y="547"/>
                    </a:lnTo>
                    <a:lnTo>
                      <a:pt x="1629" y="549"/>
                    </a:lnTo>
                    <a:lnTo>
                      <a:pt x="1631" y="550"/>
                    </a:lnTo>
                    <a:lnTo>
                      <a:pt x="1632" y="550"/>
                    </a:lnTo>
                    <a:lnTo>
                      <a:pt x="1636" y="550"/>
                    </a:lnTo>
                    <a:lnTo>
                      <a:pt x="1637" y="549"/>
                    </a:lnTo>
                    <a:lnTo>
                      <a:pt x="1639" y="542"/>
                    </a:lnTo>
                    <a:lnTo>
                      <a:pt x="1641" y="539"/>
                    </a:lnTo>
                    <a:lnTo>
                      <a:pt x="1642" y="529"/>
                    </a:lnTo>
                    <a:lnTo>
                      <a:pt x="1644" y="526"/>
                    </a:lnTo>
                    <a:lnTo>
                      <a:pt x="1646" y="517"/>
                    </a:lnTo>
                    <a:lnTo>
                      <a:pt x="1647" y="516"/>
                    </a:lnTo>
                    <a:lnTo>
                      <a:pt x="1651" y="511"/>
                    </a:lnTo>
                    <a:lnTo>
                      <a:pt x="1652" y="511"/>
                    </a:lnTo>
                    <a:lnTo>
                      <a:pt x="1654" y="509"/>
                    </a:lnTo>
                    <a:lnTo>
                      <a:pt x="1655" y="507"/>
                    </a:lnTo>
                    <a:lnTo>
                      <a:pt x="1657" y="501"/>
                    </a:lnTo>
                    <a:lnTo>
                      <a:pt x="1659" y="494"/>
                    </a:lnTo>
                    <a:lnTo>
                      <a:pt x="1660" y="454"/>
                    </a:lnTo>
                    <a:lnTo>
                      <a:pt x="1662" y="431"/>
                    </a:lnTo>
                    <a:lnTo>
                      <a:pt x="1664" y="363"/>
                    </a:lnTo>
                    <a:lnTo>
                      <a:pt x="1667" y="321"/>
                    </a:lnTo>
                    <a:lnTo>
                      <a:pt x="1669" y="163"/>
                    </a:lnTo>
                    <a:lnTo>
                      <a:pt x="1670" y="125"/>
                    </a:lnTo>
                    <a:lnTo>
                      <a:pt x="1672" y="39"/>
                    </a:lnTo>
                    <a:lnTo>
                      <a:pt x="1674" y="34"/>
                    </a:lnTo>
                    <a:lnTo>
                      <a:pt x="1675" y="58"/>
                    </a:lnTo>
                    <a:lnTo>
                      <a:pt x="1677" y="64"/>
                    </a:lnTo>
                    <a:lnTo>
                      <a:pt x="1679" y="125"/>
                    </a:lnTo>
                    <a:lnTo>
                      <a:pt x="1682" y="144"/>
                    </a:lnTo>
                    <a:lnTo>
                      <a:pt x="1684" y="175"/>
                    </a:lnTo>
                    <a:lnTo>
                      <a:pt x="1685" y="175"/>
                    </a:lnTo>
                    <a:lnTo>
                      <a:pt x="1687" y="158"/>
                    </a:lnTo>
                    <a:lnTo>
                      <a:pt x="1688" y="147"/>
                    </a:lnTo>
                    <a:lnTo>
                      <a:pt x="1690" y="96"/>
                    </a:lnTo>
                    <a:lnTo>
                      <a:pt x="1692" y="76"/>
                    </a:lnTo>
                    <a:lnTo>
                      <a:pt x="1693" y="34"/>
                    </a:lnTo>
                    <a:lnTo>
                      <a:pt x="1697" y="15"/>
                    </a:lnTo>
                    <a:lnTo>
                      <a:pt x="1698" y="26"/>
                    </a:lnTo>
                    <a:lnTo>
                      <a:pt x="1700" y="10"/>
                    </a:lnTo>
                    <a:lnTo>
                      <a:pt x="1702" y="0"/>
                    </a:lnTo>
                    <a:lnTo>
                      <a:pt x="1703" y="21"/>
                    </a:lnTo>
                    <a:lnTo>
                      <a:pt x="1705" y="33"/>
                    </a:lnTo>
                    <a:lnTo>
                      <a:pt x="1707" y="39"/>
                    </a:lnTo>
                    <a:lnTo>
                      <a:pt x="1708" y="33"/>
                    </a:lnTo>
                    <a:lnTo>
                      <a:pt x="1712" y="48"/>
                    </a:lnTo>
                    <a:lnTo>
                      <a:pt x="1713" y="134"/>
                    </a:lnTo>
                    <a:lnTo>
                      <a:pt x="1715" y="175"/>
                    </a:lnTo>
                    <a:lnTo>
                      <a:pt x="1717" y="264"/>
                    </a:lnTo>
                    <a:lnTo>
                      <a:pt x="1718" y="302"/>
                    </a:lnTo>
                    <a:lnTo>
                      <a:pt x="1720" y="362"/>
                    </a:lnTo>
                    <a:lnTo>
                      <a:pt x="1722" y="383"/>
                    </a:lnTo>
                    <a:lnTo>
                      <a:pt x="1723" y="426"/>
                    </a:lnTo>
                    <a:lnTo>
                      <a:pt x="1725" y="435"/>
                    </a:lnTo>
                    <a:lnTo>
                      <a:pt x="1728" y="446"/>
                    </a:lnTo>
                    <a:lnTo>
                      <a:pt x="1730" y="451"/>
                    </a:lnTo>
                    <a:lnTo>
                      <a:pt x="1731" y="461"/>
                    </a:lnTo>
                    <a:lnTo>
                      <a:pt x="1733" y="466"/>
                    </a:lnTo>
                    <a:lnTo>
                      <a:pt x="1735" y="484"/>
                    </a:lnTo>
                    <a:lnTo>
                      <a:pt x="1736" y="489"/>
                    </a:lnTo>
                    <a:lnTo>
                      <a:pt x="1738" y="496"/>
                    </a:lnTo>
                    <a:lnTo>
                      <a:pt x="1740" y="497"/>
                    </a:lnTo>
                    <a:lnTo>
                      <a:pt x="1743" y="501"/>
                    </a:lnTo>
                    <a:lnTo>
                      <a:pt x="1745" y="502"/>
                    </a:lnTo>
                    <a:lnTo>
                      <a:pt x="1746" y="506"/>
                    </a:lnTo>
                    <a:lnTo>
                      <a:pt x="1748" y="507"/>
                    </a:lnTo>
                    <a:lnTo>
                      <a:pt x="1750" y="509"/>
                    </a:lnTo>
                    <a:lnTo>
                      <a:pt x="1751" y="509"/>
                    </a:lnTo>
                    <a:lnTo>
                      <a:pt x="1753" y="509"/>
                    </a:lnTo>
                    <a:lnTo>
                      <a:pt x="1755" y="507"/>
                    </a:lnTo>
                    <a:lnTo>
                      <a:pt x="1758" y="504"/>
                    </a:lnTo>
                    <a:lnTo>
                      <a:pt x="1760" y="502"/>
                    </a:lnTo>
                    <a:lnTo>
                      <a:pt x="1761" y="499"/>
                    </a:lnTo>
                    <a:lnTo>
                      <a:pt x="1763" y="499"/>
                    </a:lnTo>
                    <a:lnTo>
                      <a:pt x="1764" y="496"/>
                    </a:lnTo>
                    <a:lnTo>
                      <a:pt x="1766" y="496"/>
                    </a:lnTo>
                    <a:lnTo>
                      <a:pt x="1768" y="496"/>
                    </a:lnTo>
                    <a:lnTo>
                      <a:pt x="1769" y="494"/>
                    </a:lnTo>
                    <a:lnTo>
                      <a:pt x="1773" y="489"/>
                    </a:lnTo>
                    <a:lnTo>
                      <a:pt x="1774" y="486"/>
                    </a:lnTo>
                    <a:lnTo>
                      <a:pt x="1776" y="473"/>
                    </a:lnTo>
                    <a:lnTo>
                      <a:pt x="1778" y="463"/>
                    </a:lnTo>
                    <a:lnTo>
                      <a:pt x="1779" y="408"/>
                    </a:lnTo>
                    <a:lnTo>
                      <a:pt x="1781" y="380"/>
                    </a:lnTo>
                    <a:lnTo>
                      <a:pt x="1783" y="307"/>
                    </a:lnTo>
                    <a:lnTo>
                      <a:pt x="1784" y="264"/>
                    </a:lnTo>
                    <a:lnTo>
                      <a:pt x="1786" y="149"/>
                    </a:lnTo>
                    <a:lnTo>
                      <a:pt x="1789" y="119"/>
                    </a:lnTo>
                    <a:lnTo>
                      <a:pt x="1791" y="109"/>
                    </a:lnTo>
                    <a:lnTo>
                      <a:pt x="1793" y="129"/>
                    </a:lnTo>
                    <a:lnTo>
                      <a:pt x="1794" y="172"/>
                    </a:lnTo>
                    <a:lnTo>
                      <a:pt x="1796" y="185"/>
                    </a:lnTo>
                    <a:lnTo>
                      <a:pt x="1798" y="154"/>
                    </a:lnTo>
                    <a:lnTo>
                      <a:pt x="1799" y="137"/>
                    </a:lnTo>
                    <a:lnTo>
                      <a:pt x="1801" y="115"/>
                    </a:lnTo>
                    <a:lnTo>
                      <a:pt x="1804" y="122"/>
                    </a:lnTo>
                    <a:lnTo>
                      <a:pt x="1806" y="165"/>
                    </a:lnTo>
                    <a:lnTo>
                      <a:pt x="1807" y="206"/>
                    </a:lnTo>
                    <a:lnTo>
                      <a:pt x="1809" y="327"/>
                    </a:lnTo>
                    <a:lnTo>
                      <a:pt x="1811" y="354"/>
                    </a:lnTo>
                    <a:lnTo>
                      <a:pt x="1812" y="387"/>
                    </a:lnTo>
                    <a:lnTo>
                      <a:pt x="1814" y="397"/>
                    </a:lnTo>
                    <a:lnTo>
                      <a:pt x="1816" y="413"/>
                    </a:lnTo>
                    <a:lnTo>
                      <a:pt x="1819" y="418"/>
                    </a:lnTo>
                    <a:lnTo>
                      <a:pt x="1821" y="421"/>
                    </a:lnTo>
                    <a:lnTo>
                      <a:pt x="1822" y="421"/>
                    </a:lnTo>
                    <a:lnTo>
                      <a:pt x="1824" y="421"/>
                    </a:lnTo>
                    <a:lnTo>
                      <a:pt x="1826" y="420"/>
                    </a:lnTo>
                    <a:lnTo>
                      <a:pt x="1827" y="416"/>
                    </a:lnTo>
                    <a:lnTo>
                      <a:pt x="1829" y="415"/>
                    </a:lnTo>
                    <a:lnTo>
                      <a:pt x="1831" y="406"/>
                    </a:lnTo>
                    <a:lnTo>
                      <a:pt x="1834" y="403"/>
                    </a:lnTo>
                    <a:lnTo>
                      <a:pt x="1836" y="398"/>
                    </a:lnTo>
                    <a:lnTo>
                      <a:pt x="1837" y="397"/>
                    </a:lnTo>
                    <a:lnTo>
                      <a:pt x="1839" y="392"/>
                    </a:lnTo>
                    <a:lnTo>
                      <a:pt x="1840" y="390"/>
                    </a:lnTo>
                    <a:lnTo>
                      <a:pt x="1842" y="383"/>
                    </a:lnTo>
                    <a:lnTo>
                      <a:pt x="1844" y="380"/>
                    </a:lnTo>
                    <a:lnTo>
                      <a:pt x="1845" y="375"/>
                    </a:lnTo>
                    <a:lnTo>
                      <a:pt x="1847" y="372"/>
                    </a:lnTo>
                    <a:lnTo>
                      <a:pt x="1850" y="367"/>
                    </a:lnTo>
                    <a:lnTo>
                      <a:pt x="1852" y="363"/>
                    </a:lnTo>
                    <a:lnTo>
                      <a:pt x="1854" y="354"/>
                    </a:lnTo>
                    <a:lnTo>
                      <a:pt x="1855" y="350"/>
                    </a:lnTo>
                    <a:lnTo>
                      <a:pt x="1857" y="342"/>
                    </a:lnTo>
                    <a:lnTo>
                      <a:pt x="1859" y="339"/>
                    </a:lnTo>
                    <a:lnTo>
                      <a:pt x="1860" y="330"/>
                    </a:lnTo>
                    <a:lnTo>
                      <a:pt x="1862" y="329"/>
                    </a:lnTo>
                    <a:lnTo>
                      <a:pt x="1865" y="317"/>
                    </a:lnTo>
                    <a:lnTo>
                      <a:pt x="1867" y="314"/>
                    </a:lnTo>
                    <a:lnTo>
                      <a:pt x="1869" y="307"/>
                    </a:lnTo>
                    <a:lnTo>
                      <a:pt x="1870" y="304"/>
                    </a:lnTo>
                    <a:lnTo>
                      <a:pt x="1872" y="297"/>
                    </a:lnTo>
                    <a:lnTo>
                      <a:pt x="1874" y="294"/>
                    </a:lnTo>
                    <a:lnTo>
                      <a:pt x="1875" y="282"/>
                    </a:lnTo>
                    <a:lnTo>
                      <a:pt x="1877" y="279"/>
                    </a:lnTo>
                    <a:lnTo>
                      <a:pt x="1880" y="276"/>
                    </a:lnTo>
                    <a:lnTo>
                      <a:pt x="1882" y="271"/>
                    </a:lnTo>
                    <a:lnTo>
                      <a:pt x="1883" y="263"/>
                    </a:lnTo>
                    <a:lnTo>
                      <a:pt x="1885" y="261"/>
                    </a:lnTo>
                    <a:lnTo>
                      <a:pt x="1887" y="251"/>
                    </a:lnTo>
                    <a:lnTo>
                      <a:pt x="1888" y="248"/>
                    </a:lnTo>
                    <a:lnTo>
                      <a:pt x="1890" y="241"/>
                    </a:lnTo>
                    <a:lnTo>
                      <a:pt x="1892" y="241"/>
                    </a:lnTo>
                    <a:lnTo>
                      <a:pt x="1895" y="235"/>
                    </a:lnTo>
                  </a:path>
                </a:pathLst>
              </a:custGeom>
              <a:noFill/>
              <a:ln w="19050">
                <a:solidFill>
                  <a:schemeClr val="accent1"/>
                </a:solidFill>
                <a:round/>
                <a:headEnd/>
                <a:tailEnd/>
              </a:ln>
            </p:spPr>
            <p:txBody>
              <a:bodyPr/>
              <a:lstStyle/>
              <a:p>
                <a:endParaRPr lang="en-AU">
                  <a:solidFill>
                    <a:srgbClr val="4D4D4D"/>
                  </a:solidFill>
                </a:endParaRPr>
              </a:p>
            </p:txBody>
          </p:sp>
          <p:sp>
            <p:nvSpPr>
              <p:cNvPr id="96" name="Rectangle 16"/>
              <p:cNvSpPr>
                <a:spLocks noChangeArrowheads="1"/>
              </p:cNvSpPr>
              <p:nvPr/>
            </p:nvSpPr>
            <p:spPr bwMode="auto">
              <a:xfrm>
                <a:off x="606425" y="2474149"/>
                <a:ext cx="1588" cy="7938"/>
              </a:xfrm>
              <a:prstGeom prst="rect">
                <a:avLst/>
              </a:prstGeom>
              <a:noFill/>
              <a:ln w="3175">
                <a:solidFill>
                  <a:srgbClr val="808080"/>
                </a:solidFill>
                <a:miter lim="800000"/>
                <a:headEnd/>
                <a:tailEnd/>
              </a:ln>
            </p:spPr>
            <p:txBody>
              <a:bodyPr/>
              <a:lstStyle/>
              <a:p>
                <a:endParaRPr lang="en-AU">
                  <a:solidFill>
                    <a:srgbClr val="4D4D4D"/>
                  </a:solidFill>
                </a:endParaRPr>
              </a:p>
            </p:txBody>
          </p:sp>
          <p:grpSp>
            <p:nvGrpSpPr>
              <p:cNvPr id="97" name="Group 140"/>
              <p:cNvGrpSpPr>
                <a:grpSpLocks/>
              </p:cNvGrpSpPr>
              <p:nvPr/>
            </p:nvGrpSpPr>
            <p:grpSpPr bwMode="auto">
              <a:xfrm>
                <a:off x="527051" y="3637798"/>
                <a:ext cx="3122613" cy="192088"/>
                <a:chOff x="87" y="2603"/>
                <a:chExt cx="1967" cy="121"/>
              </a:xfrm>
            </p:grpSpPr>
            <p:sp>
              <p:nvSpPr>
                <p:cNvPr id="101" name="Rectangle 18"/>
                <p:cNvSpPr>
                  <a:spLocks noChangeArrowheads="1"/>
                </p:cNvSpPr>
                <p:nvPr/>
              </p:nvSpPr>
              <p:spPr bwMode="auto">
                <a:xfrm>
                  <a:off x="87" y="2603"/>
                  <a:ext cx="308" cy="121"/>
                </a:xfrm>
                <a:prstGeom prst="rect">
                  <a:avLst/>
                </a:prstGeom>
                <a:no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 </a:t>
                  </a:r>
                  <a:r>
                    <a:rPr lang="en-US" sz="1000" b="0" i="0">
                      <a:solidFill>
                        <a:srgbClr val="616161"/>
                      </a:solidFill>
                      <a:latin typeface="Arial"/>
                      <a:ea typeface="+mn-ea"/>
                      <a:cs typeface="+mn-cs"/>
                    </a:rPr>
                    <a:t>4000</a:t>
                  </a:r>
                </a:p>
              </p:txBody>
            </p:sp>
            <p:sp>
              <p:nvSpPr>
                <p:cNvPr id="102" name="Rectangle 22"/>
                <p:cNvSpPr>
                  <a:spLocks noChangeArrowheads="1"/>
                </p:cNvSpPr>
                <p:nvPr/>
              </p:nvSpPr>
              <p:spPr bwMode="auto">
                <a:xfrm>
                  <a:off x="594" y="2603"/>
                  <a:ext cx="308" cy="121"/>
                </a:xfrm>
                <a:prstGeom prst="rect">
                  <a:avLst/>
                </a:prstGeom>
                <a:no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 </a:t>
                  </a:r>
                  <a:r>
                    <a:rPr lang="en-US" sz="1000" b="0" i="0">
                      <a:solidFill>
                        <a:srgbClr val="616161"/>
                      </a:solidFill>
                      <a:latin typeface="Arial"/>
                      <a:ea typeface="+mn-ea"/>
                      <a:cs typeface="+mn-cs"/>
                    </a:rPr>
                    <a:t>3000</a:t>
                  </a:r>
                </a:p>
              </p:txBody>
            </p:sp>
            <p:sp>
              <p:nvSpPr>
                <p:cNvPr id="103" name="Rectangle 27"/>
                <p:cNvSpPr>
                  <a:spLocks noChangeArrowheads="1"/>
                </p:cNvSpPr>
                <p:nvPr/>
              </p:nvSpPr>
              <p:spPr bwMode="auto">
                <a:xfrm>
                  <a:off x="1170" y="2603"/>
                  <a:ext cx="308" cy="121"/>
                </a:xfrm>
                <a:prstGeom prst="rect">
                  <a:avLst/>
                </a:prstGeom>
                <a:no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 </a:t>
                  </a:r>
                  <a:r>
                    <a:rPr lang="en-US" sz="1000" b="0" i="0">
                      <a:solidFill>
                        <a:srgbClr val="616161"/>
                      </a:solidFill>
                      <a:latin typeface="Arial"/>
                      <a:ea typeface="+mn-ea"/>
                      <a:cs typeface="+mn-cs"/>
                    </a:rPr>
                    <a:t>2000</a:t>
                  </a:r>
                </a:p>
              </p:txBody>
            </p:sp>
            <p:sp>
              <p:nvSpPr>
                <p:cNvPr id="104" name="Rectangle 32"/>
                <p:cNvSpPr>
                  <a:spLocks noChangeArrowheads="1"/>
                </p:cNvSpPr>
                <p:nvPr/>
              </p:nvSpPr>
              <p:spPr bwMode="auto">
                <a:xfrm>
                  <a:off x="1746" y="2603"/>
                  <a:ext cx="308" cy="121"/>
                </a:xfrm>
                <a:prstGeom prst="rect">
                  <a:avLst/>
                </a:prstGeom>
                <a:no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 </a:t>
                  </a:r>
                  <a:r>
                    <a:rPr lang="en-US" sz="1000" b="0" i="0">
                      <a:solidFill>
                        <a:srgbClr val="616161"/>
                      </a:solidFill>
                      <a:latin typeface="Arial"/>
                      <a:ea typeface="+mn-ea"/>
                      <a:cs typeface="+mn-cs"/>
                    </a:rPr>
                    <a:t>1000</a:t>
                  </a:r>
                </a:p>
              </p:txBody>
            </p:sp>
          </p:grpSp>
          <p:sp>
            <p:nvSpPr>
              <p:cNvPr id="98" name="Rectangle 135"/>
              <p:cNvSpPr>
                <a:spLocks noChangeArrowheads="1"/>
              </p:cNvSpPr>
              <p:nvPr/>
            </p:nvSpPr>
            <p:spPr bwMode="auto">
              <a:xfrm>
                <a:off x="598488" y="2474149"/>
                <a:ext cx="7937" cy="1588"/>
              </a:xfrm>
              <a:prstGeom prst="rect">
                <a:avLst/>
              </a:prstGeom>
              <a:noFill/>
              <a:ln w="3175">
                <a:solidFill>
                  <a:srgbClr val="808080"/>
                </a:solidFill>
                <a:miter lim="800000"/>
                <a:headEnd/>
                <a:tailEnd/>
              </a:ln>
            </p:spPr>
            <p:txBody>
              <a:bodyPr/>
              <a:lstStyle/>
              <a:p>
                <a:endParaRPr lang="en-AU">
                  <a:solidFill>
                    <a:srgbClr val="4D4D4D"/>
                  </a:solidFill>
                </a:endParaRPr>
              </a:p>
            </p:txBody>
          </p:sp>
          <p:sp>
            <p:nvSpPr>
              <p:cNvPr id="99" name="Rectangle 137"/>
              <p:cNvSpPr>
                <a:spLocks noChangeArrowheads="1"/>
              </p:cNvSpPr>
              <p:nvPr/>
            </p:nvSpPr>
            <p:spPr bwMode="auto">
              <a:xfrm>
                <a:off x="3972685" y="3636266"/>
                <a:ext cx="1235417" cy="191653"/>
              </a:xfrm>
              <a:prstGeom prst="rect">
                <a:avLst/>
              </a:prstGeom>
              <a:noFill/>
              <a:ln w="9525">
                <a:noFill/>
                <a:miter lim="800000"/>
                <a:headEnd/>
                <a:tailEnd/>
              </a:ln>
            </p:spPr>
            <p:txBody>
              <a:bodyPr wrap="none" lIns="0" tIns="0" rIns="0" bIns="0">
                <a:spAutoFit/>
              </a:bodyPr>
              <a:lstStyle/>
              <a:p>
                <a:pPr algn="l" defTabSz="914400">
                  <a:buNone/>
                </a:pPr>
                <a:r>
                  <a:rPr lang="en-US" sz="1000" b="1" i="0">
                    <a:latin typeface="Arial"/>
                    <a:ea typeface="+mn-ea"/>
                    <a:cs typeface="+mn-cs"/>
                  </a:rPr>
                  <a:t>Número de onda</a:t>
                </a:r>
              </a:p>
            </p:txBody>
          </p:sp>
          <p:sp>
            <p:nvSpPr>
              <p:cNvPr id="100" name="Rectangle 139"/>
              <p:cNvSpPr>
                <a:spLocks noChangeArrowheads="1"/>
              </p:cNvSpPr>
              <p:nvPr/>
            </p:nvSpPr>
            <p:spPr bwMode="auto">
              <a:xfrm rot="16200000">
                <a:off x="-79169" y="2983641"/>
                <a:ext cx="920337" cy="236726"/>
              </a:xfrm>
              <a:prstGeom prst="rect">
                <a:avLst/>
              </a:prstGeom>
              <a:noFill/>
              <a:ln w="9525">
                <a:noFill/>
                <a:miter lim="800000"/>
                <a:headEnd/>
                <a:tailEnd/>
              </a:ln>
            </p:spPr>
            <p:txBody>
              <a:bodyPr wrap="none" lIns="0" tIns="0" rIns="0" bIns="0">
                <a:spAutoFit/>
              </a:bodyPr>
              <a:lstStyle/>
              <a:p>
                <a:pPr algn="l" defTabSz="914400">
                  <a:buNone/>
                </a:pPr>
                <a:r>
                  <a:rPr lang="en-US" sz="1000" b="1" i="0">
                    <a:latin typeface="Arial"/>
                    <a:ea typeface="+mn-ea"/>
                    <a:cs typeface="+mn-cs"/>
                  </a:rPr>
                  <a:t>Absorbância</a:t>
                </a:r>
              </a:p>
            </p:txBody>
          </p:sp>
        </p:grpSp>
        <p:grpSp>
          <p:nvGrpSpPr>
            <p:cNvPr id="91" name="Group 15"/>
            <p:cNvGrpSpPr/>
            <p:nvPr/>
          </p:nvGrpSpPr>
          <p:grpSpPr>
            <a:xfrm>
              <a:off x="5005156" y="1780134"/>
              <a:ext cx="2086871" cy="864236"/>
              <a:chOff x="5005156" y="1780134"/>
              <a:chExt cx="2086871" cy="864236"/>
            </a:xfrm>
          </p:grpSpPr>
          <p:cxnSp>
            <p:nvCxnSpPr>
              <p:cNvPr id="92" name="Straight Connector 10"/>
              <p:cNvCxnSpPr/>
              <p:nvPr/>
            </p:nvCxnSpPr>
            <p:spPr>
              <a:xfrm>
                <a:off x="5005156" y="1780134"/>
                <a:ext cx="0" cy="864236"/>
              </a:xfrm>
              <a:prstGeom prst="line">
                <a:avLst/>
              </a:prstGeom>
              <a:ln/>
            </p:spPr>
            <p:style>
              <a:lnRef idx="1">
                <a:schemeClr val="dk1"/>
              </a:lnRef>
              <a:fillRef idx="0">
                <a:schemeClr val="dk1"/>
              </a:fillRef>
              <a:effectRef idx="0">
                <a:schemeClr val="dk1"/>
              </a:effectRef>
              <a:fontRef idx="minor">
                <a:schemeClr val="tx1"/>
              </a:fontRef>
            </p:style>
          </p:cxnSp>
          <p:cxnSp>
            <p:nvCxnSpPr>
              <p:cNvPr id="93" name="Straight Connector 14"/>
              <p:cNvCxnSpPr/>
              <p:nvPr/>
            </p:nvCxnSpPr>
            <p:spPr>
              <a:xfrm>
                <a:off x="5005671" y="2644370"/>
                <a:ext cx="2086356" cy="0"/>
              </a:xfrm>
              <a:prstGeom prst="line">
                <a:avLst/>
              </a:prstGeom>
              <a:ln/>
            </p:spPr>
            <p:style>
              <a:lnRef idx="1">
                <a:schemeClr val="dk1"/>
              </a:lnRef>
              <a:fillRef idx="0">
                <a:schemeClr val="dk1"/>
              </a:fillRef>
              <a:effectRef idx="0">
                <a:schemeClr val="dk1"/>
              </a:effectRef>
              <a:fontRef idx="minor">
                <a:schemeClr val="tx1"/>
              </a:fontRef>
            </p:style>
          </p:cxnSp>
        </p:grpSp>
      </p:grpSp>
      <p:sp>
        <p:nvSpPr>
          <p:cNvPr id="120" name="Text Box 145"/>
          <p:cNvSpPr txBox="1">
            <a:spLocks noChangeArrowheads="1"/>
          </p:cNvSpPr>
          <p:nvPr/>
        </p:nvSpPr>
        <p:spPr bwMode="auto">
          <a:xfrm>
            <a:off x="4788000" y="1556792"/>
            <a:ext cx="3200336" cy="276999"/>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square" lIns="0">
            <a:spAutoFit/>
          </a:bodyPr>
          <a:lstStyle/>
          <a:p>
            <a:pPr algn="l" defTabSz="914400">
              <a:buNone/>
            </a:pPr>
            <a:r>
              <a:rPr lang="en-US" sz="1200" b="1" i="0" dirty="0">
                <a:solidFill>
                  <a:srgbClr val="000000"/>
                </a:solidFill>
                <a:latin typeface="Arial"/>
                <a:ea typeface="+mn-ea"/>
                <a:cs typeface="+mn-cs"/>
              </a:rPr>
              <a:t>1. </a:t>
            </a:r>
            <a:r>
              <a:rPr lang="en-US" sz="1200" b="1" i="0" dirty="0" err="1">
                <a:solidFill>
                  <a:srgbClr val="000000"/>
                </a:solidFill>
                <a:latin typeface="Arial"/>
                <a:ea typeface="+mn-ea"/>
                <a:cs typeface="+mn-cs"/>
              </a:rPr>
              <a:t>Espectro</a:t>
            </a:r>
            <a:r>
              <a:rPr lang="en-US" sz="1200" b="1" i="0" dirty="0">
                <a:solidFill>
                  <a:srgbClr val="000000"/>
                </a:solidFill>
                <a:latin typeface="Arial"/>
                <a:ea typeface="+mn-ea"/>
                <a:cs typeface="+mn-cs"/>
              </a:rPr>
              <a:t> de </a:t>
            </a:r>
            <a:r>
              <a:rPr lang="en-US" sz="1200" b="1" i="0" dirty="0" err="1">
                <a:solidFill>
                  <a:srgbClr val="000000"/>
                </a:solidFill>
                <a:latin typeface="Arial"/>
                <a:ea typeface="+mn-ea"/>
                <a:cs typeface="+mn-cs"/>
              </a:rPr>
              <a:t>uma</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amostra</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desconhecida</a:t>
            </a:r>
            <a:endParaRPr lang="en-US" sz="1200" b="1" i="0" dirty="0">
              <a:solidFill>
                <a:srgbClr val="000000"/>
              </a:solidFill>
              <a:latin typeface="Arial"/>
              <a:ea typeface="+mn-ea"/>
              <a:cs typeface="+mn-cs"/>
            </a:endParaRPr>
          </a:p>
        </p:txBody>
      </p:sp>
      <p:grpSp>
        <p:nvGrpSpPr>
          <p:cNvPr id="122" name="Group 741"/>
          <p:cNvGrpSpPr>
            <a:grpSpLocks/>
          </p:cNvGrpSpPr>
          <p:nvPr/>
        </p:nvGrpSpPr>
        <p:grpSpPr bwMode="auto">
          <a:xfrm>
            <a:off x="6948264" y="3464170"/>
            <a:ext cx="1813774" cy="1165769"/>
            <a:chOff x="3152" y="761"/>
            <a:chExt cx="2213" cy="1053"/>
          </a:xfrm>
          <a:solidFill>
            <a:schemeClr val="bg1"/>
          </a:solidFill>
        </p:grpSpPr>
        <p:sp>
          <p:nvSpPr>
            <p:cNvPr id="126" name="AutoShape 312"/>
            <p:cNvSpPr>
              <a:spLocks noChangeAspect="1" noChangeArrowheads="1" noTextEdit="1"/>
            </p:cNvSpPr>
            <p:nvPr/>
          </p:nvSpPr>
          <p:spPr bwMode="auto">
            <a:xfrm>
              <a:off x="3294" y="912"/>
              <a:ext cx="1941" cy="754"/>
            </a:xfrm>
            <a:prstGeom prst="rect">
              <a:avLst/>
            </a:prstGeom>
            <a:grpFill/>
            <a:ln w="9525">
              <a:noFill/>
              <a:miter lim="800000"/>
              <a:headEnd/>
              <a:tailEnd/>
            </a:ln>
          </p:spPr>
          <p:txBody>
            <a:bodyPr/>
            <a:lstStyle/>
            <a:p>
              <a:endParaRPr lang="en-US">
                <a:solidFill>
                  <a:srgbClr val="4D4D4D"/>
                </a:solidFill>
              </a:endParaRPr>
            </a:p>
          </p:txBody>
        </p:sp>
        <p:sp>
          <p:nvSpPr>
            <p:cNvPr id="127" name="Freeform 315"/>
            <p:cNvSpPr>
              <a:spLocks/>
            </p:cNvSpPr>
            <p:nvPr/>
          </p:nvSpPr>
          <p:spPr bwMode="auto">
            <a:xfrm>
              <a:off x="3416" y="979"/>
              <a:ext cx="1897" cy="618"/>
            </a:xfrm>
            <a:custGeom>
              <a:avLst/>
              <a:gdLst>
                <a:gd name="T0" fmla="*/ 27 w 1897"/>
                <a:gd name="T1" fmla="*/ 499 h 618"/>
                <a:gd name="T2" fmla="*/ 56 w 1897"/>
                <a:gd name="T3" fmla="*/ 501 h 618"/>
                <a:gd name="T4" fmla="*/ 88 w 1897"/>
                <a:gd name="T5" fmla="*/ 508 h 618"/>
                <a:gd name="T6" fmla="*/ 118 w 1897"/>
                <a:gd name="T7" fmla="*/ 506 h 618"/>
                <a:gd name="T8" fmla="*/ 147 w 1897"/>
                <a:gd name="T9" fmla="*/ 511 h 618"/>
                <a:gd name="T10" fmla="*/ 177 w 1897"/>
                <a:gd name="T11" fmla="*/ 506 h 618"/>
                <a:gd name="T12" fmla="*/ 208 w 1897"/>
                <a:gd name="T13" fmla="*/ 475 h 618"/>
                <a:gd name="T14" fmla="*/ 238 w 1897"/>
                <a:gd name="T15" fmla="*/ 417 h 618"/>
                <a:gd name="T16" fmla="*/ 268 w 1897"/>
                <a:gd name="T17" fmla="*/ 342 h 618"/>
                <a:gd name="T18" fmla="*/ 298 w 1897"/>
                <a:gd name="T19" fmla="*/ 293 h 618"/>
                <a:gd name="T20" fmla="*/ 329 w 1897"/>
                <a:gd name="T21" fmla="*/ 263 h 618"/>
                <a:gd name="T22" fmla="*/ 359 w 1897"/>
                <a:gd name="T23" fmla="*/ 275 h 618"/>
                <a:gd name="T24" fmla="*/ 388 w 1897"/>
                <a:gd name="T25" fmla="*/ 298 h 618"/>
                <a:gd name="T26" fmla="*/ 418 w 1897"/>
                <a:gd name="T27" fmla="*/ 324 h 618"/>
                <a:gd name="T28" fmla="*/ 450 w 1897"/>
                <a:gd name="T29" fmla="*/ 372 h 618"/>
                <a:gd name="T30" fmla="*/ 479 w 1897"/>
                <a:gd name="T31" fmla="*/ 423 h 618"/>
                <a:gd name="T32" fmla="*/ 509 w 1897"/>
                <a:gd name="T33" fmla="*/ 460 h 618"/>
                <a:gd name="T34" fmla="*/ 539 w 1897"/>
                <a:gd name="T35" fmla="*/ 483 h 618"/>
                <a:gd name="T36" fmla="*/ 570 w 1897"/>
                <a:gd name="T37" fmla="*/ 435 h 618"/>
                <a:gd name="T38" fmla="*/ 600 w 1897"/>
                <a:gd name="T39" fmla="*/ 86 h 618"/>
                <a:gd name="T40" fmla="*/ 630 w 1897"/>
                <a:gd name="T41" fmla="*/ 334 h 618"/>
                <a:gd name="T42" fmla="*/ 659 w 1897"/>
                <a:gd name="T43" fmla="*/ 448 h 618"/>
                <a:gd name="T44" fmla="*/ 691 w 1897"/>
                <a:gd name="T45" fmla="*/ 488 h 618"/>
                <a:gd name="T46" fmla="*/ 720 w 1897"/>
                <a:gd name="T47" fmla="*/ 504 h 618"/>
                <a:gd name="T48" fmla="*/ 750 w 1897"/>
                <a:gd name="T49" fmla="*/ 508 h 618"/>
                <a:gd name="T50" fmla="*/ 780 w 1897"/>
                <a:gd name="T51" fmla="*/ 518 h 618"/>
                <a:gd name="T52" fmla="*/ 811 w 1897"/>
                <a:gd name="T53" fmla="*/ 524 h 618"/>
                <a:gd name="T54" fmla="*/ 841 w 1897"/>
                <a:gd name="T55" fmla="*/ 529 h 618"/>
                <a:gd name="T56" fmla="*/ 869 w 1897"/>
                <a:gd name="T57" fmla="*/ 534 h 618"/>
                <a:gd name="T58" fmla="*/ 899 w 1897"/>
                <a:gd name="T59" fmla="*/ 536 h 618"/>
                <a:gd name="T60" fmla="*/ 930 w 1897"/>
                <a:gd name="T61" fmla="*/ 541 h 618"/>
                <a:gd name="T62" fmla="*/ 960 w 1897"/>
                <a:gd name="T63" fmla="*/ 541 h 618"/>
                <a:gd name="T64" fmla="*/ 990 w 1897"/>
                <a:gd name="T65" fmla="*/ 544 h 618"/>
                <a:gd name="T66" fmla="*/ 1019 w 1897"/>
                <a:gd name="T67" fmla="*/ 546 h 618"/>
                <a:gd name="T68" fmla="*/ 1051 w 1897"/>
                <a:gd name="T69" fmla="*/ 551 h 618"/>
                <a:gd name="T70" fmla="*/ 1081 w 1897"/>
                <a:gd name="T71" fmla="*/ 556 h 618"/>
                <a:gd name="T72" fmla="*/ 1110 w 1897"/>
                <a:gd name="T73" fmla="*/ 562 h 618"/>
                <a:gd name="T74" fmla="*/ 1140 w 1897"/>
                <a:gd name="T75" fmla="*/ 567 h 618"/>
                <a:gd name="T76" fmla="*/ 1171 w 1897"/>
                <a:gd name="T77" fmla="*/ 572 h 618"/>
                <a:gd name="T78" fmla="*/ 1201 w 1897"/>
                <a:gd name="T79" fmla="*/ 580 h 618"/>
                <a:gd name="T80" fmla="*/ 1231 w 1897"/>
                <a:gd name="T81" fmla="*/ 585 h 618"/>
                <a:gd name="T82" fmla="*/ 1262 w 1897"/>
                <a:gd name="T83" fmla="*/ 590 h 618"/>
                <a:gd name="T84" fmla="*/ 1292 w 1897"/>
                <a:gd name="T85" fmla="*/ 382 h 618"/>
                <a:gd name="T86" fmla="*/ 1322 w 1897"/>
                <a:gd name="T87" fmla="*/ 389 h 618"/>
                <a:gd name="T88" fmla="*/ 1352 w 1897"/>
                <a:gd name="T89" fmla="*/ 430 h 618"/>
                <a:gd name="T90" fmla="*/ 1383 w 1897"/>
                <a:gd name="T91" fmla="*/ 533 h 618"/>
                <a:gd name="T92" fmla="*/ 1413 w 1897"/>
                <a:gd name="T93" fmla="*/ 329 h 618"/>
                <a:gd name="T94" fmla="*/ 1442 w 1897"/>
                <a:gd name="T95" fmla="*/ 466 h 618"/>
                <a:gd name="T96" fmla="*/ 1472 w 1897"/>
                <a:gd name="T97" fmla="*/ 526 h 618"/>
                <a:gd name="T98" fmla="*/ 1503 w 1897"/>
                <a:gd name="T99" fmla="*/ 508 h 618"/>
                <a:gd name="T100" fmla="*/ 1533 w 1897"/>
                <a:gd name="T101" fmla="*/ 541 h 618"/>
                <a:gd name="T102" fmla="*/ 1563 w 1897"/>
                <a:gd name="T103" fmla="*/ 571 h 618"/>
                <a:gd name="T104" fmla="*/ 1593 w 1897"/>
                <a:gd name="T105" fmla="*/ 539 h 618"/>
                <a:gd name="T106" fmla="*/ 1624 w 1897"/>
                <a:gd name="T107" fmla="*/ 531 h 618"/>
                <a:gd name="T108" fmla="*/ 1654 w 1897"/>
                <a:gd name="T109" fmla="*/ 554 h 618"/>
                <a:gd name="T110" fmla="*/ 1684 w 1897"/>
                <a:gd name="T111" fmla="*/ 609 h 618"/>
                <a:gd name="T112" fmla="*/ 1713 w 1897"/>
                <a:gd name="T113" fmla="*/ 592 h 618"/>
                <a:gd name="T114" fmla="*/ 1745 w 1897"/>
                <a:gd name="T115" fmla="*/ 618 h 618"/>
                <a:gd name="T116" fmla="*/ 1774 w 1897"/>
                <a:gd name="T117" fmla="*/ 605 h 618"/>
                <a:gd name="T118" fmla="*/ 1804 w 1897"/>
                <a:gd name="T119" fmla="*/ 589 h 618"/>
                <a:gd name="T120" fmla="*/ 1834 w 1897"/>
                <a:gd name="T121" fmla="*/ 554 h 618"/>
                <a:gd name="T122" fmla="*/ 1865 w 1897"/>
                <a:gd name="T123" fmla="*/ 539 h 618"/>
                <a:gd name="T124" fmla="*/ 1895 w 1897"/>
                <a:gd name="T125" fmla="*/ 562 h 6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7"/>
                <a:gd name="T190" fmla="*/ 0 h 618"/>
                <a:gd name="T191" fmla="*/ 1897 w 1897"/>
                <a:gd name="T192" fmla="*/ 618 h 6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7" h="618">
                  <a:moveTo>
                    <a:pt x="0" y="496"/>
                  </a:moveTo>
                  <a:lnTo>
                    <a:pt x="2" y="496"/>
                  </a:lnTo>
                  <a:lnTo>
                    <a:pt x="4" y="496"/>
                  </a:lnTo>
                  <a:lnTo>
                    <a:pt x="5" y="496"/>
                  </a:lnTo>
                  <a:lnTo>
                    <a:pt x="9" y="496"/>
                  </a:lnTo>
                  <a:lnTo>
                    <a:pt x="10" y="496"/>
                  </a:lnTo>
                  <a:lnTo>
                    <a:pt x="12" y="496"/>
                  </a:lnTo>
                  <a:lnTo>
                    <a:pt x="13" y="498"/>
                  </a:lnTo>
                  <a:lnTo>
                    <a:pt x="17" y="498"/>
                  </a:lnTo>
                  <a:lnTo>
                    <a:pt x="18" y="498"/>
                  </a:lnTo>
                  <a:lnTo>
                    <a:pt x="22" y="498"/>
                  </a:lnTo>
                  <a:lnTo>
                    <a:pt x="23" y="498"/>
                  </a:lnTo>
                  <a:lnTo>
                    <a:pt x="25" y="498"/>
                  </a:lnTo>
                  <a:lnTo>
                    <a:pt x="27" y="499"/>
                  </a:lnTo>
                  <a:lnTo>
                    <a:pt x="28" y="499"/>
                  </a:lnTo>
                  <a:lnTo>
                    <a:pt x="32" y="499"/>
                  </a:lnTo>
                  <a:lnTo>
                    <a:pt x="35" y="499"/>
                  </a:lnTo>
                  <a:lnTo>
                    <a:pt x="37" y="499"/>
                  </a:lnTo>
                  <a:lnTo>
                    <a:pt x="38" y="501"/>
                  </a:lnTo>
                  <a:lnTo>
                    <a:pt x="40" y="499"/>
                  </a:lnTo>
                  <a:lnTo>
                    <a:pt x="42" y="501"/>
                  </a:lnTo>
                  <a:lnTo>
                    <a:pt x="43" y="501"/>
                  </a:lnTo>
                  <a:lnTo>
                    <a:pt x="48" y="499"/>
                  </a:lnTo>
                  <a:lnTo>
                    <a:pt x="50" y="499"/>
                  </a:lnTo>
                  <a:lnTo>
                    <a:pt x="51" y="503"/>
                  </a:lnTo>
                  <a:lnTo>
                    <a:pt x="53" y="504"/>
                  </a:lnTo>
                  <a:lnTo>
                    <a:pt x="55" y="501"/>
                  </a:lnTo>
                  <a:lnTo>
                    <a:pt x="56" y="501"/>
                  </a:lnTo>
                  <a:lnTo>
                    <a:pt x="61" y="503"/>
                  </a:lnTo>
                  <a:lnTo>
                    <a:pt x="63" y="504"/>
                  </a:lnTo>
                  <a:lnTo>
                    <a:pt x="65" y="504"/>
                  </a:lnTo>
                  <a:lnTo>
                    <a:pt x="66" y="503"/>
                  </a:lnTo>
                  <a:lnTo>
                    <a:pt x="68" y="504"/>
                  </a:lnTo>
                  <a:lnTo>
                    <a:pt x="70" y="506"/>
                  </a:lnTo>
                  <a:lnTo>
                    <a:pt x="71" y="506"/>
                  </a:lnTo>
                  <a:lnTo>
                    <a:pt x="75" y="504"/>
                  </a:lnTo>
                  <a:lnTo>
                    <a:pt x="78" y="504"/>
                  </a:lnTo>
                  <a:lnTo>
                    <a:pt x="80" y="508"/>
                  </a:lnTo>
                  <a:lnTo>
                    <a:pt x="81" y="508"/>
                  </a:lnTo>
                  <a:lnTo>
                    <a:pt x="83" y="501"/>
                  </a:lnTo>
                  <a:lnTo>
                    <a:pt x="84" y="504"/>
                  </a:lnTo>
                  <a:lnTo>
                    <a:pt x="88" y="508"/>
                  </a:lnTo>
                  <a:lnTo>
                    <a:pt x="89" y="508"/>
                  </a:lnTo>
                  <a:lnTo>
                    <a:pt x="93" y="506"/>
                  </a:lnTo>
                  <a:lnTo>
                    <a:pt x="94" y="504"/>
                  </a:lnTo>
                  <a:lnTo>
                    <a:pt x="96" y="506"/>
                  </a:lnTo>
                  <a:lnTo>
                    <a:pt x="98" y="509"/>
                  </a:lnTo>
                  <a:lnTo>
                    <a:pt x="101" y="508"/>
                  </a:lnTo>
                  <a:lnTo>
                    <a:pt x="103" y="504"/>
                  </a:lnTo>
                  <a:lnTo>
                    <a:pt x="104" y="504"/>
                  </a:lnTo>
                  <a:lnTo>
                    <a:pt x="108" y="508"/>
                  </a:lnTo>
                  <a:lnTo>
                    <a:pt x="109" y="509"/>
                  </a:lnTo>
                  <a:lnTo>
                    <a:pt x="111" y="508"/>
                  </a:lnTo>
                  <a:lnTo>
                    <a:pt x="114" y="504"/>
                  </a:lnTo>
                  <a:lnTo>
                    <a:pt x="116" y="504"/>
                  </a:lnTo>
                  <a:lnTo>
                    <a:pt x="118" y="506"/>
                  </a:lnTo>
                  <a:lnTo>
                    <a:pt x="119" y="508"/>
                  </a:lnTo>
                  <a:lnTo>
                    <a:pt x="122" y="508"/>
                  </a:lnTo>
                  <a:lnTo>
                    <a:pt x="124" y="506"/>
                  </a:lnTo>
                  <a:lnTo>
                    <a:pt x="126" y="508"/>
                  </a:lnTo>
                  <a:lnTo>
                    <a:pt x="129" y="508"/>
                  </a:lnTo>
                  <a:lnTo>
                    <a:pt x="131" y="508"/>
                  </a:lnTo>
                  <a:lnTo>
                    <a:pt x="132" y="509"/>
                  </a:lnTo>
                  <a:lnTo>
                    <a:pt x="134" y="511"/>
                  </a:lnTo>
                  <a:lnTo>
                    <a:pt x="136" y="513"/>
                  </a:lnTo>
                  <a:lnTo>
                    <a:pt x="139" y="513"/>
                  </a:lnTo>
                  <a:lnTo>
                    <a:pt x="142" y="511"/>
                  </a:lnTo>
                  <a:lnTo>
                    <a:pt x="144" y="509"/>
                  </a:lnTo>
                  <a:lnTo>
                    <a:pt x="146" y="511"/>
                  </a:lnTo>
                  <a:lnTo>
                    <a:pt x="147" y="511"/>
                  </a:lnTo>
                  <a:lnTo>
                    <a:pt x="149" y="508"/>
                  </a:lnTo>
                  <a:lnTo>
                    <a:pt x="151" y="509"/>
                  </a:lnTo>
                  <a:lnTo>
                    <a:pt x="156" y="509"/>
                  </a:lnTo>
                  <a:lnTo>
                    <a:pt x="157" y="508"/>
                  </a:lnTo>
                  <a:lnTo>
                    <a:pt x="159" y="511"/>
                  </a:lnTo>
                  <a:lnTo>
                    <a:pt x="160" y="511"/>
                  </a:lnTo>
                  <a:lnTo>
                    <a:pt x="162" y="508"/>
                  </a:lnTo>
                  <a:lnTo>
                    <a:pt x="164" y="508"/>
                  </a:lnTo>
                  <a:lnTo>
                    <a:pt x="169" y="508"/>
                  </a:lnTo>
                  <a:lnTo>
                    <a:pt x="170" y="508"/>
                  </a:lnTo>
                  <a:lnTo>
                    <a:pt x="172" y="511"/>
                  </a:lnTo>
                  <a:lnTo>
                    <a:pt x="174" y="506"/>
                  </a:lnTo>
                  <a:lnTo>
                    <a:pt x="175" y="503"/>
                  </a:lnTo>
                  <a:lnTo>
                    <a:pt x="177" y="506"/>
                  </a:lnTo>
                  <a:lnTo>
                    <a:pt x="180" y="508"/>
                  </a:lnTo>
                  <a:lnTo>
                    <a:pt x="184" y="503"/>
                  </a:lnTo>
                  <a:lnTo>
                    <a:pt x="185" y="498"/>
                  </a:lnTo>
                  <a:lnTo>
                    <a:pt x="187" y="496"/>
                  </a:lnTo>
                  <a:lnTo>
                    <a:pt x="189" y="496"/>
                  </a:lnTo>
                  <a:lnTo>
                    <a:pt x="190" y="496"/>
                  </a:lnTo>
                  <a:lnTo>
                    <a:pt x="192" y="498"/>
                  </a:lnTo>
                  <a:lnTo>
                    <a:pt x="195" y="494"/>
                  </a:lnTo>
                  <a:lnTo>
                    <a:pt x="197" y="486"/>
                  </a:lnTo>
                  <a:lnTo>
                    <a:pt x="200" y="485"/>
                  </a:lnTo>
                  <a:lnTo>
                    <a:pt x="202" y="483"/>
                  </a:lnTo>
                  <a:lnTo>
                    <a:pt x="203" y="485"/>
                  </a:lnTo>
                  <a:lnTo>
                    <a:pt x="205" y="481"/>
                  </a:lnTo>
                  <a:lnTo>
                    <a:pt x="208" y="475"/>
                  </a:lnTo>
                  <a:lnTo>
                    <a:pt x="210" y="473"/>
                  </a:lnTo>
                  <a:lnTo>
                    <a:pt x="212" y="471"/>
                  </a:lnTo>
                  <a:lnTo>
                    <a:pt x="215" y="466"/>
                  </a:lnTo>
                  <a:lnTo>
                    <a:pt x="217" y="463"/>
                  </a:lnTo>
                  <a:lnTo>
                    <a:pt x="218" y="456"/>
                  </a:lnTo>
                  <a:lnTo>
                    <a:pt x="222" y="453"/>
                  </a:lnTo>
                  <a:lnTo>
                    <a:pt x="223" y="450"/>
                  </a:lnTo>
                  <a:lnTo>
                    <a:pt x="225" y="445"/>
                  </a:lnTo>
                  <a:lnTo>
                    <a:pt x="227" y="442"/>
                  </a:lnTo>
                  <a:lnTo>
                    <a:pt x="230" y="437"/>
                  </a:lnTo>
                  <a:lnTo>
                    <a:pt x="232" y="430"/>
                  </a:lnTo>
                  <a:lnTo>
                    <a:pt x="235" y="425"/>
                  </a:lnTo>
                  <a:lnTo>
                    <a:pt x="236" y="420"/>
                  </a:lnTo>
                  <a:lnTo>
                    <a:pt x="238" y="417"/>
                  </a:lnTo>
                  <a:lnTo>
                    <a:pt x="240" y="413"/>
                  </a:lnTo>
                  <a:lnTo>
                    <a:pt x="241" y="405"/>
                  </a:lnTo>
                  <a:lnTo>
                    <a:pt x="245" y="399"/>
                  </a:lnTo>
                  <a:lnTo>
                    <a:pt x="248" y="394"/>
                  </a:lnTo>
                  <a:lnTo>
                    <a:pt x="250" y="389"/>
                  </a:lnTo>
                  <a:lnTo>
                    <a:pt x="251" y="384"/>
                  </a:lnTo>
                  <a:lnTo>
                    <a:pt x="253" y="377"/>
                  </a:lnTo>
                  <a:lnTo>
                    <a:pt x="255" y="372"/>
                  </a:lnTo>
                  <a:lnTo>
                    <a:pt x="256" y="365"/>
                  </a:lnTo>
                  <a:lnTo>
                    <a:pt x="258" y="362"/>
                  </a:lnTo>
                  <a:lnTo>
                    <a:pt x="263" y="357"/>
                  </a:lnTo>
                  <a:lnTo>
                    <a:pt x="265" y="352"/>
                  </a:lnTo>
                  <a:lnTo>
                    <a:pt x="266" y="347"/>
                  </a:lnTo>
                  <a:lnTo>
                    <a:pt x="268" y="342"/>
                  </a:lnTo>
                  <a:lnTo>
                    <a:pt x="270" y="337"/>
                  </a:lnTo>
                  <a:lnTo>
                    <a:pt x="271" y="334"/>
                  </a:lnTo>
                  <a:lnTo>
                    <a:pt x="276" y="329"/>
                  </a:lnTo>
                  <a:lnTo>
                    <a:pt x="278" y="326"/>
                  </a:lnTo>
                  <a:lnTo>
                    <a:pt x="279" y="321"/>
                  </a:lnTo>
                  <a:lnTo>
                    <a:pt x="281" y="318"/>
                  </a:lnTo>
                  <a:lnTo>
                    <a:pt x="283" y="314"/>
                  </a:lnTo>
                  <a:lnTo>
                    <a:pt x="284" y="311"/>
                  </a:lnTo>
                  <a:lnTo>
                    <a:pt x="288" y="308"/>
                  </a:lnTo>
                  <a:lnTo>
                    <a:pt x="291" y="304"/>
                  </a:lnTo>
                  <a:lnTo>
                    <a:pt x="293" y="301"/>
                  </a:lnTo>
                  <a:lnTo>
                    <a:pt x="294" y="298"/>
                  </a:lnTo>
                  <a:lnTo>
                    <a:pt x="296" y="294"/>
                  </a:lnTo>
                  <a:lnTo>
                    <a:pt x="298" y="293"/>
                  </a:lnTo>
                  <a:lnTo>
                    <a:pt x="301" y="289"/>
                  </a:lnTo>
                  <a:lnTo>
                    <a:pt x="303" y="286"/>
                  </a:lnTo>
                  <a:lnTo>
                    <a:pt x="306" y="284"/>
                  </a:lnTo>
                  <a:lnTo>
                    <a:pt x="307" y="281"/>
                  </a:lnTo>
                  <a:lnTo>
                    <a:pt x="309" y="280"/>
                  </a:lnTo>
                  <a:lnTo>
                    <a:pt x="311" y="276"/>
                  </a:lnTo>
                  <a:lnTo>
                    <a:pt x="314" y="273"/>
                  </a:lnTo>
                  <a:lnTo>
                    <a:pt x="316" y="271"/>
                  </a:lnTo>
                  <a:lnTo>
                    <a:pt x="317" y="270"/>
                  </a:lnTo>
                  <a:lnTo>
                    <a:pt x="319" y="268"/>
                  </a:lnTo>
                  <a:lnTo>
                    <a:pt x="322" y="266"/>
                  </a:lnTo>
                  <a:lnTo>
                    <a:pt x="324" y="266"/>
                  </a:lnTo>
                  <a:lnTo>
                    <a:pt x="326" y="265"/>
                  </a:lnTo>
                  <a:lnTo>
                    <a:pt x="329" y="263"/>
                  </a:lnTo>
                  <a:lnTo>
                    <a:pt x="331" y="263"/>
                  </a:lnTo>
                  <a:lnTo>
                    <a:pt x="332" y="263"/>
                  </a:lnTo>
                  <a:lnTo>
                    <a:pt x="334" y="263"/>
                  </a:lnTo>
                  <a:lnTo>
                    <a:pt x="337" y="263"/>
                  </a:lnTo>
                  <a:lnTo>
                    <a:pt x="339" y="263"/>
                  </a:lnTo>
                  <a:lnTo>
                    <a:pt x="342" y="263"/>
                  </a:lnTo>
                  <a:lnTo>
                    <a:pt x="344" y="265"/>
                  </a:lnTo>
                  <a:lnTo>
                    <a:pt x="345" y="266"/>
                  </a:lnTo>
                  <a:lnTo>
                    <a:pt x="347" y="268"/>
                  </a:lnTo>
                  <a:lnTo>
                    <a:pt x="349" y="270"/>
                  </a:lnTo>
                  <a:lnTo>
                    <a:pt x="352" y="270"/>
                  </a:lnTo>
                  <a:lnTo>
                    <a:pt x="355" y="271"/>
                  </a:lnTo>
                  <a:lnTo>
                    <a:pt x="357" y="273"/>
                  </a:lnTo>
                  <a:lnTo>
                    <a:pt x="359" y="275"/>
                  </a:lnTo>
                  <a:lnTo>
                    <a:pt x="360" y="278"/>
                  </a:lnTo>
                  <a:lnTo>
                    <a:pt x="362" y="280"/>
                  </a:lnTo>
                  <a:lnTo>
                    <a:pt x="364" y="281"/>
                  </a:lnTo>
                  <a:lnTo>
                    <a:pt x="369" y="283"/>
                  </a:lnTo>
                  <a:lnTo>
                    <a:pt x="370" y="284"/>
                  </a:lnTo>
                  <a:lnTo>
                    <a:pt x="372" y="286"/>
                  </a:lnTo>
                  <a:lnTo>
                    <a:pt x="374" y="288"/>
                  </a:lnTo>
                  <a:lnTo>
                    <a:pt x="375" y="289"/>
                  </a:lnTo>
                  <a:lnTo>
                    <a:pt x="377" y="291"/>
                  </a:lnTo>
                  <a:lnTo>
                    <a:pt x="379" y="291"/>
                  </a:lnTo>
                  <a:lnTo>
                    <a:pt x="383" y="293"/>
                  </a:lnTo>
                  <a:lnTo>
                    <a:pt x="385" y="294"/>
                  </a:lnTo>
                  <a:lnTo>
                    <a:pt x="387" y="296"/>
                  </a:lnTo>
                  <a:lnTo>
                    <a:pt x="388" y="298"/>
                  </a:lnTo>
                  <a:lnTo>
                    <a:pt x="390" y="299"/>
                  </a:lnTo>
                  <a:lnTo>
                    <a:pt x="392" y="301"/>
                  </a:lnTo>
                  <a:lnTo>
                    <a:pt x="395" y="301"/>
                  </a:lnTo>
                  <a:lnTo>
                    <a:pt x="398" y="303"/>
                  </a:lnTo>
                  <a:lnTo>
                    <a:pt x="400" y="304"/>
                  </a:lnTo>
                  <a:lnTo>
                    <a:pt x="402" y="306"/>
                  </a:lnTo>
                  <a:lnTo>
                    <a:pt x="403" y="308"/>
                  </a:lnTo>
                  <a:lnTo>
                    <a:pt x="405" y="309"/>
                  </a:lnTo>
                  <a:lnTo>
                    <a:pt x="408" y="313"/>
                  </a:lnTo>
                  <a:lnTo>
                    <a:pt x="410" y="314"/>
                  </a:lnTo>
                  <a:lnTo>
                    <a:pt x="413" y="316"/>
                  </a:lnTo>
                  <a:lnTo>
                    <a:pt x="415" y="319"/>
                  </a:lnTo>
                  <a:lnTo>
                    <a:pt x="417" y="321"/>
                  </a:lnTo>
                  <a:lnTo>
                    <a:pt x="418" y="324"/>
                  </a:lnTo>
                  <a:lnTo>
                    <a:pt x="421" y="326"/>
                  </a:lnTo>
                  <a:lnTo>
                    <a:pt x="423" y="329"/>
                  </a:lnTo>
                  <a:lnTo>
                    <a:pt x="425" y="332"/>
                  </a:lnTo>
                  <a:lnTo>
                    <a:pt x="428" y="336"/>
                  </a:lnTo>
                  <a:lnTo>
                    <a:pt x="430" y="339"/>
                  </a:lnTo>
                  <a:lnTo>
                    <a:pt x="431" y="342"/>
                  </a:lnTo>
                  <a:lnTo>
                    <a:pt x="435" y="346"/>
                  </a:lnTo>
                  <a:lnTo>
                    <a:pt x="436" y="349"/>
                  </a:lnTo>
                  <a:lnTo>
                    <a:pt x="438" y="354"/>
                  </a:lnTo>
                  <a:lnTo>
                    <a:pt x="440" y="357"/>
                  </a:lnTo>
                  <a:lnTo>
                    <a:pt x="441" y="361"/>
                  </a:lnTo>
                  <a:lnTo>
                    <a:pt x="445" y="365"/>
                  </a:lnTo>
                  <a:lnTo>
                    <a:pt x="446" y="369"/>
                  </a:lnTo>
                  <a:lnTo>
                    <a:pt x="450" y="372"/>
                  </a:lnTo>
                  <a:lnTo>
                    <a:pt x="451" y="377"/>
                  </a:lnTo>
                  <a:lnTo>
                    <a:pt x="453" y="380"/>
                  </a:lnTo>
                  <a:lnTo>
                    <a:pt x="455" y="384"/>
                  </a:lnTo>
                  <a:lnTo>
                    <a:pt x="456" y="389"/>
                  </a:lnTo>
                  <a:lnTo>
                    <a:pt x="459" y="392"/>
                  </a:lnTo>
                  <a:lnTo>
                    <a:pt x="463" y="395"/>
                  </a:lnTo>
                  <a:lnTo>
                    <a:pt x="464" y="399"/>
                  </a:lnTo>
                  <a:lnTo>
                    <a:pt x="466" y="404"/>
                  </a:lnTo>
                  <a:lnTo>
                    <a:pt x="468" y="407"/>
                  </a:lnTo>
                  <a:lnTo>
                    <a:pt x="469" y="410"/>
                  </a:lnTo>
                  <a:lnTo>
                    <a:pt x="471" y="413"/>
                  </a:lnTo>
                  <a:lnTo>
                    <a:pt x="476" y="417"/>
                  </a:lnTo>
                  <a:lnTo>
                    <a:pt x="478" y="420"/>
                  </a:lnTo>
                  <a:lnTo>
                    <a:pt x="479" y="423"/>
                  </a:lnTo>
                  <a:lnTo>
                    <a:pt x="481" y="427"/>
                  </a:lnTo>
                  <a:lnTo>
                    <a:pt x="483" y="428"/>
                  </a:lnTo>
                  <a:lnTo>
                    <a:pt x="484" y="432"/>
                  </a:lnTo>
                  <a:lnTo>
                    <a:pt x="489" y="435"/>
                  </a:lnTo>
                  <a:lnTo>
                    <a:pt x="491" y="438"/>
                  </a:lnTo>
                  <a:lnTo>
                    <a:pt x="493" y="440"/>
                  </a:lnTo>
                  <a:lnTo>
                    <a:pt x="494" y="443"/>
                  </a:lnTo>
                  <a:lnTo>
                    <a:pt x="496" y="445"/>
                  </a:lnTo>
                  <a:lnTo>
                    <a:pt x="497" y="448"/>
                  </a:lnTo>
                  <a:lnTo>
                    <a:pt x="501" y="451"/>
                  </a:lnTo>
                  <a:lnTo>
                    <a:pt x="502" y="453"/>
                  </a:lnTo>
                  <a:lnTo>
                    <a:pt x="506" y="455"/>
                  </a:lnTo>
                  <a:lnTo>
                    <a:pt x="507" y="458"/>
                  </a:lnTo>
                  <a:lnTo>
                    <a:pt x="509" y="460"/>
                  </a:lnTo>
                  <a:lnTo>
                    <a:pt x="511" y="461"/>
                  </a:lnTo>
                  <a:lnTo>
                    <a:pt x="512" y="463"/>
                  </a:lnTo>
                  <a:lnTo>
                    <a:pt x="516" y="465"/>
                  </a:lnTo>
                  <a:lnTo>
                    <a:pt x="517" y="468"/>
                  </a:lnTo>
                  <a:lnTo>
                    <a:pt x="521" y="470"/>
                  </a:lnTo>
                  <a:lnTo>
                    <a:pt x="522" y="471"/>
                  </a:lnTo>
                  <a:lnTo>
                    <a:pt x="524" y="473"/>
                  </a:lnTo>
                  <a:lnTo>
                    <a:pt x="526" y="475"/>
                  </a:lnTo>
                  <a:lnTo>
                    <a:pt x="529" y="476"/>
                  </a:lnTo>
                  <a:lnTo>
                    <a:pt x="531" y="476"/>
                  </a:lnTo>
                  <a:lnTo>
                    <a:pt x="532" y="478"/>
                  </a:lnTo>
                  <a:lnTo>
                    <a:pt x="535" y="480"/>
                  </a:lnTo>
                  <a:lnTo>
                    <a:pt x="537" y="481"/>
                  </a:lnTo>
                  <a:lnTo>
                    <a:pt x="539" y="483"/>
                  </a:lnTo>
                  <a:lnTo>
                    <a:pt x="542" y="483"/>
                  </a:lnTo>
                  <a:lnTo>
                    <a:pt x="544" y="485"/>
                  </a:lnTo>
                  <a:lnTo>
                    <a:pt x="545" y="485"/>
                  </a:lnTo>
                  <a:lnTo>
                    <a:pt x="547" y="485"/>
                  </a:lnTo>
                  <a:lnTo>
                    <a:pt x="550" y="485"/>
                  </a:lnTo>
                  <a:lnTo>
                    <a:pt x="552" y="483"/>
                  </a:lnTo>
                  <a:lnTo>
                    <a:pt x="555" y="480"/>
                  </a:lnTo>
                  <a:lnTo>
                    <a:pt x="557" y="476"/>
                  </a:lnTo>
                  <a:lnTo>
                    <a:pt x="559" y="471"/>
                  </a:lnTo>
                  <a:lnTo>
                    <a:pt x="560" y="465"/>
                  </a:lnTo>
                  <a:lnTo>
                    <a:pt x="562" y="458"/>
                  </a:lnTo>
                  <a:lnTo>
                    <a:pt x="564" y="450"/>
                  </a:lnTo>
                  <a:lnTo>
                    <a:pt x="569" y="443"/>
                  </a:lnTo>
                  <a:lnTo>
                    <a:pt x="570" y="435"/>
                  </a:lnTo>
                  <a:lnTo>
                    <a:pt x="572" y="425"/>
                  </a:lnTo>
                  <a:lnTo>
                    <a:pt x="573" y="413"/>
                  </a:lnTo>
                  <a:lnTo>
                    <a:pt x="575" y="395"/>
                  </a:lnTo>
                  <a:lnTo>
                    <a:pt x="577" y="369"/>
                  </a:lnTo>
                  <a:lnTo>
                    <a:pt x="578" y="339"/>
                  </a:lnTo>
                  <a:lnTo>
                    <a:pt x="583" y="324"/>
                  </a:lnTo>
                  <a:lnTo>
                    <a:pt x="585" y="337"/>
                  </a:lnTo>
                  <a:lnTo>
                    <a:pt x="587" y="347"/>
                  </a:lnTo>
                  <a:lnTo>
                    <a:pt x="588" y="337"/>
                  </a:lnTo>
                  <a:lnTo>
                    <a:pt x="590" y="316"/>
                  </a:lnTo>
                  <a:lnTo>
                    <a:pt x="592" y="286"/>
                  </a:lnTo>
                  <a:lnTo>
                    <a:pt x="597" y="243"/>
                  </a:lnTo>
                  <a:lnTo>
                    <a:pt x="598" y="175"/>
                  </a:lnTo>
                  <a:lnTo>
                    <a:pt x="600" y="86"/>
                  </a:lnTo>
                  <a:lnTo>
                    <a:pt x="602" y="5"/>
                  </a:lnTo>
                  <a:lnTo>
                    <a:pt x="603" y="0"/>
                  </a:lnTo>
                  <a:lnTo>
                    <a:pt x="605" y="88"/>
                  </a:lnTo>
                  <a:lnTo>
                    <a:pt x="608" y="179"/>
                  </a:lnTo>
                  <a:lnTo>
                    <a:pt x="611" y="227"/>
                  </a:lnTo>
                  <a:lnTo>
                    <a:pt x="613" y="248"/>
                  </a:lnTo>
                  <a:lnTo>
                    <a:pt x="615" y="260"/>
                  </a:lnTo>
                  <a:lnTo>
                    <a:pt x="616" y="273"/>
                  </a:lnTo>
                  <a:lnTo>
                    <a:pt x="618" y="286"/>
                  </a:lnTo>
                  <a:lnTo>
                    <a:pt x="621" y="301"/>
                  </a:lnTo>
                  <a:lnTo>
                    <a:pt x="623" y="313"/>
                  </a:lnTo>
                  <a:lnTo>
                    <a:pt x="625" y="321"/>
                  </a:lnTo>
                  <a:lnTo>
                    <a:pt x="628" y="327"/>
                  </a:lnTo>
                  <a:lnTo>
                    <a:pt x="630" y="334"/>
                  </a:lnTo>
                  <a:lnTo>
                    <a:pt x="631" y="337"/>
                  </a:lnTo>
                  <a:lnTo>
                    <a:pt x="633" y="326"/>
                  </a:lnTo>
                  <a:lnTo>
                    <a:pt x="636" y="294"/>
                  </a:lnTo>
                  <a:lnTo>
                    <a:pt x="638" y="223"/>
                  </a:lnTo>
                  <a:lnTo>
                    <a:pt x="640" y="146"/>
                  </a:lnTo>
                  <a:lnTo>
                    <a:pt x="643" y="184"/>
                  </a:lnTo>
                  <a:lnTo>
                    <a:pt x="644" y="286"/>
                  </a:lnTo>
                  <a:lnTo>
                    <a:pt x="646" y="356"/>
                  </a:lnTo>
                  <a:lnTo>
                    <a:pt x="649" y="392"/>
                  </a:lnTo>
                  <a:lnTo>
                    <a:pt x="651" y="412"/>
                  </a:lnTo>
                  <a:lnTo>
                    <a:pt x="653" y="425"/>
                  </a:lnTo>
                  <a:lnTo>
                    <a:pt x="654" y="435"/>
                  </a:lnTo>
                  <a:lnTo>
                    <a:pt x="658" y="442"/>
                  </a:lnTo>
                  <a:lnTo>
                    <a:pt x="659" y="448"/>
                  </a:lnTo>
                  <a:lnTo>
                    <a:pt x="663" y="451"/>
                  </a:lnTo>
                  <a:lnTo>
                    <a:pt x="664" y="456"/>
                  </a:lnTo>
                  <a:lnTo>
                    <a:pt x="666" y="460"/>
                  </a:lnTo>
                  <a:lnTo>
                    <a:pt x="668" y="465"/>
                  </a:lnTo>
                  <a:lnTo>
                    <a:pt x="669" y="468"/>
                  </a:lnTo>
                  <a:lnTo>
                    <a:pt x="673" y="473"/>
                  </a:lnTo>
                  <a:lnTo>
                    <a:pt x="676" y="476"/>
                  </a:lnTo>
                  <a:lnTo>
                    <a:pt x="678" y="480"/>
                  </a:lnTo>
                  <a:lnTo>
                    <a:pt x="679" y="481"/>
                  </a:lnTo>
                  <a:lnTo>
                    <a:pt x="681" y="483"/>
                  </a:lnTo>
                  <a:lnTo>
                    <a:pt x="682" y="485"/>
                  </a:lnTo>
                  <a:lnTo>
                    <a:pt x="684" y="486"/>
                  </a:lnTo>
                  <a:lnTo>
                    <a:pt x="689" y="488"/>
                  </a:lnTo>
                  <a:lnTo>
                    <a:pt x="691" y="488"/>
                  </a:lnTo>
                  <a:lnTo>
                    <a:pt x="692" y="490"/>
                  </a:lnTo>
                  <a:lnTo>
                    <a:pt x="694" y="490"/>
                  </a:lnTo>
                  <a:lnTo>
                    <a:pt x="696" y="491"/>
                  </a:lnTo>
                  <a:lnTo>
                    <a:pt x="697" y="493"/>
                  </a:lnTo>
                  <a:lnTo>
                    <a:pt x="699" y="493"/>
                  </a:lnTo>
                  <a:lnTo>
                    <a:pt x="704" y="494"/>
                  </a:lnTo>
                  <a:lnTo>
                    <a:pt x="706" y="496"/>
                  </a:lnTo>
                  <a:lnTo>
                    <a:pt x="707" y="498"/>
                  </a:lnTo>
                  <a:lnTo>
                    <a:pt x="709" y="499"/>
                  </a:lnTo>
                  <a:lnTo>
                    <a:pt x="711" y="501"/>
                  </a:lnTo>
                  <a:lnTo>
                    <a:pt x="712" y="501"/>
                  </a:lnTo>
                  <a:lnTo>
                    <a:pt x="716" y="503"/>
                  </a:lnTo>
                  <a:lnTo>
                    <a:pt x="719" y="504"/>
                  </a:lnTo>
                  <a:lnTo>
                    <a:pt x="720" y="504"/>
                  </a:lnTo>
                  <a:lnTo>
                    <a:pt x="722" y="506"/>
                  </a:lnTo>
                  <a:lnTo>
                    <a:pt x="724" y="506"/>
                  </a:lnTo>
                  <a:lnTo>
                    <a:pt x="725" y="506"/>
                  </a:lnTo>
                  <a:lnTo>
                    <a:pt x="729" y="508"/>
                  </a:lnTo>
                  <a:lnTo>
                    <a:pt x="730" y="508"/>
                  </a:lnTo>
                  <a:lnTo>
                    <a:pt x="734" y="508"/>
                  </a:lnTo>
                  <a:lnTo>
                    <a:pt x="735" y="509"/>
                  </a:lnTo>
                  <a:lnTo>
                    <a:pt x="737" y="509"/>
                  </a:lnTo>
                  <a:lnTo>
                    <a:pt x="739" y="509"/>
                  </a:lnTo>
                  <a:lnTo>
                    <a:pt x="742" y="508"/>
                  </a:lnTo>
                  <a:lnTo>
                    <a:pt x="744" y="508"/>
                  </a:lnTo>
                  <a:lnTo>
                    <a:pt x="745" y="508"/>
                  </a:lnTo>
                  <a:lnTo>
                    <a:pt x="747" y="508"/>
                  </a:lnTo>
                  <a:lnTo>
                    <a:pt x="750" y="508"/>
                  </a:lnTo>
                  <a:lnTo>
                    <a:pt x="752" y="508"/>
                  </a:lnTo>
                  <a:lnTo>
                    <a:pt x="755" y="508"/>
                  </a:lnTo>
                  <a:lnTo>
                    <a:pt x="757" y="509"/>
                  </a:lnTo>
                  <a:lnTo>
                    <a:pt x="758" y="509"/>
                  </a:lnTo>
                  <a:lnTo>
                    <a:pt x="760" y="511"/>
                  </a:lnTo>
                  <a:lnTo>
                    <a:pt x="762" y="511"/>
                  </a:lnTo>
                  <a:lnTo>
                    <a:pt x="765" y="513"/>
                  </a:lnTo>
                  <a:lnTo>
                    <a:pt x="767" y="513"/>
                  </a:lnTo>
                  <a:lnTo>
                    <a:pt x="770" y="514"/>
                  </a:lnTo>
                  <a:lnTo>
                    <a:pt x="772" y="516"/>
                  </a:lnTo>
                  <a:lnTo>
                    <a:pt x="773" y="516"/>
                  </a:lnTo>
                  <a:lnTo>
                    <a:pt x="775" y="516"/>
                  </a:lnTo>
                  <a:lnTo>
                    <a:pt x="777" y="518"/>
                  </a:lnTo>
                  <a:lnTo>
                    <a:pt x="780" y="518"/>
                  </a:lnTo>
                  <a:lnTo>
                    <a:pt x="783" y="518"/>
                  </a:lnTo>
                  <a:lnTo>
                    <a:pt x="785" y="519"/>
                  </a:lnTo>
                  <a:lnTo>
                    <a:pt x="787" y="519"/>
                  </a:lnTo>
                  <a:lnTo>
                    <a:pt x="788" y="519"/>
                  </a:lnTo>
                  <a:lnTo>
                    <a:pt x="790" y="521"/>
                  </a:lnTo>
                  <a:lnTo>
                    <a:pt x="792" y="521"/>
                  </a:lnTo>
                  <a:lnTo>
                    <a:pt x="796" y="521"/>
                  </a:lnTo>
                  <a:lnTo>
                    <a:pt x="798" y="523"/>
                  </a:lnTo>
                  <a:lnTo>
                    <a:pt x="800" y="523"/>
                  </a:lnTo>
                  <a:lnTo>
                    <a:pt x="801" y="523"/>
                  </a:lnTo>
                  <a:lnTo>
                    <a:pt x="803" y="523"/>
                  </a:lnTo>
                  <a:lnTo>
                    <a:pt x="805" y="523"/>
                  </a:lnTo>
                  <a:lnTo>
                    <a:pt x="808" y="524"/>
                  </a:lnTo>
                  <a:lnTo>
                    <a:pt x="811" y="524"/>
                  </a:lnTo>
                  <a:lnTo>
                    <a:pt x="813" y="524"/>
                  </a:lnTo>
                  <a:lnTo>
                    <a:pt x="815" y="524"/>
                  </a:lnTo>
                  <a:lnTo>
                    <a:pt x="816" y="526"/>
                  </a:lnTo>
                  <a:lnTo>
                    <a:pt x="818" y="526"/>
                  </a:lnTo>
                  <a:lnTo>
                    <a:pt x="821" y="526"/>
                  </a:lnTo>
                  <a:lnTo>
                    <a:pt x="823" y="526"/>
                  </a:lnTo>
                  <a:lnTo>
                    <a:pt x="826" y="526"/>
                  </a:lnTo>
                  <a:lnTo>
                    <a:pt x="828" y="528"/>
                  </a:lnTo>
                  <a:lnTo>
                    <a:pt x="830" y="528"/>
                  </a:lnTo>
                  <a:lnTo>
                    <a:pt x="831" y="528"/>
                  </a:lnTo>
                  <a:lnTo>
                    <a:pt x="833" y="528"/>
                  </a:lnTo>
                  <a:lnTo>
                    <a:pt x="836" y="528"/>
                  </a:lnTo>
                  <a:lnTo>
                    <a:pt x="838" y="528"/>
                  </a:lnTo>
                  <a:lnTo>
                    <a:pt x="841" y="529"/>
                  </a:lnTo>
                  <a:lnTo>
                    <a:pt x="843" y="529"/>
                  </a:lnTo>
                  <a:lnTo>
                    <a:pt x="844" y="529"/>
                  </a:lnTo>
                  <a:lnTo>
                    <a:pt x="846" y="529"/>
                  </a:lnTo>
                  <a:lnTo>
                    <a:pt x="849" y="529"/>
                  </a:lnTo>
                  <a:lnTo>
                    <a:pt x="851" y="531"/>
                  </a:lnTo>
                  <a:lnTo>
                    <a:pt x="853" y="531"/>
                  </a:lnTo>
                  <a:lnTo>
                    <a:pt x="856" y="531"/>
                  </a:lnTo>
                  <a:lnTo>
                    <a:pt x="858" y="531"/>
                  </a:lnTo>
                  <a:lnTo>
                    <a:pt x="859" y="533"/>
                  </a:lnTo>
                  <a:lnTo>
                    <a:pt x="863" y="533"/>
                  </a:lnTo>
                  <a:lnTo>
                    <a:pt x="864" y="533"/>
                  </a:lnTo>
                  <a:lnTo>
                    <a:pt x="866" y="533"/>
                  </a:lnTo>
                  <a:lnTo>
                    <a:pt x="867" y="533"/>
                  </a:lnTo>
                  <a:lnTo>
                    <a:pt x="869" y="534"/>
                  </a:lnTo>
                  <a:lnTo>
                    <a:pt x="872" y="534"/>
                  </a:lnTo>
                  <a:lnTo>
                    <a:pt x="876" y="534"/>
                  </a:lnTo>
                  <a:lnTo>
                    <a:pt x="877" y="534"/>
                  </a:lnTo>
                  <a:lnTo>
                    <a:pt x="879" y="534"/>
                  </a:lnTo>
                  <a:lnTo>
                    <a:pt x="881" y="534"/>
                  </a:lnTo>
                  <a:lnTo>
                    <a:pt x="882" y="534"/>
                  </a:lnTo>
                  <a:lnTo>
                    <a:pt x="884" y="534"/>
                  </a:lnTo>
                  <a:lnTo>
                    <a:pt x="887" y="534"/>
                  </a:lnTo>
                  <a:lnTo>
                    <a:pt x="891" y="534"/>
                  </a:lnTo>
                  <a:lnTo>
                    <a:pt x="892" y="534"/>
                  </a:lnTo>
                  <a:lnTo>
                    <a:pt x="894" y="536"/>
                  </a:lnTo>
                  <a:lnTo>
                    <a:pt x="896" y="536"/>
                  </a:lnTo>
                  <a:lnTo>
                    <a:pt x="897" y="536"/>
                  </a:lnTo>
                  <a:lnTo>
                    <a:pt x="899" y="536"/>
                  </a:lnTo>
                  <a:lnTo>
                    <a:pt x="904" y="537"/>
                  </a:lnTo>
                  <a:lnTo>
                    <a:pt x="905" y="539"/>
                  </a:lnTo>
                  <a:lnTo>
                    <a:pt x="907" y="541"/>
                  </a:lnTo>
                  <a:lnTo>
                    <a:pt x="909" y="542"/>
                  </a:lnTo>
                  <a:lnTo>
                    <a:pt x="910" y="542"/>
                  </a:lnTo>
                  <a:lnTo>
                    <a:pt x="912" y="542"/>
                  </a:lnTo>
                  <a:lnTo>
                    <a:pt x="917" y="541"/>
                  </a:lnTo>
                  <a:lnTo>
                    <a:pt x="919" y="539"/>
                  </a:lnTo>
                  <a:lnTo>
                    <a:pt x="920" y="539"/>
                  </a:lnTo>
                  <a:lnTo>
                    <a:pt x="922" y="541"/>
                  </a:lnTo>
                  <a:lnTo>
                    <a:pt x="924" y="541"/>
                  </a:lnTo>
                  <a:lnTo>
                    <a:pt x="925" y="541"/>
                  </a:lnTo>
                  <a:lnTo>
                    <a:pt x="929" y="541"/>
                  </a:lnTo>
                  <a:lnTo>
                    <a:pt x="930" y="541"/>
                  </a:lnTo>
                  <a:lnTo>
                    <a:pt x="934" y="541"/>
                  </a:lnTo>
                  <a:lnTo>
                    <a:pt x="935" y="541"/>
                  </a:lnTo>
                  <a:lnTo>
                    <a:pt x="937" y="539"/>
                  </a:lnTo>
                  <a:lnTo>
                    <a:pt x="939" y="539"/>
                  </a:lnTo>
                  <a:lnTo>
                    <a:pt x="942" y="539"/>
                  </a:lnTo>
                  <a:lnTo>
                    <a:pt x="943" y="539"/>
                  </a:lnTo>
                  <a:lnTo>
                    <a:pt x="945" y="541"/>
                  </a:lnTo>
                  <a:lnTo>
                    <a:pt x="948" y="541"/>
                  </a:lnTo>
                  <a:lnTo>
                    <a:pt x="950" y="541"/>
                  </a:lnTo>
                  <a:lnTo>
                    <a:pt x="952" y="541"/>
                  </a:lnTo>
                  <a:lnTo>
                    <a:pt x="953" y="541"/>
                  </a:lnTo>
                  <a:lnTo>
                    <a:pt x="957" y="541"/>
                  </a:lnTo>
                  <a:lnTo>
                    <a:pt x="958" y="541"/>
                  </a:lnTo>
                  <a:lnTo>
                    <a:pt x="960" y="541"/>
                  </a:lnTo>
                  <a:lnTo>
                    <a:pt x="963" y="541"/>
                  </a:lnTo>
                  <a:lnTo>
                    <a:pt x="965" y="542"/>
                  </a:lnTo>
                  <a:lnTo>
                    <a:pt x="967" y="542"/>
                  </a:lnTo>
                  <a:lnTo>
                    <a:pt x="970" y="542"/>
                  </a:lnTo>
                  <a:lnTo>
                    <a:pt x="972" y="542"/>
                  </a:lnTo>
                  <a:lnTo>
                    <a:pt x="973" y="542"/>
                  </a:lnTo>
                  <a:lnTo>
                    <a:pt x="975" y="542"/>
                  </a:lnTo>
                  <a:lnTo>
                    <a:pt x="978" y="542"/>
                  </a:lnTo>
                  <a:lnTo>
                    <a:pt x="980" y="542"/>
                  </a:lnTo>
                  <a:lnTo>
                    <a:pt x="983" y="542"/>
                  </a:lnTo>
                  <a:lnTo>
                    <a:pt x="985" y="542"/>
                  </a:lnTo>
                  <a:lnTo>
                    <a:pt x="986" y="542"/>
                  </a:lnTo>
                  <a:lnTo>
                    <a:pt x="988" y="544"/>
                  </a:lnTo>
                  <a:lnTo>
                    <a:pt x="990" y="544"/>
                  </a:lnTo>
                  <a:lnTo>
                    <a:pt x="991" y="544"/>
                  </a:lnTo>
                  <a:lnTo>
                    <a:pt x="996" y="544"/>
                  </a:lnTo>
                  <a:lnTo>
                    <a:pt x="998" y="544"/>
                  </a:lnTo>
                  <a:lnTo>
                    <a:pt x="1000" y="544"/>
                  </a:lnTo>
                  <a:lnTo>
                    <a:pt x="1001" y="544"/>
                  </a:lnTo>
                  <a:lnTo>
                    <a:pt x="1003" y="544"/>
                  </a:lnTo>
                  <a:lnTo>
                    <a:pt x="1005" y="544"/>
                  </a:lnTo>
                  <a:lnTo>
                    <a:pt x="1010" y="544"/>
                  </a:lnTo>
                  <a:lnTo>
                    <a:pt x="1011" y="544"/>
                  </a:lnTo>
                  <a:lnTo>
                    <a:pt x="1013" y="544"/>
                  </a:lnTo>
                  <a:lnTo>
                    <a:pt x="1015" y="546"/>
                  </a:lnTo>
                  <a:lnTo>
                    <a:pt x="1016" y="546"/>
                  </a:lnTo>
                  <a:lnTo>
                    <a:pt x="1018" y="546"/>
                  </a:lnTo>
                  <a:lnTo>
                    <a:pt x="1019" y="546"/>
                  </a:lnTo>
                  <a:lnTo>
                    <a:pt x="1024" y="546"/>
                  </a:lnTo>
                  <a:lnTo>
                    <a:pt x="1026" y="546"/>
                  </a:lnTo>
                  <a:lnTo>
                    <a:pt x="1028" y="546"/>
                  </a:lnTo>
                  <a:lnTo>
                    <a:pt x="1029" y="547"/>
                  </a:lnTo>
                  <a:lnTo>
                    <a:pt x="1031" y="547"/>
                  </a:lnTo>
                  <a:lnTo>
                    <a:pt x="1033" y="547"/>
                  </a:lnTo>
                  <a:lnTo>
                    <a:pt x="1036" y="547"/>
                  </a:lnTo>
                  <a:lnTo>
                    <a:pt x="1039" y="547"/>
                  </a:lnTo>
                  <a:lnTo>
                    <a:pt x="1041" y="547"/>
                  </a:lnTo>
                  <a:lnTo>
                    <a:pt x="1043" y="549"/>
                  </a:lnTo>
                  <a:lnTo>
                    <a:pt x="1044" y="549"/>
                  </a:lnTo>
                  <a:lnTo>
                    <a:pt x="1046" y="549"/>
                  </a:lnTo>
                  <a:lnTo>
                    <a:pt x="1049" y="549"/>
                  </a:lnTo>
                  <a:lnTo>
                    <a:pt x="1051" y="551"/>
                  </a:lnTo>
                  <a:lnTo>
                    <a:pt x="1053" y="551"/>
                  </a:lnTo>
                  <a:lnTo>
                    <a:pt x="1056" y="551"/>
                  </a:lnTo>
                  <a:lnTo>
                    <a:pt x="1057" y="551"/>
                  </a:lnTo>
                  <a:lnTo>
                    <a:pt x="1059" y="552"/>
                  </a:lnTo>
                  <a:lnTo>
                    <a:pt x="1062" y="552"/>
                  </a:lnTo>
                  <a:lnTo>
                    <a:pt x="1064" y="552"/>
                  </a:lnTo>
                  <a:lnTo>
                    <a:pt x="1066" y="554"/>
                  </a:lnTo>
                  <a:lnTo>
                    <a:pt x="1067" y="554"/>
                  </a:lnTo>
                  <a:lnTo>
                    <a:pt x="1071" y="554"/>
                  </a:lnTo>
                  <a:lnTo>
                    <a:pt x="1072" y="554"/>
                  </a:lnTo>
                  <a:lnTo>
                    <a:pt x="1074" y="556"/>
                  </a:lnTo>
                  <a:lnTo>
                    <a:pt x="1077" y="556"/>
                  </a:lnTo>
                  <a:lnTo>
                    <a:pt x="1079" y="556"/>
                  </a:lnTo>
                  <a:lnTo>
                    <a:pt x="1081" y="556"/>
                  </a:lnTo>
                  <a:lnTo>
                    <a:pt x="1082" y="557"/>
                  </a:lnTo>
                  <a:lnTo>
                    <a:pt x="1086" y="557"/>
                  </a:lnTo>
                  <a:lnTo>
                    <a:pt x="1087" y="557"/>
                  </a:lnTo>
                  <a:lnTo>
                    <a:pt x="1091" y="557"/>
                  </a:lnTo>
                  <a:lnTo>
                    <a:pt x="1092" y="559"/>
                  </a:lnTo>
                  <a:lnTo>
                    <a:pt x="1094" y="559"/>
                  </a:lnTo>
                  <a:lnTo>
                    <a:pt x="1095" y="559"/>
                  </a:lnTo>
                  <a:lnTo>
                    <a:pt x="1097" y="559"/>
                  </a:lnTo>
                  <a:lnTo>
                    <a:pt x="1100" y="559"/>
                  </a:lnTo>
                  <a:lnTo>
                    <a:pt x="1104" y="561"/>
                  </a:lnTo>
                  <a:lnTo>
                    <a:pt x="1105" y="561"/>
                  </a:lnTo>
                  <a:lnTo>
                    <a:pt x="1107" y="561"/>
                  </a:lnTo>
                  <a:lnTo>
                    <a:pt x="1109" y="562"/>
                  </a:lnTo>
                  <a:lnTo>
                    <a:pt x="1110" y="562"/>
                  </a:lnTo>
                  <a:lnTo>
                    <a:pt x="1112" y="562"/>
                  </a:lnTo>
                  <a:lnTo>
                    <a:pt x="1117" y="562"/>
                  </a:lnTo>
                  <a:lnTo>
                    <a:pt x="1119" y="564"/>
                  </a:lnTo>
                  <a:lnTo>
                    <a:pt x="1120" y="564"/>
                  </a:lnTo>
                  <a:lnTo>
                    <a:pt x="1122" y="564"/>
                  </a:lnTo>
                  <a:lnTo>
                    <a:pt x="1124" y="564"/>
                  </a:lnTo>
                  <a:lnTo>
                    <a:pt x="1125" y="564"/>
                  </a:lnTo>
                  <a:lnTo>
                    <a:pt x="1128" y="564"/>
                  </a:lnTo>
                  <a:lnTo>
                    <a:pt x="1132" y="566"/>
                  </a:lnTo>
                  <a:lnTo>
                    <a:pt x="1133" y="566"/>
                  </a:lnTo>
                  <a:lnTo>
                    <a:pt x="1135" y="566"/>
                  </a:lnTo>
                  <a:lnTo>
                    <a:pt x="1137" y="566"/>
                  </a:lnTo>
                  <a:lnTo>
                    <a:pt x="1138" y="567"/>
                  </a:lnTo>
                  <a:lnTo>
                    <a:pt x="1140" y="567"/>
                  </a:lnTo>
                  <a:lnTo>
                    <a:pt x="1143" y="567"/>
                  </a:lnTo>
                  <a:lnTo>
                    <a:pt x="1147" y="569"/>
                  </a:lnTo>
                  <a:lnTo>
                    <a:pt x="1148" y="569"/>
                  </a:lnTo>
                  <a:lnTo>
                    <a:pt x="1150" y="569"/>
                  </a:lnTo>
                  <a:lnTo>
                    <a:pt x="1152" y="569"/>
                  </a:lnTo>
                  <a:lnTo>
                    <a:pt x="1153" y="569"/>
                  </a:lnTo>
                  <a:lnTo>
                    <a:pt x="1157" y="571"/>
                  </a:lnTo>
                  <a:lnTo>
                    <a:pt x="1158" y="571"/>
                  </a:lnTo>
                  <a:lnTo>
                    <a:pt x="1162" y="571"/>
                  </a:lnTo>
                  <a:lnTo>
                    <a:pt x="1163" y="571"/>
                  </a:lnTo>
                  <a:lnTo>
                    <a:pt x="1165" y="572"/>
                  </a:lnTo>
                  <a:lnTo>
                    <a:pt x="1166" y="572"/>
                  </a:lnTo>
                  <a:lnTo>
                    <a:pt x="1170" y="572"/>
                  </a:lnTo>
                  <a:lnTo>
                    <a:pt x="1171" y="572"/>
                  </a:lnTo>
                  <a:lnTo>
                    <a:pt x="1173" y="574"/>
                  </a:lnTo>
                  <a:lnTo>
                    <a:pt x="1175" y="574"/>
                  </a:lnTo>
                  <a:lnTo>
                    <a:pt x="1178" y="574"/>
                  </a:lnTo>
                  <a:lnTo>
                    <a:pt x="1180" y="574"/>
                  </a:lnTo>
                  <a:lnTo>
                    <a:pt x="1183" y="575"/>
                  </a:lnTo>
                  <a:lnTo>
                    <a:pt x="1185" y="575"/>
                  </a:lnTo>
                  <a:lnTo>
                    <a:pt x="1186" y="577"/>
                  </a:lnTo>
                  <a:lnTo>
                    <a:pt x="1188" y="577"/>
                  </a:lnTo>
                  <a:lnTo>
                    <a:pt x="1190" y="577"/>
                  </a:lnTo>
                  <a:lnTo>
                    <a:pt x="1193" y="577"/>
                  </a:lnTo>
                  <a:lnTo>
                    <a:pt x="1196" y="577"/>
                  </a:lnTo>
                  <a:lnTo>
                    <a:pt x="1198" y="579"/>
                  </a:lnTo>
                  <a:lnTo>
                    <a:pt x="1200" y="580"/>
                  </a:lnTo>
                  <a:lnTo>
                    <a:pt x="1201" y="580"/>
                  </a:lnTo>
                  <a:lnTo>
                    <a:pt x="1203" y="579"/>
                  </a:lnTo>
                  <a:lnTo>
                    <a:pt x="1204" y="580"/>
                  </a:lnTo>
                  <a:lnTo>
                    <a:pt x="1208" y="580"/>
                  </a:lnTo>
                  <a:lnTo>
                    <a:pt x="1211" y="582"/>
                  </a:lnTo>
                  <a:lnTo>
                    <a:pt x="1213" y="582"/>
                  </a:lnTo>
                  <a:lnTo>
                    <a:pt x="1214" y="580"/>
                  </a:lnTo>
                  <a:lnTo>
                    <a:pt x="1216" y="582"/>
                  </a:lnTo>
                  <a:lnTo>
                    <a:pt x="1218" y="582"/>
                  </a:lnTo>
                  <a:lnTo>
                    <a:pt x="1219" y="584"/>
                  </a:lnTo>
                  <a:lnTo>
                    <a:pt x="1224" y="584"/>
                  </a:lnTo>
                  <a:lnTo>
                    <a:pt x="1226" y="585"/>
                  </a:lnTo>
                  <a:lnTo>
                    <a:pt x="1228" y="585"/>
                  </a:lnTo>
                  <a:lnTo>
                    <a:pt x="1229" y="587"/>
                  </a:lnTo>
                  <a:lnTo>
                    <a:pt x="1231" y="585"/>
                  </a:lnTo>
                  <a:lnTo>
                    <a:pt x="1233" y="585"/>
                  </a:lnTo>
                  <a:lnTo>
                    <a:pt x="1236" y="587"/>
                  </a:lnTo>
                  <a:lnTo>
                    <a:pt x="1239" y="587"/>
                  </a:lnTo>
                  <a:lnTo>
                    <a:pt x="1241" y="589"/>
                  </a:lnTo>
                  <a:lnTo>
                    <a:pt x="1242" y="589"/>
                  </a:lnTo>
                  <a:lnTo>
                    <a:pt x="1244" y="587"/>
                  </a:lnTo>
                  <a:lnTo>
                    <a:pt x="1246" y="589"/>
                  </a:lnTo>
                  <a:lnTo>
                    <a:pt x="1249" y="587"/>
                  </a:lnTo>
                  <a:lnTo>
                    <a:pt x="1251" y="589"/>
                  </a:lnTo>
                  <a:lnTo>
                    <a:pt x="1254" y="589"/>
                  </a:lnTo>
                  <a:lnTo>
                    <a:pt x="1256" y="589"/>
                  </a:lnTo>
                  <a:lnTo>
                    <a:pt x="1257" y="589"/>
                  </a:lnTo>
                  <a:lnTo>
                    <a:pt x="1259" y="589"/>
                  </a:lnTo>
                  <a:lnTo>
                    <a:pt x="1262" y="590"/>
                  </a:lnTo>
                  <a:lnTo>
                    <a:pt x="1264" y="587"/>
                  </a:lnTo>
                  <a:lnTo>
                    <a:pt x="1266" y="585"/>
                  </a:lnTo>
                  <a:lnTo>
                    <a:pt x="1269" y="584"/>
                  </a:lnTo>
                  <a:lnTo>
                    <a:pt x="1271" y="585"/>
                  </a:lnTo>
                  <a:lnTo>
                    <a:pt x="1272" y="584"/>
                  </a:lnTo>
                  <a:lnTo>
                    <a:pt x="1274" y="577"/>
                  </a:lnTo>
                  <a:lnTo>
                    <a:pt x="1277" y="575"/>
                  </a:lnTo>
                  <a:lnTo>
                    <a:pt x="1279" y="572"/>
                  </a:lnTo>
                  <a:lnTo>
                    <a:pt x="1280" y="567"/>
                  </a:lnTo>
                  <a:lnTo>
                    <a:pt x="1284" y="547"/>
                  </a:lnTo>
                  <a:lnTo>
                    <a:pt x="1285" y="523"/>
                  </a:lnTo>
                  <a:lnTo>
                    <a:pt x="1287" y="496"/>
                  </a:lnTo>
                  <a:lnTo>
                    <a:pt x="1290" y="453"/>
                  </a:lnTo>
                  <a:lnTo>
                    <a:pt x="1292" y="382"/>
                  </a:lnTo>
                  <a:lnTo>
                    <a:pt x="1294" y="313"/>
                  </a:lnTo>
                  <a:lnTo>
                    <a:pt x="1295" y="243"/>
                  </a:lnTo>
                  <a:lnTo>
                    <a:pt x="1297" y="157"/>
                  </a:lnTo>
                  <a:lnTo>
                    <a:pt x="1300" y="96"/>
                  </a:lnTo>
                  <a:lnTo>
                    <a:pt x="1304" y="56"/>
                  </a:lnTo>
                  <a:lnTo>
                    <a:pt x="1305" y="50"/>
                  </a:lnTo>
                  <a:lnTo>
                    <a:pt x="1307" y="65"/>
                  </a:lnTo>
                  <a:lnTo>
                    <a:pt x="1309" y="103"/>
                  </a:lnTo>
                  <a:lnTo>
                    <a:pt x="1310" y="147"/>
                  </a:lnTo>
                  <a:lnTo>
                    <a:pt x="1312" y="197"/>
                  </a:lnTo>
                  <a:lnTo>
                    <a:pt x="1317" y="245"/>
                  </a:lnTo>
                  <a:lnTo>
                    <a:pt x="1318" y="303"/>
                  </a:lnTo>
                  <a:lnTo>
                    <a:pt x="1320" y="351"/>
                  </a:lnTo>
                  <a:lnTo>
                    <a:pt x="1322" y="389"/>
                  </a:lnTo>
                  <a:lnTo>
                    <a:pt x="1323" y="425"/>
                  </a:lnTo>
                  <a:lnTo>
                    <a:pt x="1325" y="448"/>
                  </a:lnTo>
                  <a:lnTo>
                    <a:pt x="1327" y="471"/>
                  </a:lnTo>
                  <a:lnTo>
                    <a:pt x="1332" y="483"/>
                  </a:lnTo>
                  <a:lnTo>
                    <a:pt x="1333" y="494"/>
                  </a:lnTo>
                  <a:lnTo>
                    <a:pt x="1335" y="503"/>
                  </a:lnTo>
                  <a:lnTo>
                    <a:pt x="1337" y="506"/>
                  </a:lnTo>
                  <a:lnTo>
                    <a:pt x="1338" y="509"/>
                  </a:lnTo>
                  <a:lnTo>
                    <a:pt x="1340" y="503"/>
                  </a:lnTo>
                  <a:lnTo>
                    <a:pt x="1345" y="498"/>
                  </a:lnTo>
                  <a:lnTo>
                    <a:pt x="1347" y="483"/>
                  </a:lnTo>
                  <a:lnTo>
                    <a:pt x="1348" y="468"/>
                  </a:lnTo>
                  <a:lnTo>
                    <a:pt x="1350" y="448"/>
                  </a:lnTo>
                  <a:lnTo>
                    <a:pt x="1352" y="430"/>
                  </a:lnTo>
                  <a:lnTo>
                    <a:pt x="1353" y="404"/>
                  </a:lnTo>
                  <a:lnTo>
                    <a:pt x="1356" y="352"/>
                  </a:lnTo>
                  <a:lnTo>
                    <a:pt x="1358" y="289"/>
                  </a:lnTo>
                  <a:lnTo>
                    <a:pt x="1361" y="230"/>
                  </a:lnTo>
                  <a:lnTo>
                    <a:pt x="1363" y="243"/>
                  </a:lnTo>
                  <a:lnTo>
                    <a:pt x="1365" y="313"/>
                  </a:lnTo>
                  <a:lnTo>
                    <a:pt x="1366" y="380"/>
                  </a:lnTo>
                  <a:lnTo>
                    <a:pt x="1370" y="428"/>
                  </a:lnTo>
                  <a:lnTo>
                    <a:pt x="1371" y="461"/>
                  </a:lnTo>
                  <a:lnTo>
                    <a:pt x="1373" y="475"/>
                  </a:lnTo>
                  <a:lnTo>
                    <a:pt x="1376" y="490"/>
                  </a:lnTo>
                  <a:lnTo>
                    <a:pt x="1378" y="506"/>
                  </a:lnTo>
                  <a:lnTo>
                    <a:pt x="1380" y="521"/>
                  </a:lnTo>
                  <a:lnTo>
                    <a:pt x="1383" y="533"/>
                  </a:lnTo>
                  <a:lnTo>
                    <a:pt x="1385" y="534"/>
                  </a:lnTo>
                  <a:lnTo>
                    <a:pt x="1386" y="541"/>
                  </a:lnTo>
                  <a:lnTo>
                    <a:pt x="1388" y="541"/>
                  </a:lnTo>
                  <a:lnTo>
                    <a:pt x="1391" y="529"/>
                  </a:lnTo>
                  <a:lnTo>
                    <a:pt x="1393" y="519"/>
                  </a:lnTo>
                  <a:lnTo>
                    <a:pt x="1394" y="509"/>
                  </a:lnTo>
                  <a:lnTo>
                    <a:pt x="1398" y="513"/>
                  </a:lnTo>
                  <a:lnTo>
                    <a:pt x="1399" y="524"/>
                  </a:lnTo>
                  <a:lnTo>
                    <a:pt x="1401" y="536"/>
                  </a:lnTo>
                  <a:lnTo>
                    <a:pt x="1403" y="533"/>
                  </a:lnTo>
                  <a:lnTo>
                    <a:pt x="1406" y="514"/>
                  </a:lnTo>
                  <a:lnTo>
                    <a:pt x="1408" y="440"/>
                  </a:lnTo>
                  <a:lnTo>
                    <a:pt x="1411" y="342"/>
                  </a:lnTo>
                  <a:lnTo>
                    <a:pt x="1413" y="329"/>
                  </a:lnTo>
                  <a:lnTo>
                    <a:pt x="1414" y="356"/>
                  </a:lnTo>
                  <a:lnTo>
                    <a:pt x="1416" y="394"/>
                  </a:lnTo>
                  <a:lnTo>
                    <a:pt x="1418" y="417"/>
                  </a:lnTo>
                  <a:lnTo>
                    <a:pt x="1419" y="405"/>
                  </a:lnTo>
                  <a:lnTo>
                    <a:pt x="1424" y="372"/>
                  </a:lnTo>
                  <a:lnTo>
                    <a:pt x="1426" y="344"/>
                  </a:lnTo>
                  <a:lnTo>
                    <a:pt x="1427" y="351"/>
                  </a:lnTo>
                  <a:lnTo>
                    <a:pt x="1429" y="377"/>
                  </a:lnTo>
                  <a:lnTo>
                    <a:pt x="1431" y="394"/>
                  </a:lnTo>
                  <a:lnTo>
                    <a:pt x="1432" y="387"/>
                  </a:lnTo>
                  <a:lnTo>
                    <a:pt x="1437" y="374"/>
                  </a:lnTo>
                  <a:lnTo>
                    <a:pt x="1439" y="394"/>
                  </a:lnTo>
                  <a:lnTo>
                    <a:pt x="1441" y="435"/>
                  </a:lnTo>
                  <a:lnTo>
                    <a:pt x="1442" y="466"/>
                  </a:lnTo>
                  <a:lnTo>
                    <a:pt x="1444" y="488"/>
                  </a:lnTo>
                  <a:lnTo>
                    <a:pt x="1446" y="503"/>
                  </a:lnTo>
                  <a:lnTo>
                    <a:pt x="1449" y="518"/>
                  </a:lnTo>
                  <a:lnTo>
                    <a:pt x="1452" y="526"/>
                  </a:lnTo>
                  <a:lnTo>
                    <a:pt x="1454" y="531"/>
                  </a:lnTo>
                  <a:lnTo>
                    <a:pt x="1456" y="531"/>
                  </a:lnTo>
                  <a:lnTo>
                    <a:pt x="1457" y="528"/>
                  </a:lnTo>
                  <a:lnTo>
                    <a:pt x="1459" y="521"/>
                  </a:lnTo>
                  <a:lnTo>
                    <a:pt x="1461" y="514"/>
                  </a:lnTo>
                  <a:lnTo>
                    <a:pt x="1464" y="511"/>
                  </a:lnTo>
                  <a:lnTo>
                    <a:pt x="1467" y="511"/>
                  </a:lnTo>
                  <a:lnTo>
                    <a:pt x="1469" y="516"/>
                  </a:lnTo>
                  <a:lnTo>
                    <a:pt x="1470" y="519"/>
                  </a:lnTo>
                  <a:lnTo>
                    <a:pt x="1472" y="526"/>
                  </a:lnTo>
                  <a:lnTo>
                    <a:pt x="1474" y="536"/>
                  </a:lnTo>
                  <a:lnTo>
                    <a:pt x="1477" y="537"/>
                  </a:lnTo>
                  <a:lnTo>
                    <a:pt x="1479" y="526"/>
                  </a:lnTo>
                  <a:lnTo>
                    <a:pt x="1480" y="519"/>
                  </a:lnTo>
                  <a:lnTo>
                    <a:pt x="1484" y="531"/>
                  </a:lnTo>
                  <a:lnTo>
                    <a:pt x="1485" y="541"/>
                  </a:lnTo>
                  <a:lnTo>
                    <a:pt x="1487" y="536"/>
                  </a:lnTo>
                  <a:lnTo>
                    <a:pt x="1490" y="524"/>
                  </a:lnTo>
                  <a:lnTo>
                    <a:pt x="1492" y="511"/>
                  </a:lnTo>
                  <a:lnTo>
                    <a:pt x="1494" y="509"/>
                  </a:lnTo>
                  <a:lnTo>
                    <a:pt x="1495" y="516"/>
                  </a:lnTo>
                  <a:lnTo>
                    <a:pt x="1499" y="524"/>
                  </a:lnTo>
                  <a:lnTo>
                    <a:pt x="1500" y="523"/>
                  </a:lnTo>
                  <a:lnTo>
                    <a:pt x="1503" y="508"/>
                  </a:lnTo>
                  <a:lnTo>
                    <a:pt x="1505" y="466"/>
                  </a:lnTo>
                  <a:lnTo>
                    <a:pt x="1507" y="407"/>
                  </a:lnTo>
                  <a:lnTo>
                    <a:pt x="1508" y="365"/>
                  </a:lnTo>
                  <a:lnTo>
                    <a:pt x="1510" y="374"/>
                  </a:lnTo>
                  <a:lnTo>
                    <a:pt x="1513" y="402"/>
                  </a:lnTo>
                  <a:lnTo>
                    <a:pt x="1517" y="417"/>
                  </a:lnTo>
                  <a:lnTo>
                    <a:pt x="1518" y="427"/>
                  </a:lnTo>
                  <a:lnTo>
                    <a:pt x="1520" y="448"/>
                  </a:lnTo>
                  <a:lnTo>
                    <a:pt x="1522" y="478"/>
                  </a:lnTo>
                  <a:lnTo>
                    <a:pt x="1523" y="503"/>
                  </a:lnTo>
                  <a:lnTo>
                    <a:pt x="1525" y="519"/>
                  </a:lnTo>
                  <a:lnTo>
                    <a:pt x="1528" y="529"/>
                  </a:lnTo>
                  <a:lnTo>
                    <a:pt x="1532" y="536"/>
                  </a:lnTo>
                  <a:lnTo>
                    <a:pt x="1533" y="541"/>
                  </a:lnTo>
                  <a:lnTo>
                    <a:pt x="1535" y="539"/>
                  </a:lnTo>
                  <a:lnTo>
                    <a:pt x="1537" y="537"/>
                  </a:lnTo>
                  <a:lnTo>
                    <a:pt x="1538" y="534"/>
                  </a:lnTo>
                  <a:lnTo>
                    <a:pt x="1540" y="529"/>
                  </a:lnTo>
                  <a:lnTo>
                    <a:pt x="1545" y="529"/>
                  </a:lnTo>
                  <a:lnTo>
                    <a:pt x="1546" y="533"/>
                  </a:lnTo>
                  <a:lnTo>
                    <a:pt x="1548" y="537"/>
                  </a:lnTo>
                  <a:lnTo>
                    <a:pt x="1550" y="541"/>
                  </a:lnTo>
                  <a:lnTo>
                    <a:pt x="1551" y="544"/>
                  </a:lnTo>
                  <a:lnTo>
                    <a:pt x="1553" y="547"/>
                  </a:lnTo>
                  <a:lnTo>
                    <a:pt x="1556" y="554"/>
                  </a:lnTo>
                  <a:lnTo>
                    <a:pt x="1560" y="561"/>
                  </a:lnTo>
                  <a:lnTo>
                    <a:pt x="1561" y="567"/>
                  </a:lnTo>
                  <a:lnTo>
                    <a:pt x="1563" y="571"/>
                  </a:lnTo>
                  <a:lnTo>
                    <a:pt x="1565" y="572"/>
                  </a:lnTo>
                  <a:lnTo>
                    <a:pt x="1566" y="571"/>
                  </a:lnTo>
                  <a:lnTo>
                    <a:pt x="1570" y="572"/>
                  </a:lnTo>
                  <a:lnTo>
                    <a:pt x="1571" y="574"/>
                  </a:lnTo>
                  <a:lnTo>
                    <a:pt x="1575" y="574"/>
                  </a:lnTo>
                  <a:lnTo>
                    <a:pt x="1576" y="572"/>
                  </a:lnTo>
                  <a:lnTo>
                    <a:pt x="1578" y="572"/>
                  </a:lnTo>
                  <a:lnTo>
                    <a:pt x="1579" y="575"/>
                  </a:lnTo>
                  <a:lnTo>
                    <a:pt x="1581" y="577"/>
                  </a:lnTo>
                  <a:lnTo>
                    <a:pt x="1584" y="574"/>
                  </a:lnTo>
                  <a:lnTo>
                    <a:pt x="1586" y="561"/>
                  </a:lnTo>
                  <a:lnTo>
                    <a:pt x="1589" y="546"/>
                  </a:lnTo>
                  <a:lnTo>
                    <a:pt x="1591" y="537"/>
                  </a:lnTo>
                  <a:lnTo>
                    <a:pt x="1593" y="539"/>
                  </a:lnTo>
                  <a:lnTo>
                    <a:pt x="1594" y="544"/>
                  </a:lnTo>
                  <a:lnTo>
                    <a:pt x="1598" y="547"/>
                  </a:lnTo>
                  <a:lnTo>
                    <a:pt x="1599" y="546"/>
                  </a:lnTo>
                  <a:lnTo>
                    <a:pt x="1601" y="533"/>
                  </a:lnTo>
                  <a:lnTo>
                    <a:pt x="1603" y="508"/>
                  </a:lnTo>
                  <a:lnTo>
                    <a:pt x="1606" y="480"/>
                  </a:lnTo>
                  <a:lnTo>
                    <a:pt x="1608" y="460"/>
                  </a:lnTo>
                  <a:lnTo>
                    <a:pt x="1611" y="460"/>
                  </a:lnTo>
                  <a:lnTo>
                    <a:pt x="1613" y="475"/>
                  </a:lnTo>
                  <a:lnTo>
                    <a:pt x="1614" y="496"/>
                  </a:lnTo>
                  <a:lnTo>
                    <a:pt x="1616" y="511"/>
                  </a:lnTo>
                  <a:lnTo>
                    <a:pt x="1617" y="521"/>
                  </a:lnTo>
                  <a:lnTo>
                    <a:pt x="1621" y="528"/>
                  </a:lnTo>
                  <a:lnTo>
                    <a:pt x="1624" y="531"/>
                  </a:lnTo>
                  <a:lnTo>
                    <a:pt x="1626" y="534"/>
                  </a:lnTo>
                  <a:lnTo>
                    <a:pt x="1627" y="539"/>
                  </a:lnTo>
                  <a:lnTo>
                    <a:pt x="1629" y="544"/>
                  </a:lnTo>
                  <a:lnTo>
                    <a:pt x="1631" y="549"/>
                  </a:lnTo>
                  <a:lnTo>
                    <a:pt x="1632" y="552"/>
                  </a:lnTo>
                  <a:lnTo>
                    <a:pt x="1637" y="546"/>
                  </a:lnTo>
                  <a:lnTo>
                    <a:pt x="1639" y="533"/>
                  </a:lnTo>
                  <a:lnTo>
                    <a:pt x="1641" y="523"/>
                  </a:lnTo>
                  <a:lnTo>
                    <a:pt x="1642" y="516"/>
                  </a:lnTo>
                  <a:lnTo>
                    <a:pt x="1644" y="511"/>
                  </a:lnTo>
                  <a:lnTo>
                    <a:pt x="1646" y="513"/>
                  </a:lnTo>
                  <a:lnTo>
                    <a:pt x="1647" y="523"/>
                  </a:lnTo>
                  <a:lnTo>
                    <a:pt x="1652" y="539"/>
                  </a:lnTo>
                  <a:lnTo>
                    <a:pt x="1654" y="554"/>
                  </a:lnTo>
                  <a:lnTo>
                    <a:pt x="1655" y="567"/>
                  </a:lnTo>
                  <a:lnTo>
                    <a:pt x="1657" y="575"/>
                  </a:lnTo>
                  <a:lnTo>
                    <a:pt x="1659" y="580"/>
                  </a:lnTo>
                  <a:lnTo>
                    <a:pt x="1660" y="584"/>
                  </a:lnTo>
                  <a:lnTo>
                    <a:pt x="1664" y="589"/>
                  </a:lnTo>
                  <a:lnTo>
                    <a:pt x="1667" y="592"/>
                  </a:lnTo>
                  <a:lnTo>
                    <a:pt x="1669" y="594"/>
                  </a:lnTo>
                  <a:lnTo>
                    <a:pt x="1670" y="594"/>
                  </a:lnTo>
                  <a:lnTo>
                    <a:pt x="1672" y="594"/>
                  </a:lnTo>
                  <a:lnTo>
                    <a:pt x="1674" y="594"/>
                  </a:lnTo>
                  <a:lnTo>
                    <a:pt x="1677" y="595"/>
                  </a:lnTo>
                  <a:lnTo>
                    <a:pt x="1679" y="599"/>
                  </a:lnTo>
                  <a:lnTo>
                    <a:pt x="1682" y="604"/>
                  </a:lnTo>
                  <a:lnTo>
                    <a:pt x="1684" y="609"/>
                  </a:lnTo>
                  <a:lnTo>
                    <a:pt x="1685" y="610"/>
                  </a:lnTo>
                  <a:lnTo>
                    <a:pt x="1687" y="610"/>
                  </a:lnTo>
                  <a:lnTo>
                    <a:pt x="1690" y="605"/>
                  </a:lnTo>
                  <a:lnTo>
                    <a:pt x="1692" y="602"/>
                  </a:lnTo>
                  <a:lnTo>
                    <a:pt x="1693" y="602"/>
                  </a:lnTo>
                  <a:lnTo>
                    <a:pt x="1697" y="600"/>
                  </a:lnTo>
                  <a:lnTo>
                    <a:pt x="1698" y="597"/>
                  </a:lnTo>
                  <a:lnTo>
                    <a:pt x="1700" y="592"/>
                  </a:lnTo>
                  <a:lnTo>
                    <a:pt x="1703" y="590"/>
                  </a:lnTo>
                  <a:lnTo>
                    <a:pt x="1705" y="594"/>
                  </a:lnTo>
                  <a:lnTo>
                    <a:pt x="1707" y="595"/>
                  </a:lnTo>
                  <a:lnTo>
                    <a:pt x="1708" y="594"/>
                  </a:lnTo>
                  <a:lnTo>
                    <a:pt x="1712" y="592"/>
                  </a:lnTo>
                  <a:lnTo>
                    <a:pt x="1713" y="592"/>
                  </a:lnTo>
                  <a:lnTo>
                    <a:pt x="1715" y="595"/>
                  </a:lnTo>
                  <a:lnTo>
                    <a:pt x="1718" y="600"/>
                  </a:lnTo>
                  <a:lnTo>
                    <a:pt x="1720" y="607"/>
                  </a:lnTo>
                  <a:lnTo>
                    <a:pt x="1722" y="610"/>
                  </a:lnTo>
                  <a:lnTo>
                    <a:pt x="1723" y="614"/>
                  </a:lnTo>
                  <a:lnTo>
                    <a:pt x="1725" y="615"/>
                  </a:lnTo>
                  <a:lnTo>
                    <a:pt x="1728" y="615"/>
                  </a:lnTo>
                  <a:lnTo>
                    <a:pt x="1731" y="615"/>
                  </a:lnTo>
                  <a:lnTo>
                    <a:pt x="1733" y="615"/>
                  </a:lnTo>
                  <a:lnTo>
                    <a:pt x="1735" y="615"/>
                  </a:lnTo>
                  <a:lnTo>
                    <a:pt x="1736" y="617"/>
                  </a:lnTo>
                  <a:lnTo>
                    <a:pt x="1738" y="618"/>
                  </a:lnTo>
                  <a:lnTo>
                    <a:pt x="1740" y="618"/>
                  </a:lnTo>
                  <a:lnTo>
                    <a:pt x="1745" y="618"/>
                  </a:lnTo>
                  <a:lnTo>
                    <a:pt x="1746" y="617"/>
                  </a:lnTo>
                  <a:lnTo>
                    <a:pt x="1748" y="615"/>
                  </a:lnTo>
                  <a:lnTo>
                    <a:pt x="1750" y="612"/>
                  </a:lnTo>
                  <a:lnTo>
                    <a:pt x="1751" y="605"/>
                  </a:lnTo>
                  <a:lnTo>
                    <a:pt x="1753" y="597"/>
                  </a:lnTo>
                  <a:lnTo>
                    <a:pt x="1758" y="584"/>
                  </a:lnTo>
                  <a:lnTo>
                    <a:pt x="1760" y="569"/>
                  </a:lnTo>
                  <a:lnTo>
                    <a:pt x="1761" y="564"/>
                  </a:lnTo>
                  <a:lnTo>
                    <a:pt x="1763" y="574"/>
                  </a:lnTo>
                  <a:lnTo>
                    <a:pt x="1764" y="587"/>
                  </a:lnTo>
                  <a:lnTo>
                    <a:pt x="1766" y="595"/>
                  </a:lnTo>
                  <a:lnTo>
                    <a:pt x="1769" y="602"/>
                  </a:lnTo>
                  <a:lnTo>
                    <a:pt x="1773" y="604"/>
                  </a:lnTo>
                  <a:lnTo>
                    <a:pt x="1774" y="605"/>
                  </a:lnTo>
                  <a:lnTo>
                    <a:pt x="1776" y="604"/>
                  </a:lnTo>
                  <a:lnTo>
                    <a:pt x="1778" y="602"/>
                  </a:lnTo>
                  <a:lnTo>
                    <a:pt x="1779" y="600"/>
                  </a:lnTo>
                  <a:lnTo>
                    <a:pt x="1781" y="600"/>
                  </a:lnTo>
                  <a:lnTo>
                    <a:pt x="1784" y="600"/>
                  </a:lnTo>
                  <a:lnTo>
                    <a:pt x="1786" y="600"/>
                  </a:lnTo>
                  <a:lnTo>
                    <a:pt x="1789" y="600"/>
                  </a:lnTo>
                  <a:lnTo>
                    <a:pt x="1791" y="599"/>
                  </a:lnTo>
                  <a:lnTo>
                    <a:pt x="1793" y="595"/>
                  </a:lnTo>
                  <a:lnTo>
                    <a:pt x="1794" y="594"/>
                  </a:lnTo>
                  <a:lnTo>
                    <a:pt x="1798" y="594"/>
                  </a:lnTo>
                  <a:lnTo>
                    <a:pt x="1799" y="595"/>
                  </a:lnTo>
                  <a:lnTo>
                    <a:pt x="1801" y="594"/>
                  </a:lnTo>
                  <a:lnTo>
                    <a:pt x="1804" y="589"/>
                  </a:lnTo>
                  <a:lnTo>
                    <a:pt x="1806" y="580"/>
                  </a:lnTo>
                  <a:lnTo>
                    <a:pt x="1807" y="572"/>
                  </a:lnTo>
                  <a:lnTo>
                    <a:pt x="1811" y="572"/>
                  </a:lnTo>
                  <a:lnTo>
                    <a:pt x="1812" y="574"/>
                  </a:lnTo>
                  <a:lnTo>
                    <a:pt x="1814" y="571"/>
                  </a:lnTo>
                  <a:lnTo>
                    <a:pt x="1816" y="566"/>
                  </a:lnTo>
                  <a:lnTo>
                    <a:pt x="1819" y="562"/>
                  </a:lnTo>
                  <a:lnTo>
                    <a:pt x="1821" y="562"/>
                  </a:lnTo>
                  <a:lnTo>
                    <a:pt x="1824" y="559"/>
                  </a:lnTo>
                  <a:lnTo>
                    <a:pt x="1826" y="551"/>
                  </a:lnTo>
                  <a:lnTo>
                    <a:pt x="1827" y="533"/>
                  </a:lnTo>
                  <a:lnTo>
                    <a:pt x="1829" y="528"/>
                  </a:lnTo>
                  <a:lnTo>
                    <a:pt x="1831" y="542"/>
                  </a:lnTo>
                  <a:lnTo>
                    <a:pt x="1834" y="554"/>
                  </a:lnTo>
                  <a:lnTo>
                    <a:pt x="1836" y="556"/>
                  </a:lnTo>
                  <a:lnTo>
                    <a:pt x="1839" y="556"/>
                  </a:lnTo>
                  <a:lnTo>
                    <a:pt x="1840" y="554"/>
                  </a:lnTo>
                  <a:lnTo>
                    <a:pt x="1842" y="556"/>
                  </a:lnTo>
                  <a:lnTo>
                    <a:pt x="1844" y="557"/>
                  </a:lnTo>
                  <a:lnTo>
                    <a:pt x="1845" y="559"/>
                  </a:lnTo>
                  <a:lnTo>
                    <a:pt x="1847" y="559"/>
                  </a:lnTo>
                  <a:lnTo>
                    <a:pt x="1852" y="559"/>
                  </a:lnTo>
                  <a:lnTo>
                    <a:pt x="1854" y="557"/>
                  </a:lnTo>
                  <a:lnTo>
                    <a:pt x="1855" y="556"/>
                  </a:lnTo>
                  <a:lnTo>
                    <a:pt x="1857" y="554"/>
                  </a:lnTo>
                  <a:lnTo>
                    <a:pt x="1859" y="547"/>
                  </a:lnTo>
                  <a:lnTo>
                    <a:pt x="1860" y="542"/>
                  </a:lnTo>
                  <a:lnTo>
                    <a:pt x="1865" y="539"/>
                  </a:lnTo>
                  <a:lnTo>
                    <a:pt x="1867" y="536"/>
                  </a:lnTo>
                  <a:lnTo>
                    <a:pt x="1869" y="537"/>
                  </a:lnTo>
                  <a:lnTo>
                    <a:pt x="1870" y="539"/>
                  </a:lnTo>
                  <a:lnTo>
                    <a:pt x="1872" y="544"/>
                  </a:lnTo>
                  <a:lnTo>
                    <a:pt x="1874" y="547"/>
                  </a:lnTo>
                  <a:lnTo>
                    <a:pt x="1877" y="551"/>
                  </a:lnTo>
                  <a:lnTo>
                    <a:pt x="1880" y="554"/>
                  </a:lnTo>
                  <a:lnTo>
                    <a:pt x="1882" y="556"/>
                  </a:lnTo>
                  <a:lnTo>
                    <a:pt x="1883" y="557"/>
                  </a:lnTo>
                  <a:lnTo>
                    <a:pt x="1885" y="559"/>
                  </a:lnTo>
                  <a:lnTo>
                    <a:pt x="1887" y="561"/>
                  </a:lnTo>
                  <a:lnTo>
                    <a:pt x="1890" y="561"/>
                  </a:lnTo>
                  <a:lnTo>
                    <a:pt x="1892" y="562"/>
                  </a:lnTo>
                  <a:lnTo>
                    <a:pt x="1895" y="562"/>
                  </a:lnTo>
                  <a:lnTo>
                    <a:pt x="1897" y="562"/>
                  </a:lnTo>
                </a:path>
              </a:pathLst>
            </a:custGeom>
            <a:grpFill/>
            <a:ln w="19050">
              <a:solidFill>
                <a:schemeClr val="accent1"/>
              </a:solidFill>
              <a:round/>
              <a:headEnd/>
              <a:tailEnd/>
            </a:ln>
          </p:spPr>
          <p:txBody>
            <a:bodyPr/>
            <a:lstStyle/>
            <a:p>
              <a:endParaRPr lang="en-AU">
                <a:solidFill>
                  <a:srgbClr val="4D4D4D"/>
                </a:solidFill>
              </a:endParaRPr>
            </a:p>
          </p:txBody>
        </p:sp>
        <p:sp>
          <p:nvSpPr>
            <p:cNvPr id="128" name="Rectangle 316"/>
            <p:cNvSpPr>
              <a:spLocks noChangeArrowheads="1"/>
            </p:cNvSpPr>
            <p:nvPr/>
          </p:nvSpPr>
          <p:spPr bwMode="auto">
            <a:xfrm>
              <a:off x="3389" y="761"/>
              <a:ext cx="700" cy="139"/>
            </a:xfrm>
            <a:prstGeom prst="rect">
              <a:avLst/>
            </a:prstGeom>
            <a:grpFill/>
            <a:ln w="9525">
              <a:noFill/>
              <a:miter lim="800000"/>
              <a:headEnd/>
              <a:tailEnd/>
            </a:ln>
          </p:spPr>
          <p:txBody>
            <a:bodyPr wrap="none" lIns="0" tIns="0" rIns="0" bIns="0">
              <a:spAutoFit/>
            </a:bodyPr>
            <a:lstStyle/>
            <a:p>
              <a:pPr algn="l" defTabSz="914400">
                <a:buNone/>
              </a:pPr>
              <a:r>
                <a:rPr lang="en-US" sz="1000" b="1" i="0">
                  <a:solidFill>
                    <a:srgbClr val="0085D5"/>
                  </a:solidFill>
                  <a:latin typeface="Arial"/>
                  <a:ea typeface="+mn-ea"/>
                  <a:cs typeface="+mn-cs"/>
                </a:rPr>
                <a:t>Cola em bastão</a:t>
              </a:r>
            </a:p>
          </p:txBody>
        </p:sp>
        <p:sp>
          <p:nvSpPr>
            <p:cNvPr id="129" name="Rectangle 320"/>
            <p:cNvSpPr>
              <a:spLocks noChangeArrowheads="1"/>
            </p:cNvSpPr>
            <p:nvPr/>
          </p:nvSpPr>
          <p:spPr bwMode="auto">
            <a:xfrm>
              <a:off x="3318" y="1675"/>
              <a:ext cx="387" cy="139"/>
            </a:xfrm>
            <a:prstGeom prst="rect">
              <a:avLst/>
            </a:prstGeom>
            <a:grp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 </a:t>
              </a:r>
              <a:r>
                <a:rPr lang="en-US" sz="1000" b="0" i="0">
                  <a:solidFill>
                    <a:srgbClr val="616161"/>
                  </a:solidFill>
                  <a:latin typeface="Arial"/>
                  <a:ea typeface="+mn-ea"/>
                  <a:cs typeface="+mn-cs"/>
                </a:rPr>
                <a:t>4000</a:t>
              </a:r>
            </a:p>
          </p:txBody>
        </p:sp>
        <p:sp>
          <p:nvSpPr>
            <p:cNvPr id="130" name="Rectangle 324"/>
            <p:cNvSpPr>
              <a:spLocks noChangeArrowheads="1"/>
            </p:cNvSpPr>
            <p:nvPr/>
          </p:nvSpPr>
          <p:spPr bwMode="auto">
            <a:xfrm>
              <a:off x="3865" y="1675"/>
              <a:ext cx="387" cy="139"/>
            </a:xfrm>
            <a:prstGeom prst="rect">
              <a:avLst/>
            </a:prstGeom>
            <a:grp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 </a:t>
              </a:r>
              <a:r>
                <a:rPr lang="en-US" sz="1000" b="0" i="0">
                  <a:solidFill>
                    <a:srgbClr val="616161"/>
                  </a:solidFill>
                  <a:latin typeface="Arial"/>
                  <a:ea typeface="+mn-ea"/>
                  <a:cs typeface="+mn-cs"/>
                </a:rPr>
                <a:t>3000</a:t>
              </a:r>
            </a:p>
          </p:txBody>
        </p:sp>
        <p:sp>
          <p:nvSpPr>
            <p:cNvPr id="131" name="Rectangle 329"/>
            <p:cNvSpPr>
              <a:spLocks noChangeArrowheads="1"/>
            </p:cNvSpPr>
            <p:nvPr/>
          </p:nvSpPr>
          <p:spPr bwMode="auto">
            <a:xfrm>
              <a:off x="4421" y="1675"/>
              <a:ext cx="387" cy="139"/>
            </a:xfrm>
            <a:prstGeom prst="rect">
              <a:avLst/>
            </a:prstGeom>
            <a:grp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 </a:t>
              </a:r>
              <a:r>
                <a:rPr lang="en-US" sz="1000" b="0" i="0">
                  <a:solidFill>
                    <a:srgbClr val="616161"/>
                  </a:solidFill>
                  <a:latin typeface="Arial"/>
                  <a:ea typeface="+mn-ea"/>
                  <a:cs typeface="+mn-cs"/>
                </a:rPr>
                <a:t>2000</a:t>
              </a:r>
            </a:p>
          </p:txBody>
        </p:sp>
        <p:sp>
          <p:nvSpPr>
            <p:cNvPr id="132" name="Rectangle 334"/>
            <p:cNvSpPr>
              <a:spLocks noChangeArrowheads="1"/>
            </p:cNvSpPr>
            <p:nvPr/>
          </p:nvSpPr>
          <p:spPr bwMode="auto">
            <a:xfrm>
              <a:off x="4978" y="1675"/>
              <a:ext cx="387" cy="139"/>
            </a:xfrm>
            <a:prstGeom prst="rect">
              <a:avLst/>
            </a:prstGeom>
            <a:grp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 </a:t>
              </a:r>
              <a:r>
                <a:rPr lang="en-US" sz="1000" b="0" i="0">
                  <a:solidFill>
                    <a:srgbClr val="616161"/>
                  </a:solidFill>
                  <a:latin typeface="Arial"/>
                  <a:ea typeface="+mn-ea"/>
                  <a:cs typeface="+mn-cs"/>
                </a:rPr>
                <a:t>1000</a:t>
              </a:r>
            </a:p>
          </p:txBody>
        </p:sp>
        <p:sp>
          <p:nvSpPr>
            <p:cNvPr id="133" name="Freeform 444"/>
            <p:cNvSpPr>
              <a:spLocks/>
            </p:cNvSpPr>
            <p:nvPr/>
          </p:nvSpPr>
          <p:spPr bwMode="auto">
            <a:xfrm>
              <a:off x="3289" y="946"/>
              <a:ext cx="5" cy="0"/>
            </a:xfrm>
            <a:custGeom>
              <a:avLst/>
              <a:gdLst>
                <a:gd name="T0" fmla="*/ 8 w 3"/>
                <a:gd name="T1" fmla="*/ 8 w 3"/>
                <a:gd name="T2" fmla="*/ 0 w 3"/>
                <a:gd name="T3" fmla="*/ 0 w 3"/>
                <a:gd name="T4" fmla="*/ 0 60000 65536"/>
                <a:gd name="T5" fmla="*/ 0 60000 65536"/>
                <a:gd name="T6" fmla="*/ 0 60000 65536"/>
                <a:gd name="T7" fmla="*/ 0 60000 65536"/>
                <a:gd name="T8" fmla="*/ 0 w 3"/>
                <a:gd name="T9" fmla="*/ 3 w 3"/>
              </a:gdLst>
              <a:ahLst/>
              <a:cxnLst>
                <a:cxn ang="T4">
                  <a:pos x="T0" y="0"/>
                </a:cxn>
                <a:cxn ang="T5">
                  <a:pos x="T1" y="0"/>
                </a:cxn>
                <a:cxn ang="T6">
                  <a:pos x="T2" y="0"/>
                </a:cxn>
                <a:cxn ang="T7">
                  <a:pos x="T3" y="0"/>
                </a:cxn>
              </a:cxnLst>
              <a:rect l="T8" t="0" r="T9" b="0"/>
              <a:pathLst>
                <a:path w="3">
                  <a:moveTo>
                    <a:pt x="3" y="0"/>
                  </a:moveTo>
                  <a:lnTo>
                    <a:pt x="3" y="0"/>
                  </a:lnTo>
                  <a:lnTo>
                    <a:pt x="0" y="0"/>
                  </a:lnTo>
                </a:path>
              </a:pathLst>
            </a:custGeom>
            <a:grpFill/>
            <a:ln w="3175">
              <a:solidFill>
                <a:srgbClr val="FFFFFF"/>
              </a:solidFill>
              <a:round/>
              <a:headEnd/>
              <a:tailEnd/>
            </a:ln>
          </p:spPr>
          <p:txBody>
            <a:bodyPr/>
            <a:lstStyle/>
            <a:p>
              <a:endParaRPr lang="en-AU">
                <a:solidFill>
                  <a:srgbClr val="4D4D4D"/>
                </a:solidFill>
              </a:endParaRPr>
            </a:p>
          </p:txBody>
        </p:sp>
        <p:sp>
          <p:nvSpPr>
            <p:cNvPr id="134" name="Rectangle 445"/>
            <p:cNvSpPr>
              <a:spLocks noChangeArrowheads="1"/>
            </p:cNvSpPr>
            <p:nvPr/>
          </p:nvSpPr>
          <p:spPr bwMode="auto">
            <a:xfrm>
              <a:off x="3287" y="944"/>
              <a:ext cx="5" cy="1"/>
            </a:xfrm>
            <a:prstGeom prst="rect">
              <a:avLst/>
            </a:prstGeom>
            <a:grpFill/>
            <a:ln w="3175">
              <a:solidFill>
                <a:srgbClr val="808080"/>
              </a:solidFill>
              <a:miter lim="800000"/>
              <a:headEnd/>
              <a:tailEnd/>
            </a:ln>
          </p:spPr>
          <p:txBody>
            <a:bodyPr/>
            <a:lstStyle/>
            <a:p>
              <a:endParaRPr lang="en-AU">
                <a:solidFill>
                  <a:srgbClr val="4D4D4D"/>
                </a:solidFill>
              </a:endParaRPr>
            </a:p>
          </p:txBody>
        </p:sp>
        <p:sp>
          <p:nvSpPr>
            <p:cNvPr id="135" name="Rectangle 449"/>
            <p:cNvSpPr>
              <a:spLocks noChangeArrowheads="1"/>
            </p:cNvSpPr>
            <p:nvPr/>
          </p:nvSpPr>
          <p:spPr bwMode="auto">
            <a:xfrm rot="16200000">
              <a:off x="2912" y="1183"/>
              <a:ext cx="668" cy="188"/>
            </a:xfrm>
            <a:prstGeom prst="rect">
              <a:avLst/>
            </a:prstGeom>
            <a:grpFill/>
            <a:ln w="9525">
              <a:noFill/>
              <a:miter lim="800000"/>
              <a:headEnd/>
              <a:tailEnd/>
            </a:ln>
          </p:spPr>
          <p:txBody>
            <a:bodyPr wrap="none" lIns="0" tIns="0" rIns="0" bIns="0">
              <a:spAutoFit/>
            </a:bodyPr>
            <a:lstStyle/>
            <a:p>
              <a:pPr algn="l" defTabSz="914400">
                <a:buNone/>
              </a:pPr>
              <a:r>
                <a:rPr lang="en-US" sz="1000" b="1" i="0">
                  <a:latin typeface="Arial"/>
                  <a:ea typeface="+mn-ea"/>
                  <a:cs typeface="+mn-cs"/>
                </a:rPr>
                <a:t>Absorbância</a:t>
              </a:r>
            </a:p>
          </p:txBody>
        </p:sp>
      </p:grpSp>
      <p:grpSp>
        <p:nvGrpSpPr>
          <p:cNvPr id="123" name="Group 88"/>
          <p:cNvGrpSpPr/>
          <p:nvPr/>
        </p:nvGrpSpPr>
        <p:grpSpPr>
          <a:xfrm>
            <a:off x="7123324" y="3604106"/>
            <a:ext cx="1657391" cy="810225"/>
            <a:chOff x="5135126" y="1711492"/>
            <a:chExt cx="2086871" cy="932878"/>
          </a:xfrm>
          <a:solidFill>
            <a:schemeClr val="bg1"/>
          </a:solidFill>
        </p:grpSpPr>
        <p:cxnSp>
          <p:nvCxnSpPr>
            <p:cNvPr id="124" name="Straight Connector 89"/>
            <p:cNvCxnSpPr/>
            <p:nvPr/>
          </p:nvCxnSpPr>
          <p:spPr>
            <a:xfrm>
              <a:off x="5135126" y="1711492"/>
              <a:ext cx="0" cy="930874"/>
            </a:xfrm>
            <a:prstGeom prst="line">
              <a:avLst/>
            </a:prstGeom>
            <a:grpFill/>
            <a:ln/>
          </p:spPr>
          <p:style>
            <a:lnRef idx="1">
              <a:schemeClr val="dk1"/>
            </a:lnRef>
            <a:fillRef idx="0">
              <a:schemeClr val="dk1"/>
            </a:fillRef>
            <a:effectRef idx="0">
              <a:schemeClr val="dk1"/>
            </a:effectRef>
            <a:fontRef idx="minor">
              <a:schemeClr val="tx1"/>
            </a:fontRef>
          </p:style>
        </p:cxnSp>
        <p:cxnSp>
          <p:nvCxnSpPr>
            <p:cNvPr id="125" name="Straight Connector 90"/>
            <p:cNvCxnSpPr/>
            <p:nvPr/>
          </p:nvCxnSpPr>
          <p:spPr>
            <a:xfrm>
              <a:off x="5135641" y="2644370"/>
              <a:ext cx="2086356" cy="0"/>
            </a:xfrm>
            <a:prstGeom prst="line">
              <a:avLst/>
            </a:prstGeom>
            <a:grpFill/>
            <a:ln/>
          </p:spPr>
          <p:style>
            <a:lnRef idx="1">
              <a:schemeClr val="dk1"/>
            </a:lnRef>
            <a:fillRef idx="0">
              <a:schemeClr val="dk1"/>
            </a:fillRef>
            <a:effectRef idx="0">
              <a:schemeClr val="dk1"/>
            </a:effectRef>
            <a:fontRef idx="minor">
              <a:schemeClr val="tx1"/>
            </a:fontRef>
          </p:style>
        </p:cxnSp>
      </p:grpSp>
      <p:grpSp>
        <p:nvGrpSpPr>
          <p:cNvPr id="136" name="Group 17"/>
          <p:cNvGrpSpPr/>
          <p:nvPr/>
        </p:nvGrpSpPr>
        <p:grpSpPr>
          <a:xfrm>
            <a:off x="4788001" y="4820703"/>
            <a:ext cx="4031606" cy="1296000"/>
            <a:chOff x="6339226" y="4692107"/>
            <a:chExt cx="4036462" cy="1507069"/>
          </a:xfrm>
        </p:grpSpPr>
        <p:grpSp>
          <p:nvGrpSpPr>
            <p:cNvPr id="137" name="Group 107"/>
            <p:cNvGrpSpPr/>
            <p:nvPr/>
          </p:nvGrpSpPr>
          <p:grpSpPr>
            <a:xfrm>
              <a:off x="6339226" y="4692107"/>
              <a:ext cx="4036462" cy="1507069"/>
              <a:chOff x="4657072" y="4100121"/>
              <a:chExt cx="6209296" cy="1876913"/>
            </a:xfrm>
          </p:grpSpPr>
          <p:sp>
            <p:nvSpPr>
              <p:cNvPr id="141" name="Rectangle 146"/>
              <p:cNvSpPr>
                <a:spLocks noChangeArrowheads="1"/>
              </p:cNvSpPr>
              <p:nvPr/>
            </p:nvSpPr>
            <p:spPr bwMode="auto">
              <a:xfrm>
                <a:off x="4657072" y="4100121"/>
                <a:ext cx="6209296" cy="1876913"/>
              </a:xfrm>
              <a:prstGeom prst="rect">
                <a:avLst/>
              </a:prstGeom>
              <a:noFill/>
              <a:ln w="15875" cmpd="sng">
                <a:solidFill>
                  <a:schemeClr val="accent1"/>
                </a:solidFill>
                <a:prstDash val="solid"/>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en-AU">
                  <a:solidFill>
                    <a:srgbClr val="4D4D4D"/>
                  </a:solidFill>
                </a:endParaRPr>
              </a:p>
            </p:txBody>
          </p:sp>
          <p:grpSp>
            <p:nvGrpSpPr>
              <p:cNvPr id="142" name="Group 745"/>
              <p:cNvGrpSpPr>
                <a:grpSpLocks/>
              </p:cNvGrpSpPr>
              <p:nvPr/>
            </p:nvGrpSpPr>
            <p:grpSpPr bwMode="auto">
              <a:xfrm>
                <a:off x="4878389" y="4302952"/>
                <a:ext cx="3579814" cy="1597026"/>
                <a:chOff x="3025" y="3070"/>
                <a:chExt cx="2255" cy="1006"/>
              </a:xfrm>
            </p:grpSpPr>
            <p:sp>
              <p:nvSpPr>
                <p:cNvPr id="143" name="Freeform 150"/>
                <p:cNvSpPr>
                  <a:spLocks/>
                </p:cNvSpPr>
                <p:nvPr/>
              </p:nvSpPr>
              <p:spPr bwMode="auto">
                <a:xfrm>
                  <a:off x="3236" y="3238"/>
                  <a:ext cx="1853" cy="614"/>
                </a:xfrm>
                <a:custGeom>
                  <a:avLst/>
                  <a:gdLst>
                    <a:gd name="T0" fmla="*/ 26 w 1895"/>
                    <a:gd name="T1" fmla="*/ 587 h 641"/>
                    <a:gd name="T2" fmla="*/ 59 w 1895"/>
                    <a:gd name="T3" fmla="*/ 588 h 641"/>
                    <a:gd name="T4" fmla="*/ 89 w 1895"/>
                    <a:gd name="T5" fmla="*/ 588 h 641"/>
                    <a:gd name="T6" fmla="*/ 118 w 1895"/>
                    <a:gd name="T7" fmla="*/ 587 h 641"/>
                    <a:gd name="T8" fmla="*/ 150 w 1895"/>
                    <a:gd name="T9" fmla="*/ 587 h 641"/>
                    <a:gd name="T10" fmla="*/ 179 w 1895"/>
                    <a:gd name="T11" fmla="*/ 582 h 641"/>
                    <a:gd name="T12" fmla="*/ 208 w 1895"/>
                    <a:gd name="T13" fmla="*/ 567 h 641"/>
                    <a:gd name="T14" fmla="*/ 239 w 1895"/>
                    <a:gd name="T15" fmla="*/ 526 h 641"/>
                    <a:gd name="T16" fmla="*/ 269 w 1895"/>
                    <a:gd name="T17" fmla="*/ 460 h 641"/>
                    <a:gd name="T18" fmla="*/ 298 w 1895"/>
                    <a:gd name="T19" fmla="*/ 375 h 641"/>
                    <a:gd name="T20" fmla="*/ 329 w 1895"/>
                    <a:gd name="T21" fmla="*/ 300 h 641"/>
                    <a:gd name="T22" fmla="*/ 359 w 1895"/>
                    <a:gd name="T23" fmla="*/ 237 h 641"/>
                    <a:gd name="T24" fmla="*/ 389 w 1895"/>
                    <a:gd name="T25" fmla="*/ 216 h 641"/>
                    <a:gd name="T26" fmla="*/ 419 w 1895"/>
                    <a:gd name="T27" fmla="*/ 244 h 641"/>
                    <a:gd name="T28" fmla="*/ 449 w 1895"/>
                    <a:gd name="T29" fmla="*/ 316 h 641"/>
                    <a:gd name="T30" fmla="*/ 479 w 1895"/>
                    <a:gd name="T31" fmla="*/ 403 h 641"/>
                    <a:gd name="T32" fmla="*/ 508 w 1895"/>
                    <a:gd name="T33" fmla="*/ 467 h 641"/>
                    <a:gd name="T34" fmla="*/ 539 w 1895"/>
                    <a:gd name="T35" fmla="*/ 505 h 641"/>
                    <a:gd name="T36" fmla="*/ 571 w 1895"/>
                    <a:gd name="T37" fmla="*/ 421 h 641"/>
                    <a:gd name="T38" fmla="*/ 600 w 1895"/>
                    <a:gd name="T39" fmla="*/ 406 h 641"/>
                    <a:gd name="T40" fmla="*/ 630 w 1895"/>
                    <a:gd name="T41" fmla="*/ 412 h 641"/>
                    <a:gd name="T42" fmla="*/ 661 w 1895"/>
                    <a:gd name="T43" fmla="*/ 499 h 641"/>
                    <a:gd name="T44" fmla="*/ 690 w 1895"/>
                    <a:gd name="T45" fmla="*/ 526 h 641"/>
                    <a:gd name="T46" fmla="*/ 721 w 1895"/>
                    <a:gd name="T47" fmla="*/ 539 h 641"/>
                    <a:gd name="T48" fmla="*/ 751 w 1895"/>
                    <a:gd name="T49" fmla="*/ 549 h 641"/>
                    <a:gd name="T50" fmla="*/ 780 w 1895"/>
                    <a:gd name="T51" fmla="*/ 559 h 641"/>
                    <a:gd name="T52" fmla="*/ 811 w 1895"/>
                    <a:gd name="T53" fmla="*/ 562 h 641"/>
                    <a:gd name="T54" fmla="*/ 841 w 1895"/>
                    <a:gd name="T55" fmla="*/ 565 h 641"/>
                    <a:gd name="T56" fmla="*/ 870 w 1895"/>
                    <a:gd name="T57" fmla="*/ 574 h 641"/>
                    <a:gd name="T58" fmla="*/ 901 w 1895"/>
                    <a:gd name="T59" fmla="*/ 577 h 641"/>
                    <a:gd name="T60" fmla="*/ 930 w 1895"/>
                    <a:gd name="T61" fmla="*/ 577 h 641"/>
                    <a:gd name="T62" fmla="*/ 961 w 1895"/>
                    <a:gd name="T63" fmla="*/ 577 h 641"/>
                    <a:gd name="T64" fmla="*/ 991 w 1895"/>
                    <a:gd name="T65" fmla="*/ 577 h 641"/>
                    <a:gd name="T66" fmla="*/ 1020 w 1895"/>
                    <a:gd name="T67" fmla="*/ 575 h 641"/>
                    <a:gd name="T68" fmla="*/ 1052 w 1895"/>
                    <a:gd name="T69" fmla="*/ 577 h 641"/>
                    <a:gd name="T70" fmla="*/ 1082 w 1895"/>
                    <a:gd name="T71" fmla="*/ 579 h 641"/>
                    <a:gd name="T72" fmla="*/ 1112 w 1895"/>
                    <a:gd name="T73" fmla="*/ 577 h 641"/>
                    <a:gd name="T74" fmla="*/ 1143 w 1895"/>
                    <a:gd name="T75" fmla="*/ 574 h 641"/>
                    <a:gd name="T76" fmla="*/ 1172 w 1895"/>
                    <a:gd name="T77" fmla="*/ 577 h 641"/>
                    <a:gd name="T78" fmla="*/ 1202 w 1895"/>
                    <a:gd name="T79" fmla="*/ 575 h 641"/>
                    <a:gd name="T80" fmla="*/ 1232 w 1895"/>
                    <a:gd name="T81" fmla="*/ 570 h 641"/>
                    <a:gd name="T82" fmla="*/ 1262 w 1895"/>
                    <a:gd name="T83" fmla="*/ 557 h 641"/>
                    <a:gd name="T84" fmla="*/ 1293 w 1895"/>
                    <a:gd name="T85" fmla="*/ 530 h 641"/>
                    <a:gd name="T86" fmla="*/ 1322 w 1895"/>
                    <a:gd name="T87" fmla="*/ 551 h 641"/>
                    <a:gd name="T88" fmla="*/ 1352 w 1895"/>
                    <a:gd name="T89" fmla="*/ 541 h 641"/>
                    <a:gd name="T90" fmla="*/ 1383 w 1895"/>
                    <a:gd name="T91" fmla="*/ 473 h 641"/>
                    <a:gd name="T92" fmla="*/ 1412 w 1895"/>
                    <a:gd name="T93" fmla="*/ 385 h 641"/>
                    <a:gd name="T94" fmla="*/ 1442 w 1895"/>
                    <a:gd name="T95" fmla="*/ 391 h 641"/>
                    <a:gd name="T96" fmla="*/ 1473 w 1895"/>
                    <a:gd name="T97" fmla="*/ 417 h 641"/>
                    <a:gd name="T98" fmla="*/ 1502 w 1895"/>
                    <a:gd name="T99" fmla="*/ 447 h 641"/>
                    <a:gd name="T100" fmla="*/ 1532 w 1895"/>
                    <a:gd name="T101" fmla="*/ 425 h 641"/>
                    <a:gd name="T102" fmla="*/ 1565 w 1895"/>
                    <a:gd name="T103" fmla="*/ 505 h 641"/>
                    <a:gd name="T104" fmla="*/ 1594 w 1895"/>
                    <a:gd name="T105" fmla="*/ 294 h 641"/>
                    <a:gd name="T106" fmla="*/ 1623 w 1895"/>
                    <a:gd name="T107" fmla="*/ 24 h 641"/>
                    <a:gd name="T108" fmla="*/ 1654 w 1895"/>
                    <a:gd name="T109" fmla="*/ 414 h 641"/>
                    <a:gd name="T110" fmla="*/ 1684 w 1895"/>
                    <a:gd name="T111" fmla="*/ 458 h 641"/>
                    <a:gd name="T112" fmla="*/ 1714 w 1895"/>
                    <a:gd name="T113" fmla="*/ 119 h 641"/>
                    <a:gd name="T114" fmla="*/ 1744 w 1895"/>
                    <a:gd name="T115" fmla="*/ 386 h 641"/>
                    <a:gd name="T116" fmla="*/ 1774 w 1895"/>
                    <a:gd name="T117" fmla="*/ 321 h 641"/>
                    <a:gd name="T118" fmla="*/ 1804 w 1895"/>
                    <a:gd name="T119" fmla="*/ 230 h 6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5"/>
                    <a:gd name="T181" fmla="*/ 0 h 641"/>
                    <a:gd name="T182" fmla="*/ 1895 w 1895"/>
                    <a:gd name="T183" fmla="*/ 641 h 6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5" h="641">
                      <a:moveTo>
                        <a:pt x="0" y="640"/>
                      </a:moveTo>
                      <a:lnTo>
                        <a:pt x="2" y="640"/>
                      </a:lnTo>
                      <a:lnTo>
                        <a:pt x="4" y="640"/>
                      </a:lnTo>
                      <a:lnTo>
                        <a:pt x="5" y="640"/>
                      </a:lnTo>
                      <a:lnTo>
                        <a:pt x="7" y="640"/>
                      </a:lnTo>
                      <a:lnTo>
                        <a:pt x="9" y="640"/>
                      </a:lnTo>
                      <a:lnTo>
                        <a:pt x="10" y="640"/>
                      </a:lnTo>
                      <a:lnTo>
                        <a:pt x="12" y="640"/>
                      </a:lnTo>
                      <a:lnTo>
                        <a:pt x="13" y="640"/>
                      </a:lnTo>
                      <a:lnTo>
                        <a:pt x="17" y="640"/>
                      </a:lnTo>
                      <a:lnTo>
                        <a:pt x="18" y="640"/>
                      </a:lnTo>
                      <a:lnTo>
                        <a:pt x="20" y="640"/>
                      </a:lnTo>
                      <a:lnTo>
                        <a:pt x="22" y="640"/>
                      </a:lnTo>
                      <a:lnTo>
                        <a:pt x="23" y="640"/>
                      </a:lnTo>
                      <a:lnTo>
                        <a:pt x="25" y="640"/>
                      </a:lnTo>
                      <a:lnTo>
                        <a:pt x="27" y="640"/>
                      </a:lnTo>
                      <a:lnTo>
                        <a:pt x="28" y="640"/>
                      </a:lnTo>
                      <a:lnTo>
                        <a:pt x="32" y="640"/>
                      </a:lnTo>
                      <a:lnTo>
                        <a:pt x="33" y="640"/>
                      </a:lnTo>
                      <a:lnTo>
                        <a:pt x="35" y="640"/>
                      </a:lnTo>
                      <a:lnTo>
                        <a:pt x="37" y="640"/>
                      </a:lnTo>
                      <a:lnTo>
                        <a:pt x="38" y="640"/>
                      </a:lnTo>
                      <a:lnTo>
                        <a:pt x="40" y="640"/>
                      </a:lnTo>
                      <a:lnTo>
                        <a:pt x="42" y="641"/>
                      </a:lnTo>
                      <a:lnTo>
                        <a:pt x="43" y="641"/>
                      </a:lnTo>
                      <a:lnTo>
                        <a:pt x="46" y="641"/>
                      </a:lnTo>
                      <a:lnTo>
                        <a:pt x="48" y="641"/>
                      </a:lnTo>
                      <a:lnTo>
                        <a:pt x="50" y="641"/>
                      </a:lnTo>
                      <a:lnTo>
                        <a:pt x="51" y="641"/>
                      </a:lnTo>
                      <a:lnTo>
                        <a:pt x="53" y="641"/>
                      </a:lnTo>
                      <a:lnTo>
                        <a:pt x="55" y="641"/>
                      </a:lnTo>
                      <a:lnTo>
                        <a:pt x="56" y="641"/>
                      </a:lnTo>
                      <a:lnTo>
                        <a:pt x="58" y="641"/>
                      </a:lnTo>
                      <a:lnTo>
                        <a:pt x="61" y="641"/>
                      </a:lnTo>
                      <a:lnTo>
                        <a:pt x="63" y="641"/>
                      </a:lnTo>
                      <a:lnTo>
                        <a:pt x="65" y="641"/>
                      </a:lnTo>
                      <a:lnTo>
                        <a:pt x="66" y="641"/>
                      </a:lnTo>
                      <a:lnTo>
                        <a:pt x="68" y="641"/>
                      </a:lnTo>
                      <a:lnTo>
                        <a:pt x="70" y="641"/>
                      </a:lnTo>
                      <a:lnTo>
                        <a:pt x="71" y="641"/>
                      </a:lnTo>
                      <a:lnTo>
                        <a:pt x="73" y="641"/>
                      </a:lnTo>
                      <a:lnTo>
                        <a:pt x="75" y="641"/>
                      </a:lnTo>
                      <a:lnTo>
                        <a:pt x="78" y="641"/>
                      </a:lnTo>
                      <a:lnTo>
                        <a:pt x="80" y="641"/>
                      </a:lnTo>
                      <a:lnTo>
                        <a:pt x="81" y="641"/>
                      </a:lnTo>
                      <a:lnTo>
                        <a:pt x="83" y="640"/>
                      </a:lnTo>
                      <a:lnTo>
                        <a:pt x="84" y="640"/>
                      </a:lnTo>
                      <a:lnTo>
                        <a:pt x="86" y="641"/>
                      </a:lnTo>
                      <a:lnTo>
                        <a:pt x="88" y="641"/>
                      </a:lnTo>
                      <a:lnTo>
                        <a:pt x="89" y="641"/>
                      </a:lnTo>
                      <a:lnTo>
                        <a:pt x="93" y="641"/>
                      </a:lnTo>
                      <a:lnTo>
                        <a:pt x="94" y="640"/>
                      </a:lnTo>
                      <a:lnTo>
                        <a:pt x="96" y="641"/>
                      </a:lnTo>
                      <a:lnTo>
                        <a:pt x="98" y="641"/>
                      </a:lnTo>
                      <a:lnTo>
                        <a:pt x="99" y="641"/>
                      </a:lnTo>
                      <a:lnTo>
                        <a:pt x="101" y="640"/>
                      </a:lnTo>
                      <a:lnTo>
                        <a:pt x="103" y="640"/>
                      </a:lnTo>
                      <a:lnTo>
                        <a:pt x="104" y="640"/>
                      </a:lnTo>
                      <a:lnTo>
                        <a:pt x="108" y="640"/>
                      </a:lnTo>
                      <a:lnTo>
                        <a:pt x="109" y="641"/>
                      </a:lnTo>
                      <a:lnTo>
                        <a:pt x="111" y="640"/>
                      </a:lnTo>
                      <a:lnTo>
                        <a:pt x="113" y="640"/>
                      </a:lnTo>
                      <a:lnTo>
                        <a:pt x="114" y="640"/>
                      </a:lnTo>
                      <a:lnTo>
                        <a:pt x="116" y="640"/>
                      </a:lnTo>
                      <a:lnTo>
                        <a:pt x="118" y="640"/>
                      </a:lnTo>
                      <a:lnTo>
                        <a:pt x="119" y="641"/>
                      </a:lnTo>
                      <a:lnTo>
                        <a:pt x="122" y="641"/>
                      </a:lnTo>
                      <a:lnTo>
                        <a:pt x="124" y="640"/>
                      </a:lnTo>
                      <a:lnTo>
                        <a:pt x="126" y="640"/>
                      </a:lnTo>
                      <a:lnTo>
                        <a:pt x="127" y="640"/>
                      </a:lnTo>
                      <a:lnTo>
                        <a:pt x="129" y="640"/>
                      </a:lnTo>
                      <a:lnTo>
                        <a:pt x="131" y="640"/>
                      </a:lnTo>
                      <a:lnTo>
                        <a:pt x="132" y="640"/>
                      </a:lnTo>
                      <a:lnTo>
                        <a:pt x="134" y="640"/>
                      </a:lnTo>
                      <a:lnTo>
                        <a:pt x="136" y="640"/>
                      </a:lnTo>
                      <a:lnTo>
                        <a:pt x="139" y="640"/>
                      </a:lnTo>
                      <a:lnTo>
                        <a:pt x="141" y="640"/>
                      </a:lnTo>
                      <a:lnTo>
                        <a:pt x="142" y="640"/>
                      </a:lnTo>
                      <a:lnTo>
                        <a:pt x="144" y="640"/>
                      </a:lnTo>
                      <a:lnTo>
                        <a:pt x="146" y="638"/>
                      </a:lnTo>
                      <a:lnTo>
                        <a:pt x="147" y="640"/>
                      </a:lnTo>
                      <a:lnTo>
                        <a:pt x="149" y="640"/>
                      </a:lnTo>
                      <a:lnTo>
                        <a:pt x="151" y="640"/>
                      </a:lnTo>
                      <a:lnTo>
                        <a:pt x="154" y="640"/>
                      </a:lnTo>
                      <a:lnTo>
                        <a:pt x="156" y="640"/>
                      </a:lnTo>
                      <a:lnTo>
                        <a:pt x="157" y="640"/>
                      </a:lnTo>
                      <a:lnTo>
                        <a:pt x="159" y="640"/>
                      </a:lnTo>
                      <a:lnTo>
                        <a:pt x="160" y="640"/>
                      </a:lnTo>
                      <a:lnTo>
                        <a:pt x="162" y="640"/>
                      </a:lnTo>
                      <a:lnTo>
                        <a:pt x="164" y="638"/>
                      </a:lnTo>
                      <a:lnTo>
                        <a:pt x="165" y="638"/>
                      </a:lnTo>
                      <a:lnTo>
                        <a:pt x="169" y="638"/>
                      </a:lnTo>
                      <a:lnTo>
                        <a:pt x="170" y="638"/>
                      </a:lnTo>
                      <a:lnTo>
                        <a:pt x="172" y="638"/>
                      </a:lnTo>
                      <a:lnTo>
                        <a:pt x="174" y="638"/>
                      </a:lnTo>
                      <a:lnTo>
                        <a:pt x="175" y="638"/>
                      </a:lnTo>
                      <a:lnTo>
                        <a:pt x="177" y="638"/>
                      </a:lnTo>
                      <a:lnTo>
                        <a:pt x="179" y="636"/>
                      </a:lnTo>
                      <a:lnTo>
                        <a:pt x="180" y="636"/>
                      </a:lnTo>
                      <a:lnTo>
                        <a:pt x="184" y="636"/>
                      </a:lnTo>
                      <a:lnTo>
                        <a:pt x="185" y="636"/>
                      </a:lnTo>
                      <a:lnTo>
                        <a:pt x="187" y="635"/>
                      </a:lnTo>
                      <a:lnTo>
                        <a:pt x="189" y="635"/>
                      </a:lnTo>
                      <a:lnTo>
                        <a:pt x="190" y="635"/>
                      </a:lnTo>
                      <a:lnTo>
                        <a:pt x="192" y="635"/>
                      </a:lnTo>
                      <a:lnTo>
                        <a:pt x="194" y="633"/>
                      </a:lnTo>
                      <a:lnTo>
                        <a:pt x="195" y="633"/>
                      </a:lnTo>
                      <a:lnTo>
                        <a:pt x="197" y="631"/>
                      </a:lnTo>
                      <a:lnTo>
                        <a:pt x="200" y="631"/>
                      </a:lnTo>
                      <a:lnTo>
                        <a:pt x="202" y="630"/>
                      </a:lnTo>
                      <a:lnTo>
                        <a:pt x="203" y="630"/>
                      </a:lnTo>
                      <a:lnTo>
                        <a:pt x="205" y="628"/>
                      </a:lnTo>
                      <a:lnTo>
                        <a:pt x="207" y="628"/>
                      </a:lnTo>
                      <a:lnTo>
                        <a:pt x="208" y="626"/>
                      </a:lnTo>
                      <a:lnTo>
                        <a:pt x="210" y="625"/>
                      </a:lnTo>
                      <a:lnTo>
                        <a:pt x="212" y="623"/>
                      </a:lnTo>
                      <a:lnTo>
                        <a:pt x="215" y="621"/>
                      </a:lnTo>
                      <a:lnTo>
                        <a:pt x="217" y="620"/>
                      </a:lnTo>
                      <a:lnTo>
                        <a:pt x="218" y="618"/>
                      </a:lnTo>
                      <a:lnTo>
                        <a:pt x="220" y="616"/>
                      </a:lnTo>
                      <a:lnTo>
                        <a:pt x="222" y="615"/>
                      </a:lnTo>
                      <a:lnTo>
                        <a:pt x="223" y="613"/>
                      </a:lnTo>
                      <a:lnTo>
                        <a:pt x="225" y="612"/>
                      </a:lnTo>
                      <a:lnTo>
                        <a:pt x="227" y="608"/>
                      </a:lnTo>
                      <a:lnTo>
                        <a:pt x="230" y="607"/>
                      </a:lnTo>
                      <a:lnTo>
                        <a:pt x="232" y="603"/>
                      </a:lnTo>
                      <a:lnTo>
                        <a:pt x="233" y="602"/>
                      </a:lnTo>
                      <a:lnTo>
                        <a:pt x="235" y="600"/>
                      </a:lnTo>
                      <a:lnTo>
                        <a:pt x="236" y="598"/>
                      </a:lnTo>
                      <a:lnTo>
                        <a:pt x="238" y="593"/>
                      </a:lnTo>
                      <a:lnTo>
                        <a:pt x="240" y="592"/>
                      </a:lnTo>
                      <a:lnTo>
                        <a:pt x="241" y="587"/>
                      </a:lnTo>
                      <a:lnTo>
                        <a:pt x="245" y="585"/>
                      </a:lnTo>
                      <a:lnTo>
                        <a:pt x="246" y="580"/>
                      </a:lnTo>
                      <a:lnTo>
                        <a:pt x="248" y="577"/>
                      </a:lnTo>
                      <a:lnTo>
                        <a:pt x="250" y="573"/>
                      </a:lnTo>
                      <a:lnTo>
                        <a:pt x="251" y="572"/>
                      </a:lnTo>
                      <a:lnTo>
                        <a:pt x="253" y="567"/>
                      </a:lnTo>
                      <a:lnTo>
                        <a:pt x="255" y="565"/>
                      </a:lnTo>
                      <a:lnTo>
                        <a:pt x="256" y="557"/>
                      </a:lnTo>
                      <a:lnTo>
                        <a:pt x="258" y="555"/>
                      </a:lnTo>
                      <a:lnTo>
                        <a:pt x="261" y="550"/>
                      </a:lnTo>
                      <a:lnTo>
                        <a:pt x="263" y="549"/>
                      </a:lnTo>
                      <a:lnTo>
                        <a:pt x="265" y="542"/>
                      </a:lnTo>
                      <a:lnTo>
                        <a:pt x="266" y="540"/>
                      </a:lnTo>
                      <a:lnTo>
                        <a:pt x="268" y="532"/>
                      </a:lnTo>
                      <a:lnTo>
                        <a:pt x="270" y="529"/>
                      </a:lnTo>
                      <a:lnTo>
                        <a:pt x="271" y="524"/>
                      </a:lnTo>
                      <a:lnTo>
                        <a:pt x="273" y="521"/>
                      </a:lnTo>
                      <a:lnTo>
                        <a:pt x="276" y="516"/>
                      </a:lnTo>
                      <a:lnTo>
                        <a:pt x="278" y="512"/>
                      </a:lnTo>
                      <a:lnTo>
                        <a:pt x="279" y="504"/>
                      </a:lnTo>
                      <a:lnTo>
                        <a:pt x="281" y="501"/>
                      </a:lnTo>
                      <a:lnTo>
                        <a:pt x="283" y="494"/>
                      </a:lnTo>
                      <a:lnTo>
                        <a:pt x="284" y="491"/>
                      </a:lnTo>
                      <a:lnTo>
                        <a:pt x="286" y="484"/>
                      </a:lnTo>
                      <a:lnTo>
                        <a:pt x="288" y="483"/>
                      </a:lnTo>
                      <a:lnTo>
                        <a:pt x="291" y="473"/>
                      </a:lnTo>
                      <a:lnTo>
                        <a:pt x="293" y="469"/>
                      </a:lnTo>
                      <a:lnTo>
                        <a:pt x="294" y="463"/>
                      </a:lnTo>
                      <a:lnTo>
                        <a:pt x="296" y="459"/>
                      </a:lnTo>
                      <a:lnTo>
                        <a:pt x="298" y="453"/>
                      </a:lnTo>
                      <a:lnTo>
                        <a:pt x="299" y="449"/>
                      </a:lnTo>
                      <a:lnTo>
                        <a:pt x="301" y="441"/>
                      </a:lnTo>
                      <a:lnTo>
                        <a:pt x="303" y="438"/>
                      </a:lnTo>
                      <a:lnTo>
                        <a:pt x="306" y="431"/>
                      </a:lnTo>
                      <a:lnTo>
                        <a:pt x="307" y="428"/>
                      </a:lnTo>
                      <a:lnTo>
                        <a:pt x="309" y="421"/>
                      </a:lnTo>
                      <a:lnTo>
                        <a:pt x="311" y="418"/>
                      </a:lnTo>
                      <a:lnTo>
                        <a:pt x="312" y="408"/>
                      </a:lnTo>
                      <a:lnTo>
                        <a:pt x="314" y="405"/>
                      </a:lnTo>
                      <a:lnTo>
                        <a:pt x="316" y="400"/>
                      </a:lnTo>
                      <a:lnTo>
                        <a:pt x="317" y="397"/>
                      </a:lnTo>
                      <a:lnTo>
                        <a:pt x="319" y="390"/>
                      </a:lnTo>
                      <a:lnTo>
                        <a:pt x="322" y="387"/>
                      </a:lnTo>
                      <a:lnTo>
                        <a:pt x="324" y="377"/>
                      </a:lnTo>
                      <a:lnTo>
                        <a:pt x="326" y="373"/>
                      </a:lnTo>
                      <a:lnTo>
                        <a:pt x="327" y="368"/>
                      </a:lnTo>
                      <a:lnTo>
                        <a:pt x="329" y="365"/>
                      </a:lnTo>
                      <a:lnTo>
                        <a:pt x="331" y="359"/>
                      </a:lnTo>
                      <a:lnTo>
                        <a:pt x="332" y="355"/>
                      </a:lnTo>
                      <a:lnTo>
                        <a:pt x="334" y="347"/>
                      </a:lnTo>
                      <a:lnTo>
                        <a:pt x="337" y="344"/>
                      </a:lnTo>
                      <a:lnTo>
                        <a:pt x="339" y="339"/>
                      </a:lnTo>
                      <a:lnTo>
                        <a:pt x="341" y="335"/>
                      </a:lnTo>
                      <a:lnTo>
                        <a:pt x="342" y="329"/>
                      </a:lnTo>
                      <a:lnTo>
                        <a:pt x="344" y="327"/>
                      </a:lnTo>
                      <a:lnTo>
                        <a:pt x="345" y="317"/>
                      </a:lnTo>
                      <a:lnTo>
                        <a:pt x="347" y="316"/>
                      </a:lnTo>
                      <a:lnTo>
                        <a:pt x="349" y="309"/>
                      </a:lnTo>
                      <a:lnTo>
                        <a:pt x="352" y="309"/>
                      </a:lnTo>
                      <a:lnTo>
                        <a:pt x="354" y="302"/>
                      </a:lnTo>
                      <a:lnTo>
                        <a:pt x="355" y="301"/>
                      </a:lnTo>
                      <a:lnTo>
                        <a:pt x="357" y="292"/>
                      </a:lnTo>
                      <a:lnTo>
                        <a:pt x="359" y="292"/>
                      </a:lnTo>
                      <a:lnTo>
                        <a:pt x="360" y="284"/>
                      </a:lnTo>
                      <a:lnTo>
                        <a:pt x="362" y="284"/>
                      </a:lnTo>
                      <a:lnTo>
                        <a:pt x="364" y="279"/>
                      </a:lnTo>
                      <a:lnTo>
                        <a:pt x="367" y="276"/>
                      </a:lnTo>
                      <a:lnTo>
                        <a:pt x="369" y="271"/>
                      </a:lnTo>
                      <a:lnTo>
                        <a:pt x="370" y="269"/>
                      </a:lnTo>
                      <a:lnTo>
                        <a:pt x="372" y="268"/>
                      </a:lnTo>
                      <a:lnTo>
                        <a:pt x="374" y="266"/>
                      </a:lnTo>
                      <a:lnTo>
                        <a:pt x="375" y="258"/>
                      </a:lnTo>
                      <a:lnTo>
                        <a:pt x="377" y="258"/>
                      </a:lnTo>
                      <a:lnTo>
                        <a:pt x="379" y="253"/>
                      </a:lnTo>
                      <a:lnTo>
                        <a:pt x="380" y="253"/>
                      </a:lnTo>
                      <a:lnTo>
                        <a:pt x="383" y="251"/>
                      </a:lnTo>
                      <a:lnTo>
                        <a:pt x="385" y="249"/>
                      </a:lnTo>
                      <a:lnTo>
                        <a:pt x="387" y="246"/>
                      </a:lnTo>
                      <a:lnTo>
                        <a:pt x="388" y="244"/>
                      </a:lnTo>
                      <a:lnTo>
                        <a:pt x="390" y="241"/>
                      </a:lnTo>
                      <a:lnTo>
                        <a:pt x="392" y="243"/>
                      </a:lnTo>
                      <a:lnTo>
                        <a:pt x="393" y="241"/>
                      </a:lnTo>
                      <a:lnTo>
                        <a:pt x="395" y="239"/>
                      </a:lnTo>
                      <a:lnTo>
                        <a:pt x="398" y="235"/>
                      </a:lnTo>
                      <a:lnTo>
                        <a:pt x="400" y="236"/>
                      </a:lnTo>
                      <a:lnTo>
                        <a:pt x="402" y="236"/>
                      </a:lnTo>
                      <a:lnTo>
                        <a:pt x="403" y="236"/>
                      </a:lnTo>
                      <a:lnTo>
                        <a:pt x="405" y="235"/>
                      </a:lnTo>
                      <a:lnTo>
                        <a:pt x="407" y="236"/>
                      </a:lnTo>
                      <a:lnTo>
                        <a:pt x="408" y="235"/>
                      </a:lnTo>
                      <a:lnTo>
                        <a:pt x="410" y="236"/>
                      </a:lnTo>
                      <a:lnTo>
                        <a:pt x="413" y="239"/>
                      </a:lnTo>
                      <a:lnTo>
                        <a:pt x="415" y="239"/>
                      </a:lnTo>
                      <a:lnTo>
                        <a:pt x="417" y="243"/>
                      </a:lnTo>
                      <a:lnTo>
                        <a:pt x="418" y="241"/>
                      </a:lnTo>
                      <a:lnTo>
                        <a:pt x="420" y="238"/>
                      </a:lnTo>
                      <a:lnTo>
                        <a:pt x="421" y="244"/>
                      </a:lnTo>
                      <a:lnTo>
                        <a:pt x="423" y="246"/>
                      </a:lnTo>
                      <a:lnTo>
                        <a:pt x="425" y="248"/>
                      </a:lnTo>
                      <a:lnTo>
                        <a:pt x="428" y="251"/>
                      </a:lnTo>
                      <a:lnTo>
                        <a:pt x="430" y="253"/>
                      </a:lnTo>
                      <a:lnTo>
                        <a:pt x="431" y="254"/>
                      </a:lnTo>
                      <a:lnTo>
                        <a:pt x="433" y="254"/>
                      </a:lnTo>
                      <a:lnTo>
                        <a:pt x="435" y="264"/>
                      </a:lnTo>
                      <a:lnTo>
                        <a:pt x="436" y="264"/>
                      </a:lnTo>
                      <a:lnTo>
                        <a:pt x="438" y="266"/>
                      </a:lnTo>
                      <a:lnTo>
                        <a:pt x="440" y="269"/>
                      </a:lnTo>
                      <a:lnTo>
                        <a:pt x="441" y="273"/>
                      </a:lnTo>
                      <a:lnTo>
                        <a:pt x="445" y="276"/>
                      </a:lnTo>
                      <a:lnTo>
                        <a:pt x="446" y="282"/>
                      </a:lnTo>
                      <a:lnTo>
                        <a:pt x="448" y="286"/>
                      </a:lnTo>
                      <a:lnTo>
                        <a:pt x="450" y="289"/>
                      </a:lnTo>
                      <a:lnTo>
                        <a:pt x="451" y="292"/>
                      </a:lnTo>
                      <a:lnTo>
                        <a:pt x="453" y="301"/>
                      </a:lnTo>
                      <a:lnTo>
                        <a:pt x="455" y="304"/>
                      </a:lnTo>
                      <a:lnTo>
                        <a:pt x="456" y="309"/>
                      </a:lnTo>
                      <a:lnTo>
                        <a:pt x="459" y="312"/>
                      </a:lnTo>
                      <a:lnTo>
                        <a:pt x="461" y="319"/>
                      </a:lnTo>
                      <a:lnTo>
                        <a:pt x="463" y="322"/>
                      </a:lnTo>
                      <a:lnTo>
                        <a:pt x="464" y="332"/>
                      </a:lnTo>
                      <a:lnTo>
                        <a:pt x="466" y="334"/>
                      </a:lnTo>
                      <a:lnTo>
                        <a:pt x="468" y="340"/>
                      </a:lnTo>
                      <a:lnTo>
                        <a:pt x="469" y="344"/>
                      </a:lnTo>
                      <a:lnTo>
                        <a:pt x="471" y="350"/>
                      </a:lnTo>
                      <a:lnTo>
                        <a:pt x="474" y="354"/>
                      </a:lnTo>
                      <a:lnTo>
                        <a:pt x="476" y="365"/>
                      </a:lnTo>
                      <a:lnTo>
                        <a:pt x="478" y="367"/>
                      </a:lnTo>
                      <a:lnTo>
                        <a:pt x="479" y="373"/>
                      </a:lnTo>
                      <a:lnTo>
                        <a:pt x="481" y="378"/>
                      </a:lnTo>
                      <a:lnTo>
                        <a:pt x="483" y="388"/>
                      </a:lnTo>
                      <a:lnTo>
                        <a:pt x="484" y="392"/>
                      </a:lnTo>
                      <a:lnTo>
                        <a:pt x="486" y="398"/>
                      </a:lnTo>
                      <a:lnTo>
                        <a:pt x="489" y="402"/>
                      </a:lnTo>
                      <a:lnTo>
                        <a:pt x="491" y="408"/>
                      </a:lnTo>
                      <a:lnTo>
                        <a:pt x="493" y="411"/>
                      </a:lnTo>
                      <a:lnTo>
                        <a:pt x="494" y="421"/>
                      </a:lnTo>
                      <a:lnTo>
                        <a:pt x="496" y="425"/>
                      </a:lnTo>
                      <a:lnTo>
                        <a:pt x="497" y="431"/>
                      </a:lnTo>
                      <a:lnTo>
                        <a:pt x="499" y="435"/>
                      </a:lnTo>
                      <a:lnTo>
                        <a:pt x="501" y="440"/>
                      </a:lnTo>
                      <a:lnTo>
                        <a:pt x="502" y="443"/>
                      </a:lnTo>
                      <a:lnTo>
                        <a:pt x="506" y="451"/>
                      </a:lnTo>
                      <a:lnTo>
                        <a:pt x="507" y="454"/>
                      </a:lnTo>
                      <a:lnTo>
                        <a:pt x="509" y="459"/>
                      </a:lnTo>
                      <a:lnTo>
                        <a:pt x="511" y="463"/>
                      </a:lnTo>
                      <a:lnTo>
                        <a:pt x="512" y="468"/>
                      </a:lnTo>
                      <a:lnTo>
                        <a:pt x="514" y="471"/>
                      </a:lnTo>
                      <a:lnTo>
                        <a:pt x="516" y="478"/>
                      </a:lnTo>
                      <a:lnTo>
                        <a:pt x="517" y="481"/>
                      </a:lnTo>
                      <a:lnTo>
                        <a:pt x="521" y="486"/>
                      </a:lnTo>
                      <a:lnTo>
                        <a:pt x="522" y="488"/>
                      </a:lnTo>
                      <a:lnTo>
                        <a:pt x="524" y="492"/>
                      </a:lnTo>
                      <a:lnTo>
                        <a:pt x="526" y="496"/>
                      </a:lnTo>
                      <a:lnTo>
                        <a:pt x="527" y="501"/>
                      </a:lnTo>
                      <a:lnTo>
                        <a:pt x="529" y="504"/>
                      </a:lnTo>
                      <a:lnTo>
                        <a:pt x="531" y="507"/>
                      </a:lnTo>
                      <a:lnTo>
                        <a:pt x="532" y="509"/>
                      </a:lnTo>
                      <a:lnTo>
                        <a:pt x="535" y="514"/>
                      </a:lnTo>
                      <a:lnTo>
                        <a:pt x="537" y="516"/>
                      </a:lnTo>
                      <a:lnTo>
                        <a:pt x="539" y="521"/>
                      </a:lnTo>
                      <a:lnTo>
                        <a:pt x="540" y="522"/>
                      </a:lnTo>
                      <a:lnTo>
                        <a:pt x="542" y="526"/>
                      </a:lnTo>
                      <a:lnTo>
                        <a:pt x="544" y="527"/>
                      </a:lnTo>
                      <a:lnTo>
                        <a:pt x="545" y="531"/>
                      </a:lnTo>
                      <a:lnTo>
                        <a:pt x="547" y="532"/>
                      </a:lnTo>
                      <a:lnTo>
                        <a:pt x="550" y="537"/>
                      </a:lnTo>
                      <a:lnTo>
                        <a:pt x="552" y="539"/>
                      </a:lnTo>
                      <a:lnTo>
                        <a:pt x="554" y="540"/>
                      </a:lnTo>
                      <a:lnTo>
                        <a:pt x="555" y="542"/>
                      </a:lnTo>
                      <a:lnTo>
                        <a:pt x="557" y="544"/>
                      </a:lnTo>
                      <a:lnTo>
                        <a:pt x="559" y="545"/>
                      </a:lnTo>
                      <a:lnTo>
                        <a:pt x="560" y="549"/>
                      </a:lnTo>
                      <a:lnTo>
                        <a:pt x="562" y="549"/>
                      </a:lnTo>
                      <a:lnTo>
                        <a:pt x="564" y="550"/>
                      </a:lnTo>
                      <a:lnTo>
                        <a:pt x="567" y="552"/>
                      </a:lnTo>
                      <a:lnTo>
                        <a:pt x="569" y="554"/>
                      </a:lnTo>
                      <a:lnTo>
                        <a:pt x="570" y="554"/>
                      </a:lnTo>
                      <a:lnTo>
                        <a:pt x="572" y="554"/>
                      </a:lnTo>
                      <a:lnTo>
                        <a:pt x="573" y="554"/>
                      </a:lnTo>
                      <a:lnTo>
                        <a:pt x="575" y="554"/>
                      </a:lnTo>
                      <a:lnTo>
                        <a:pt x="577" y="552"/>
                      </a:lnTo>
                      <a:lnTo>
                        <a:pt x="578" y="550"/>
                      </a:lnTo>
                      <a:lnTo>
                        <a:pt x="582" y="547"/>
                      </a:lnTo>
                      <a:lnTo>
                        <a:pt x="583" y="539"/>
                      </a:lnTo>
                      <a:lnTo>
                        <a:pt x="585" y="534"/>
                      </a:lnTo>
                      <a:lnTo>
                        <a:pt x="587" y="524"/>
                      </a:lnTo>
                      <a:lnTo>
                        <a:pt x="588" y="517"/>
                      </a:lnTo>
                      <a:lnTo>
                        <a:pt x="590" y="502"/>
                      </a:lnTo>
                      <a:lnTo>
                        <a:pt x="592" y="494"/>
                      </a:lnTo>
                      <a:lnTo>
                        <a:pt x="593" y="468"/>
                      </a:lnTo>
                      <a:lnTo>
                        <a:pt x="597" y="458"/>
                      </a:lnTo>
                      <a:lnTo>
                        <a:pt x="598" y="440"/>
                      </a:lnTo>
                      <a:lnTo>
                        <a:pt x="600" y="431"/>
                      </a:lnTo>
                      <a:lnTo>
                        <a:pt x="602" y="411"/>
                      </a:lnTo>
                      <a:lnTo>
                        <a:pt x="603" y="406"/>
                      </a:lnTo>
                      <a:lnTo>
                        <a:pt x="605" y="398"/>
                      </a:lnTo>
                      <a:lnTo>
                        <a:pt x="606" y="397"/>
                      </a:lnTo>
                      <a:lnTo>
                        <a:pt x="608" y="393"/>
                      </a:lnTo>
                      <a:lnTo>
                        <a:pt x="611" y="393"/>
                      </a:lnTo>
                      <a:lnTo>
                        <a:pt x="613" y="397"/>
                      </a:lnTo>
                      <a:lnTo>
                        <a:pt x="615" y="398"/>
                      </a:lnTo>
                      <a:lnTo>
                        <a:pt x="616" y="405"/>
                      </a:lnTo>
                      <a:lnTo>
                        <a:pt x="618" y="408"/>
                      </a:lnTo>
                      <a:lnTo>
                        <a:pt x="620" y="415"/>
                      </a:lnTo>
                      <a:lnTo>
                        <a:pt x="621" y="420"/>
                      </a:lnTo>
                      <a:lnTo>
                        <a:pt x="623" y="433"/>
                      </a:lnTo>
                      <a:lnTo>
                        <a:pt x="625" y="436"/>
                      </a:lnTo>
                      <a:lnTo>
                        <a:pt x="628" y="443"/>
                      </a:lnTo>
                      <a:lnTo>
                        <a:pt x="630" y="445"/>
                      </a:lnTo>
                      <a:lnTo>
                        <a:pt x="631" y="445"/>
                      </a:lnTo>
                      <a:lnTo>
                        <a:pt x="633" y="443"/>
                      </a:lnTo>
                      <a:lnTo>
                        <a:pt x="635" y="435"/>
                      </a:lnTo>
                      <a:lnTo>
                        <a:pt x="636" y="430"/>
                      </a:lnTo>
                      <a:lnTo>
                        <a:pt x="638" y="420"/>
                      </a:lnTo>
                      <a:lnTo>
                        <a:pt x="640" y="413"/>
                      </a:lnTo>
                      <a:lnTo>
                        <a:pt x="643" y="405"/>
                      </a:lnTo>
                      <a:lnTo>
                        <a:pt x="644" y="400"/>
                      </a:lnTo>
                      <a:lnTo>
                        <a:pt x="646" y="397"/>
                      </a:lnTo>
                      <a:lnTo>
                        <a:pt x="648" y="400"/>
                      </a:lnTo>
                      <a:lnTo>
                        <a:pt x="649" y="406"/>
                      </a:lnTo>
                      <a:lnTo>
                        <a:pt x="651" y="410"/>
                      </a:lnTo>
                      <a:lnTo>
                        <a:pt x="653" y="421"/>
                      </a:lnTo>
                      <a:lnTo>
                        <a:pt x="654" y="426"/>
                      </a:lnTo>
                      <a:lnTo>
                        <a:pt x="658" y="445"/>
                      </a:lnTo>
                      <a:lnTo>
                        <a:pt x="659" y="449"/>
                      </a:lnTo>
                      <a:lnTo>
                        <a:pt x="661" y="459"/>
                      </a:lnTo>
                      <a:lnTo>
                        <a:pt x="663" y="464"/>
                      </a:lnTo>
                      <a:lnTo>
                        <a:pt x="664" y="474"/>
                      </a:lnTo>
                      <a:lnTo>
                        <a:pt x="666" y="478"/>
                      </a:lnTo>
                      <a:lnTo>
                        <a:pt x="668" y="491"/>
                      </a:lnTo>
                      <a:lnTo>
                        <a:pt x="669" y="494"/>
                      </a:lnTo>
                      <a:lnTo>
                        <a:pt x="673" y="501"/>
                      </a:lnTo>
                      <a:lnTo>
                        <a:pt x="674" y="504"/>
                      </a:lnTo>
                      <a:lnTo>
                        <a:pt x="676" y="511"/>
                      </a:lnTo>
                      <a:lnTo>
                        <a:pt x="678" y="514"/>
                      </a:lnTo>
                      <a:lnTo>
                        <a:pt x="679" y="522"/>
                      </a:lnTo>
                      <a:lnTo>
                        <a:pt x="681" y="526"/>
                      </a:lnTo>
                      <a:lnTo>
                        <a:pt x="682" y="531"/>
                      </a:lnTo>
                      <a:lnTo>
                        <a:pt x="684" y="532"/>
                      </a:lnTo>
                      <a:lnTo>
                        <a:pt x="686" y="537"/>
                      </a:lnTo>
                      <a:lnTo>
                        <a:pt x="689" y="539"/>
                      </a:lnTo>
                      <a:lnTo>
                        <a:pt x="691" y="544"/>
                      </a:lnTo>
                      <a:lnTo>
                        <a:pt x="692" y="545"/>
                      </a:lnTo>
                      <a:lnTo>
                        <a:pt x="694" y="549"/>
                      </a:lnTo>
                      <a:lnTo>
                        <a:pt x="696" y="550"/>
                      </a:lnTo>
                      <a:lnTo>
                        <a:pt x="697" y="554"/>
                      </a:lnTo>
                      <a:lnTo>
                        <a:pt x="699" y="555"/>
                      </a:lnTo>
                      <a:lnTo>
                        <a:pt x="701" y="559"/>
                      </a:lnTo>
                      <a:lnTo>
                        <a:pt x="704" y="560"/>
                      </a:lnTo>
                      <a:lnTo>
                        <a:pt x="706" y="562"/>
                      </a:lnTo>
                      <a:lnTo>
                        <a:pt x="707" y="564"/>
                      </a:lnTo>
                      <a:lnTo>
                        <a:pt x="709" y="565"/>
                      </a:lnTo>
                      <a:lnTo>
                        <a:pt x="711" y="567"/>
                      </a:lnTo>
                      <a:lnTo>
                        <a:pt x="712" y="569"/>
                      </a:lnTo>
                      <a:lnTo>
                        <a:pt x="714" y="570"/>
                      </a:lnTo>
                      <a:lnTo>
                        <a:pt x="716" y="572"/>
                      </a:lnTo>
                      <a:lnTo>
                        <a:pt x="719" y="572"/>
                      </a:lnTo>
                      <a:lnTo>
                        <a:pt x="720" y="573"/>
                      </a:lnTo>
                      <a:lnTo>
                        <a:pt x="722" y="573"/>
                      </a:lnTo>
                      <a:lnTo>
                        <a:pt x="724" y="575"/>
                      </a:lnTo>
                      <a:lnTo>
                        <a:pt x="725" y="575"/>
                      </a:lnTo>
                      <a:lnTo>
                        <a:pt x="727" y="575"/>
                      </a:lnTo>
                      <a:lnTo>
                        <a:pt x="729" y="575"/>
                      </a:lnTo>
                      <a:lnTo>
                        <a:pt x="730" y="577"/>
                      </a:lnTo>
                      <a:lnTo>
                        <a:pt x="734" y="577"/>
                      </a:lnTo>
                      <a:lnTo>
                        <a:pt x="735" y="577"/>
                      </a:lnTo>
                      <a:lnTo>
                        <a:pt x="737" y="578"/>
                      </a:lnTo>
                      <a:lnTo>
                        <a:pt x="739" y="578"/>
                      </a:lnTo>
                      <a:lnTo>
                        <a:pt x="740" y="580"/>
                      </a:lnTo>
                      <a:lnTo>
                        <a:pt x="742" y="582"/>
                      </a:lnTo>
                      <a:lnTo>
                        <a:pt x="744" y="583"/>
                      </a:lnTo>
                      <a:lnTo>
                        <a:pt x="745" y="585"/>
                      </a:lnTo>
                      <a:lnTo>
                        <a:pt x="747" y="585"/>
                      </a:lnTo>
                      <a:lnTo>
                        <a:pt x="750" y="587"/>
                      </a:lnTo>
                      <a:lnTo>
                        <a:pt x="752" y="587"/>
                      </a:lnTo>
                      <a:lnTo>
                        <a:pt x="754" y="588"/>
                      </a:lnTo>
                      <a:lnTo>
                        <a:pt x="755" y="590"/>
                      </a:lnTo>
                      <a:lnTo>
                        <a:pt x="757" y="590"/>
                      </a:lnTo>
                      <a:lnTo>
                        <a:pt x="758" y="590"/>
                      </a:lnTo>
                      <a:lnTo>
                        <a:pt x="760" y="592"/>
                      </a:lnTo>
                      <a:lnTo>
                        <a:pt x="762" y="592"/>
                      </a:lnTo>
                      <a:lnTo>
                        <a:pt x="765" y="592"/>
                      </a:lnTo>
                      <a:lnTo>
                        <a:pt x="767" y="593"/>
                      </a:lnTo>
                      <a:lnTo>
                        <a:pt x="768" y="593"/>
                      </a:lnTo>
                      <a:lnTo>
                        <a:pt x="770" y="593"/>
                      </a:lnTo>
                      <a:lnTo>
                        <a:pt x="772" y="593"/>
                      </a:lnTo>
                      <a:lnTo>
                        <a:pt x="773" y="595"/>
                      </a:lnTo>
                      <a:lnTo>
                        <a:pt x="775" y="595"/>
                      </a:lnTo>
                      <a:lnTo>
                        <a:pt x="777" y="595"/>
                      </a:lnTo>
                      <a:lnTo>
                        <a:pt x="780" y="597"/>
                      </a:lnTo>
                      <a:lnTo>
                        <a:pt x="782" y="597"/>
                      </a:lnTo>
                      <a:lnTo>
                        <a:pt x="783" y="597"/>
                      </a:lnTo>
                      <a:lnTo>
                        <a:pt x="785" y="598"/>
                      </a:lnTo>
                      <a:lnTo>
                        <a:pt x="787" y="598"/>
                      </a:lnTo>
                      <a:lnTo>
                        <a:pt x="788" y="600"/>
                      </a:lnTo>
                      <a:lnTo>
                        <a:pt x="790" y="600"/>
                      </a:lnTo>
                      <a:lnTo>
                        <a:pt x="792" y="602"/>
                      </a:lnTo>
                      <a:lnTo>
                        <a:pt x="795" y="602"/>
                      </a:lnTo>
                      <a:lnTo>
                        <a:pt x="796" y="602"/>
                      </a:lnTo>
                      <a:lnTo>
                        <a:pt x="798" y="603"/>
                      </a:lnTo>
                      <a:lnTo>
                        <a:pt x="800" y="605"/>
                      </a:lnTo>
                      <a:lnTo>
                        <a:pt x="801" y="605"/>
                      </a:lnTo>
                      <a:lnTo>
                        <a:pt x="803" y="607"/>
                      </a:lnTo>
                      <a:lnTo>
                        <a:pt x="805" y="607"/>
                      </a:lnTo>
                      <a:lnTo>
                        <a:pt x="806" y="607"/>
                      </a:lnTo>
                      <a:lnTo>
                        <a:pt x="808" y="608"/>
                      </a:lnTo>
                      <a:lnTo>
                        <a:pt x="811" y="608"/>
                      </a:lnTo>
                      <a:lnTo>
                        <a:pt x="813" y="610"/>
                      </a:lnTo>
                      <a:lnTo>
                        <a:pt x="815" y="610"/>
                      </a:lnTo>
                      <a:lnTo>
                        <a:pt x="816" y="610"/>
                      </a:lnTo>
                      <a:lnTo>
                        <a:pt x="818" y="610"/>
                      </a:lnTo>
                      <a:lnTo>
                        <a:pt x="820" y="610"/>
                      </a:lnTo>
                      <a:lnTo>
                        <a:pt x="821" y="612"/>
                      </a:lnTo>
                      <a:lnTo>
                        <a:pt x="823" y="612"/>
                      </a:lnTo>
                      <a:lnTo>
                        <a:pt x="826" y="612"/>
                      </a:lnTo>
                      <a:lnTo>
                        <a:pt x="828" y="612"/>
                      </a:lnTo>
                      <a:lnTo>
                        <a:pt x="830" y="612"/>
                      </a:lnTo>
                      <a:lnTo>
                        <a:pt x="831" y="612"/>
                      </a:lnTo>
                      <a:lnTo>
                        <a:pt x="833" y="612"/>
                      </a:lnTo>
                      <a:lnTo>
                        <a:pt x="834" y="612"/>
                      </a:lnTo>
                      <a:lnTo>
                        <a:pt x="836" y="612"/>
                      </a:lnTo>
                      <a:lnTo>
                        <a:pt x="838" y="612"/>
                      </a:lnTo>
                      <a:lnTo>
                        <a:pt x="841" y="612"/>
                      </a:lnTo>
                      <a:lnTo>
                        <a:pt x="843" y="612"/>
                      </a:lnTo>
                      <a:lnTo>
                        <a:pt x="844" y="613"/>
                      </a:lnTo>
                      <a:lnTo>
                        <a:pt x="846" y="613"/>
                      </a:lnTo>
                      <a:lnTo>
                        <a:pt x="848" y="613"/>
                      </a:lnTo>
                      <a:lnTo>
                        <a:pt x="849" y="613"/>
                      </a:lnTo>
                      <a:lnTo>
                        <a:pt x="851" y="613"/>
                      </a:lnTo>
                      <a:lnTo>
                        <a:pt x="853" y="613"/>
                      </a:lnTo>
                      <a:lnTo>
                        <a:pt x="856" y="613"/>
                      </a:lnTo>
                      <a:lnTo>
                        <a:pt x="858" y="613"/>
                      </a:lnTo>
                      <a:lnTo>
                        <a:pt x="859" y="613"/>
                      </a:lnTo>
                      <a:lnTo>
                        <a:pt x="861" y="613"/>
                      </a:lnTo>
                      <a:lnTo>
                        <a:pt x="863" y="613"/>
                      </a:lnTo>
                      <a:lnTo>
                        <a:pt x="864" y="615"/>
                      </a:lnTo>
                      <a:lnTo>
                        <a:pt x="866" y="615"/>
                      </a:lnTo>
                      <a:lnTo>
                        <a:pt x="867" y="615"/>
                      </a:lnTo>
                      <a:lnTo>
                        <a:pt x="869" y="615"/>
                      </a:lnTo>
                      <a:lnTo>
                        <a:pt x="872" y="615"/>
                      </a:lnTo>
                      <a:lnTo>
                        <a:pt x="874" y="615"/>
                      </a:lnTo>
                      <a:lnTo>
                        <a:pt x="876" y="616"/>
                      </a:lnTo>
                      <a:lnTo>
                        <a:pt x="877" y="616"/>
                      </a:lnTo>
                      <a:lnTo>
                        <a:pt x="879" y="616"/>
                      </a:lnTo>
                      <a:lnTo>
                        <a:pt x="881" y="616"/>
                      </a:lnTo>
                      <a:lnTo>
                        <a:pt x="882" y="618"/>
                      </a:lnTo>
                      <a:lnTo>
                        <a:pt x="884" y="618"/>
                      </a:lnTo>
                      <a:lnTo>
                        <a:pt x="887" y="618"/>
                      </a:lnTo>
                      <a:lnTo>
                        <a:pt x="889" y="620"/>
                      </a:lnTo>
                      <a:lnTo>
                        <a:pt x="891" y="620"/>
                      </a:lnTo>
                      <a:lnTo>
                        <a:pt x="892" y="620"/>
                      </a:lnTo>
                      <a:lnTo>
                        <a:pt x="894" y="621"/>
                      </a:lnTo>
                      <a:lnTo>
                        <a:pt x="896" y="621"/>
                      </a:lnTo>
                      <a:lnTo>
                        <a:pt x="897" y="621"/>
                      </a:lnTo>
                      <a:lnTo>
                        <a:pt x="899" y="621"/>
                      </a:lnTo>
                      <a:lnTo>
                        <a:pt x="902" y="621"/>
                      </a:lnTo>
                      <a:lnTo>
                        <a:pt x="904" y="623"/>
                      </a:lnTo>
                      <a:lnTo>
                        <a:pt x="905" y="623"/>
                      </a:lnTo>
                      <a:lnTo>
                        <a:pt x="907" y="623"/>
                      </a:lnTo>
                      <a:lnTo>
                        <a:pt x="909" y="625"/>
                      </a:lnTo>
                      <a:lnTo>
                        <a:pt x="910" y="625"/>
                      </a:lnTo>
                      <a:lnTo>
                        <a:pt x="912" y="625"/>
                      </a:lnTo>
                      <a:lnTo>
                        <a:pt x="914" y="625"/>
                      </a:lnTo>
                      <a:lnTo>
                        <a:pt x="917" y="626"/>
                      </a:lnTo>
                      <a:lnTo>
                        <a:pt x="919" y="626"/>
                      </a:lnTo>
                      <a:lnTo>
                        <a:pt x="920" y="626"/>
                      </a:lnTo>
                      <a:lnTo>
                        <a:pt x="922" y="626"/>
                      </a:lnTo>
                      <a:lnTo>
                        <a:pt x="924" y="626"/>
                      </a:lnTo>
                      <a:lnTo>
                        <a:pt x="925" y="626"/>
                      </a:lnTo>
                      <a:lnTo>
                        <a:pt x="927" y="628"/>
                      </a:lnTo>
                      <a:lnTo>
                        <a:pt x="929" y="628"/>
                      </a:lnTo>
                      <a:lnTo>
                        <a:pt x="930" y="628"/>
                      </a:lnTo>
                      <a:lnTo>
                        <a:pt x="934" y="628"/>
                      </a:lnTo>
                      <a:lnTo>
                        <a:pt x="935" y="628"/>
                      </a:lnTo>
                      <a:lnTo>
                        <a:pt x="937" y="628"/>
                      </a:lnTo>
                      <a:lnTo>
                        <a:pt x="939" y="628"/>
                      </a:lnTo>
                      <a:lnTo>
                        <a:pt x="940" y="628"/>
                      </a:lnTo>
                      <a:lnTo>
                        <a:pt x="942" y="628"/>
                      </a:lnTo>
                      <a:lnTo>
                        <a:pt x="943" y="628"/>
                      </a:lnTo>
                      <a:lnTo>
                        <a:pt x="945" y="628"/>
                      </a:lnTo>
                      <a:lnTo>
                        <a:pt x="948" y="628"/>
                      </a:lnTo>
                      <a:lnTo>
                        <a:pt x="950" y="628"/>
                      </a:lnTo>
                      <a:lnTo>
                        <a:pt x="952" y="628"/>
                      </a:lnTo>
                      <a:lnTo>
                        <a:pt x="953" y="628"/>
                      </a:lnTo>
                      <a:lnTo>
                        <a:pt x="955" y="628"/>
                      </a:lnTo>
                      <a:lnTo>
                        <a:pt x="957" y="628"/>
                      </a:lnTo>
                      <a:lnTo>
                        <a:pt x="958" y="628"/>
                      </a:lnTo>
                      <a:lnTo>
                        <a:pt x="960" y="628"/>
                      </a:lnTo>
                      <a:lnTo>
                        <a:pt x="963" y="628"/>
                      </a:lnTo>
                      <a:lnTo>
                        <a:pt x="965" y="628"/>
                      </a:lnTo>
                      <a:lnTo>
                        <a:pt x="967" y="628"/>
                      </a:lnTo>
                      <a:lnTo>
                        <a:pt x="968" y="628"/>
                      </a:lnTo>
                      <a:lnTo>
                        <a:pt x="970" y="628"/>
                      </a:lnTo>
                      <a:lnTo>
                        <a:pt x="972" y="628"/>
                      </a:lnTo>
                      <a:lnTo>
                        <a:pt x="973" y="628"/>
                      </a:lnTo>
                      <a:lnTo>
                        <a:pt x="975" y="628"/>
                      </a:lnTo>
                      <a:lnTo>
                        <a:pt x="978" y="628"/>
                      </a:lnTo>
                      <a:lnTo>
                        <a:pt x="980" y="628"/>
                      </a:lnTo>
                      <a:lnTo>
                        <a:pt x="981" y="628"/>
                      </a:lnTo>
                      <a:lnTo>
                        <a:pt x="983" y="628"/>
                      </a:lnTo>
                      <a:lnTo>
                        <a:pt x="985" y="628"/>
                      </a:lnTo>
                      <a:lnTo>
                        <a:pt x="986" y="628"/>
                      </a:lnTo>
                      <a:lnTo>
                        <a:pt x="988" y="628"/>
                      </a:lnTo>
                      <a:lnTo>
                        <a:pt x="990" y="628"/>
                      </a:lnTo>
                      <a:lnTo>
                        <a:pt x="991" y="628"/>
                      </a:lnTo>
                      <a:lnTo>
                        <a:pt x="995" y="628"/>
                      </a:lnTo>
                      <a:lnTo>
                        <a:pt x="996" y="628"/>
                      </a:lnTo>
                      <a:lnTo>
                        <a:pt x="998" y="628"/>
                      </a:lnTo>
                      <a:lnTo>
                        <a:pt x="1000" y="628"/>
                      </a:lnTo>
                      <a:lnTo>
                        <a:pt x="1001" y="628"/>
                      </a:lnTo>
                      <a:lnTo>
                        <a:pt x="1003" y="628"/>
                      </a:lnTo>
                      <a:lnTo>
                        <a:pt x="1005" y="628"/>
                      </a:lnTo>
                      <a:lnTo>
                        <a:pt x="1006" y="628"/>
                      </a:lnTo>
                      <a:lnTo>
                        <a:pt x="1010" y="628"/>
                      </a:lnTo>
                      <a:lnTo>
                        <a:pt x="1011" y="628"/>
                      </a:lnTo>
                      <a:lnTo>
                        <a:pt x="1013" y="628"/>
                      </a:lnTo>
                      <a:lnTo>
                        <a:pt x="1015" y="628"/>
                      </a:lnTo>
                      <a:lnTo>
                        <a:pt x="1016" y="628"/>
                      </a:lnTo>
                      <a:lnTo>
                        <a:pt x="1018" y="628"/>
                      </a:lnTo>
                      <a:lnTo>
                        <a:pt x="1019" y="628"/>
                      </a:lnTo>
                      <a:lnTo>
                        <a:pt x="1021" y="628"/>
                      </a:lnTo>
                      <a:lnTo>
                        <a:pt x="1024" y="628"/>
                      </a:lnTo>
                      <a:lnTo>
                        <a:pt x="1026" y="630"/>
                      </a:lnTo>
                      <a:lnTo>
                        <a:pt x="1028" y="630"/>
                      </a:lnTo>
                      <a:lnTo>
                        <a:pt x="1029" y="630"/>
                      </a:lnTo>
                      <a:lnTo>
                        <a:pt x="1031" y="630"/>
                      </a:lnTo>
                      <a:lnTo>
                        <a:pt x="1033" y="630"/>
                      </a:lnTo>
                      <a:lnTo>
                        <a:pt x="1034" y="628"/>
                      </a:lnTo>
                      <a:lnTo>
                        <a:pt x="1036" y="628"/>
                      </a:lnTo>
                      <a:lnTo>
                        <a:pt x="1039" y="628"/>
                      </a:lnTo>
                      <a:lnTo>
                        <a:pt x="1041" y="628"/>
                      </a:lnTo>
                      <a:lnTo>
                        <a:pt x="1043" y="628"/>
                      </a:lnTo>
                      <a:lnTo>
                        <a:pt x="1044" y="628"/>
                      </a:lnTo>
                      <a:lnTo>
                        <a:pt x="1046" y="628"/>
                      </a:lnTo>
                      <a:lnTo>
                        <a:pt x="1048" y="628"/>
                      </a:lnTo>
                      <a:lnTo>
                        <a:pt x="1049" y="628"/>
                      </a:lnTo>
                      <a:lnTo>
                        <a:pt x="1051" y="628"/>
                      </a:lnTo>
                      <a:lnTo>
                        <a:pt x="1053" y="628"/>
                      </a:lnTo>
                      <a:lnTo>
                        <a:pt x="1056" y="628"/>
                      </a:lnTo>
                      <a:lnTo>
                        <a:pt x="1057" y="628"/>
                      </a:lnTo>
                      <a:lnTo>
                        <a:pt x="1059" y="626"/>
                      </a:lnTo>
                      <a:lnTo>
                        <a:pt x="1061" y="626"/>
                      </a:lnTo>
                      <a:lnTo>
                        <a:pt x="1062" y="626"/>
                      </a:lnTo>
                      <a:lnTo>
                        <a:pt x="1064" y="626"/>
                      </a:lnTo>
                      <a:lnTo>
                        <a:pt x="1066" y="626"/>
                      </a:lnTo>
                      <a:lnTo>
                        <a:pt x="1067" y="626"/>
                      </a:lnTo>
                      <a:lnTo>
                        <a:pt x="1071" y="626"/>
                      </a:lnTo>
                      <a:lnTo>
                        <a:pt x="1072" y="626"/>
                      </a:lnTo>
                      <a:lnTo>
                        <a:pt x="1074" y="626"/>
                      </a:lnTo>
                      <a:lnTo>
                        <a:pt x="1076" y="625"/>
                      </a:lnTo>
                      <a:lnTo>
                        <a:pt x="1077" y="625"/>
                      </a:lnTo>
                      <a:lnTo>
                        <a:pt x="1079" y="626"/>
                      </a:lnTo>
                      <a:lnTo>
                        <a:pt x="1081" y="626"/>
                      </a:lnTo>
                      <a:lnTo>
                        <a:pt x="1082" y="626"/>
                      </a:lnTo>
                      <a:lnTo>
                        <a:pt x="1086" y="626"/>
                      </a:lnTo>
                      <a:lnTo>
                        <a:pt x="1087" y="626"/>
                      </a:lnTo>
                      <a:lnTo>
                        <a:pt x="1089" y="626"/>
                      </a:lnTo>
                      <a:lnTo>
                        <a:pt x="1091" y="626"/>
                      </a:lnTo>
                      <a:lnTo>
                        <a:pt x="1092" y="626"/>
                      </a:lnTo>
                      <a:lnTo>
                        <a:pt x="1094" y="626"/>
                      </a:lnTo>
                      <a:lnTo>
                        <a:pt x="1095" y="626"/>
                      </a:lnTo>
                      <a:lnTo>
                        <a:pt x="1097" y="628"/>
                      </a:lnTo>
                      <a:lnTo>
                        <a:pt x="1100" y="628"/>
                      </a:lnTo>
                      <a:lnTo>
                        <a:pt x="1102" y="628"/>
                      </a:lnTo>
                      <a:lnTo>
                        <a:pt x="1104" y="628"/>
                      </a:lnTo>
                      <a:lnTo>
                        <a:pt x="1105" y="628"/>
                      </a:lnTo>
                      <a:lnTo>
                        <a:pt x="1107" y="628"/>
                      </a:lnTo>
                      <a:lnTo>
                        <a:pt x="1109" y="630"/>
                      </a:lnTo>
                      <a:lnTo>
                        <a:pt x="1110" y="630"/>
                      </a:lnTo>
                      <a:lnTo>
                        <a:pt x="1112" y="630"/>
                      </a:lnTo>
                      <a:lnTo>
                        <a:pt x="1114" y="630"/>
                      </a:lnTo>
                      <a:lnTo>
                        <a:pt x="1117" y="630"/>
                      </a:lnTo>
                      <a:lnTo>
                        <a:pt x="1119" y="630"/>
                      </a:lnTo>
                      <a:lnTo>
                        <a:pt x="1120" y="630"/>
                      </a:lnTo>
                      <a:lnTo>
                        <a:pt x="1122" y="630"/>
                      </a:lnTo>
                      <a:lnTo>
                        <a:pt x="1124" y="630"/>
                      </a:lnTo>
                      <a:lnTo>
                        <a:pt x="1125" y="631"/>
                      </a:lnTo>
                      <a:lnTo>
                        <a:pt x="1127" y="631"/>
                      </a:lnTo>
                      <a:lnTo>
                        <a:pt x="1128" y="631"/>
                      </a:lnTo>
                      <a:lnTo>
                        <a:pt x="1132" y="631"/>
                      </a:lnTo>
                      <a:lnTo>
                        <a:pt x="1133" y="631"/>
                      </a:lnTo>
                      <a:lnTo>
                        <a:pt x="1135" y="631"/>
                      </a:lnTo>
                      <a:lnTo>
                        <a:pt x="1137" y="631"/>
                      </a:lnTo>
                      <a:lnTo>
                        <a:pt x="1138" y="631"/>
                      </a:lnTo>
                      <a:lnTo>
                        <a:pt x="1140" y="631"/>
                      </a:lnTo>
                      <a:lnTo>
                        <a:pt x="1142" y="631"/>
                      </a:lnTo>
                      <a:lnTo>
                        <a:pt x="1143" y="631"/>
                      </a:lnTo>
                      <a:lnTo>
                        <a:pt x="1147" y="630"/>
                      </a:lnTo>
                      <a:lnTo>
                        <a:pt x="1148" y="630"/>
                      </a:lnTo>
                      <a:lnTo>
                        <a:pt x="1150" y="630"/>
                      </a:lnTo>
                      <a:lnTo>
                        <a:pt x="1152" y="630"/>
                      </a:lnTo>
                      <a:lnTo>
                        <a:pt x="1153" y="630"/>
                      </a:lnTo>
                      <a:lnTo>
                        <a:pt x="1155" y="630"/>
                      </a:lnTo>
                      <a:lnTo>
                        <a:pt x="1157" y="628"/>
                      </a:lnTo>
                      <a:lnTo>
                        <a:pt x="1158" y="628"/>
                      </a:lnTo>
                      <a:lnTo>
                        <a:pt x="1162" y="628"/>
                      </a:lnTo>
                      <a:lnTo>
                        <a:pt x="1163" y="628"/>
                      </a:lnTo>
                      <a:lnTo>
                        <a:pt x="1165" y="626"/>
                      </a:lnTo>
                      <a:lnTo>
                        <a:pt x="1166" y="626"/>
                      </a:lnTo>
                      <a:lnTo>
                        <a:pt x="1168" y="626"/>
                      </a:lnTo>
                      <a:lnTo>
                        <a:pt x="1170" y="626"/>
                      </a:lnTo>
                      <a:lnTo>
                        <a:pt x="1171" y="625"/>
                      </a:lnTo>
                      <a:lnTo>
                        <a:pt x="1173" y="625"/>
                      </a:lnTo>
                      <a:lnTo>
                        <a:pt x="1175" y="625"/>
                      </a:lnTo>
                      <a:lnTo>
                        <a:pt x="1178" y="625"/>
                      </a:lnTo>
                      <a:lnTo>
                        <a:pt x="1180" y="623"/>
                      </a:lnTo>
                      <a:lnTo>
                        <a:pt x="1181" y="623"/>
                      </a:lnTo>
                      <a:lnTo>
                        <a:pt x="1183" y="623"/>
                      </a:lnTo>
                      <a:lnTo>
                        <a:pt x="1185" y="623"/>
                      </a:lnTo>
                      <a:lnTo>
                        <a:pt x="1186" y="625"/>
                      </a:lnTo>
                      <a:lnTo>
                        <a:pt x="1188" y="625"/>
                      </a:lnTo>
                      <a:lnTo>
                        <a:pt x="1190" y="625"/>
                      </a:lnTo>
                      <a:lnTo>
                        <a:pt x="1193" y="625"/>
                      </a:lnTo>
                      <a:lnTo>
                        <a:pt x="1195" y="625"/>
                      </a:lnTo>
                      <a:lnTo>
                        <a:pt x="1196" y="625"/>
                      </a:lnTo>
                      <a:lnTo>
                        <a:pt x="1198" y="626"/>
                      </a:lnTo>
                      <a:lnTo>
                        <a:pt x="1200" y="626"/>
                      </a:lnTo>
                      <a:lnTo>
                        <a:pt x="1201" y="626"/>
                      </a:lnTo>
                      <a:lnTo>
                        <a:pt x="1203" y="626"/>
                      </a:lnTo>
                      <a:lnTo>
                        <a:pt x="1204" y="626"/>
                      </a:lnTo>
                      <a:lnTo>
                        <a:pt x="1208" y="628"/>
                      </a:lnTo>
                      <a:lnTo>
                        <a:pt x="1209" y="628"/>
                      </a:lnTo>
                      <a:lnTo>
                        <a:pt x="1211" y="628"/>
                      </a:lnTo>
                      <a:lnTo>
                        <a:pt x="1213" y="628"/>
                      </a:lnTo>
                      <a:lnTo>
                        <a:pt x="1214" y="628"/>
                      </a:lnTo>
                      <a:lnTo>
                        <a:pt x="1216" y="628"/>
                      </a:lnTo>
                      <a:lnTo>
                        <a:pt x="1218" y="628"/>
                      </a:lnTo>
                      <a:lnTo>
                        <a:pt x="1219" y="628"/>
                      </a:lnTo>
                      <a:lnTo>
                        <a:pt x="1223" y="628"/>
                      </a:lnTo>
                      <a:lnTo>
                        <a:pt x="1224" y="628"/>
                      </a:lnTo>
                      <a:lnTo>
                        <a:pt x="1226" y="628"/>
                      </a:lnTo>
                      <a:lnTo>
                        <a:pt x="1228" y="628"/>
                      </a:lnTo>
                      <a:lnTo>
                        <a:pt x="1229" y="628"/>
                      </a:lnTo>
                      <a:lnTo>
                        <a:pt x="1231" y="628"/>
                      </a:lnTo>
                      <a:lnTo>
                        <a:pt x="1233" y="628"/>
                      </a:lnTo>
                      <a:lnTo>
                        <a:pt x="1234" y="628"/>
                      </a:lnTo>
                      <a:lnTo>
                        <a:pt x="1236" y="628"/>
                      </a:lnTo>
                      <a:lnTo>
                        <a:pt x="1239" y="628"/>
                      </a:lnTo>
                      <a:lnTo>
                        <a:pt x="1241" y="628"/>
                      </a:lnTo>
                      <a:lnTo>
                        <a:pt x="1242" y="628"/>
                      </a:lnTo>
                      <a:lnTo>
                        <a:pt x="1244" y="628"/>
                      </a:lnTo>
                      <a:lnTo>
                        <a:pt x="1246" y="628"/>
                      </a:lnTo>
                      <a:lnTo>
                        <a:pt x="1247" y="628"/>
                      </a:lnTo>
                      <a:lnTo>
                        <a:pt x="1249" y="628"/>
                      </a:lnTo>
                      <a:lnTo>
                        <a:pt x="1251" y="628"/>
                      </a:lnTo>
                      <a:lnTo>
                        <a:pt x="1254" y="628"/>
                      </a:lnTo>
                      <a:lnTo>
                        <a:pt x="1256" y="628"/>
                      </a:lnTo>
                      <a:lnTo>
                        <a:pt x="1257" y="626"/>
                      </a:lnTo>
                      <a:lnTo>
                        <a:pt x="1259" y="626"/>
                      </a:lnTo>
                      <a:lnTo>
                        <a:pt x="1261" y="626"/>
                      </a:lnTo>
                      <a:lnTo>
                        <a:pt x="1262" y="626"/>
                      </a:lnTo>
                      <a:lnTo>
                        <a:pt x="1264" y="626"/>
                      </a:lnTo>
                      <a:lnTo>
                        <a:pt x="1266" y="626"/>
                      </a:lnTo>
                      <a:lnTo>
                        <a:pt x="1269" y="626"/>
                      </a:lnTo>
                      <a:lnTo>
                        <a:pt x="1271" y="626"/>
                      </a:lnTo>
                      <a:lnTo>
                        <a:pt x="1272" y="625"/>
                      </a:lnTo>
                      <a:lnTo>
                        <a:pt x="1274" y="625"/>
                      </a:lnTo>
                      <a:lnTo>
                        <a:pt x="1276" y="625"/>
                      </a:lnTo>
                      <a:lnTo>
                        <a:pt x="1277" y="625"/>
                      </a:lnTo>
                      <a:lnTo>
                        <a:pt x="1279" y="623"/>
                      </a:lnTo>
                      <a:lnTo>
                        <a:pt x="1280" y="623"/>
                      </a:lnTo>
                      <a:lnTo>
                        <a:pt x="1284" y="623"/>
                      </a:lnTo>
                      <a:lnTo>
                        <a:pt x="1285" y="621"/>
                      </a:lnTo>
                      <a:lnTo>
                        <a:pt x="1287" y="621"/>
                      </a:lnTo>
                      <a:lnTo>
                        <a:pt x="1289" y="621"/>
                      </a:lnTo>
                      <a:lnTo>
                        <a:pt x="1290" y="620"/>
                      </a:lnTo>
                      <a:lnTo>
                        <a:pt x="1292" y="620"/>
                      </a:lnTo>
                      <a:lnTo>
                        <a:pt x="1294" y="620"/>
                      </a:lnTo>
                      <a:lnTo>
                        <a:pt x="1295" y="618"/>
                      </a:lnTo>
                      <a:lnTo>
                        <a:pt x="1297" y="618"/>
                      </a:lnTo>
                      <a:lnTo>
                        <a:pt x="1300" y="618"/>
                      </a:lnTo>
                      <a:lnTo>
                        <a:pt x="1302" y="618"/>
                      </a:lnTo>
                      <a:lnTo>
                        <a:pt x="1304" y="618"/>
                      </a:lnTo>
                      <a:lnTo>
                        <a:pt x="1305" y="618"/>
                      </a:lnTo>
                      <a:lnTo>
                        <a:pt x="1307" y="618"/>
                      </a:lnTo>
                      <a:lnTo>
                        <a:pt x="1309" y="616"/>
                      </a:lnTo>
                      <a:lnTo>
                        <a:pt x="1310" y="615"/>
                      </a:lnTo>
                      <a:lnTo>
                        <a:pt x="1312" y="613"/>
                      </a:lnTo>
                      <a:lnTo>
                        <a:pt x="1315" y="613"/>
                      </a:lnTo>
                      <a:lnTo>
                        <a:pt x="1317" y="612"/>
                      </a:lnTo>
                      <a:lnTo>
                        <a:pt x="1318" y="612"/>
                      </a:lnTo>
                      <a:lnTo>
                        <a:pt x="1320" y="608"/>
                      </a:lnTo>
                      <a:lnTo>
                        <a:pt x="1322" y="607"/>
                      </a:lnTo>
                      <a:lnTo>
                        <a:pt x="1323" y="605"/>
                      </a:lnTo>
                      <a:lnTo>
                        <a:pt x="1325" y="603"/>
                      </a:lnTo>
                      <a:lnTo>
                        <a:pt x="1327" y="598"/>
                      </a:lnTo>
                      <a:lnTo>
                        <a:pt x="1330" y="597"/>
                      </a:lnTo>
                      <a:lnTo>
                        <a:pt x="1332" y="593"/>
                      </a:lnTo>
                      <a:lnTo>
                        <a:pt x="1333" y="592"/>
                      </a:lnTo>
                      <a:lnTo>
                        <a:pt x="1335" y="587"/>
                      </a:lnTo>
                      <a:lnTo>
                        <a:pt x="1337" y="585"/>
                      </a:lnTo>
                      <a:lnTo>
                        <a:pt x="1338" y="582"/>
                      </a:lnTo>
                      <a:lnTo>
                        <a:pt x="1340" y="580"/>
                      </a:lnTo>
                      <a:lnTo>
                        <a:pt x="1342" y="577"/>
                      </a:lnTo>
                      <a:lnTo>
                        <a:pt x="1345" y="577"/>
                      </a:lnTo>
                      <a:lnTo>
                        <a:pt x="1347" y="573"/>
                      </a:lnTo>
                      <a:lnTo>
                        <a:pt x="1348" y="573"/>
                      </a:lnTo>
                      <a:lnTo>
                        <a:pt x="1350" y="577"/>
                      </a:lnTo>
                      <a:lnTo>
                        <a:pt x="1352" y="577"/>
                      </a:lnTo>
                      <a:lnTo>
                        <a:pt x="1353" y="580"/>
                      </a:lnTo>
                      <a:lnTo>
                        <a:pt x="1355" y="580"/>
                      </a:lnTo>
                      <a:lnTo>
                        <a:pt x="1356" y="583"/>
                      </a:lnTo>
                      <a:lnTo>
                        <a:pt x="1358" y="585"/>
                      </a:lnTo>
                      <a:lnTo>
                        <a:pt x="1361" y="587"/>
                      </a:lnTo>
                      <a:lnTo>
                        <a:pt x="1363" y="588"/>
                      </a:lnTo>
                      <a:lnTo>
                        <a:pt x="1365" y="592"/>
                      </a:lnTo>
                      <a:lnTo>
                        <a:pt x="1366" y="592"/>
                      </a:lnTo>
                      <a:lnTo>
                        <a:pt x="1368" y="595"/>
                      </a:lnTo>
                      <a:lnTo>
                        <a:pt x="1370" y="597"/>
                      </a:lnTo>
                      <a:lnTo>
                        <a:pt x="1371" y="598"/>
                      </a:lnTo>
                      <a:lnTo>
                        <a:pt x="1373" y="598"/>
                      </a:lnTo>
                      <a:lnTo>
                        <a:pt x="1376" y="600"/>
                      </a:lnTo>
                      <a:lnTo>
                        <a:pt x="1378" y="600"/>
                      </a:lnTo>
                      <a:lnTo>
                        <a:pt x="1380" y="600"/>
                      </a:lnTo>
                      <a:lnTo>
                        <a:pt x="1381" y="600"/>
                      </a:lnTo>
                      <a:lnTo>
                        <a:pt x="1383" y="600"/>
                      </a:lnTo>
                      <a:lnTo>
                        <a:pt x="1385" y="600"/>
                      </a:lnTo>
                      <a:lnTo>
                        <a:pt x="1386" y="598"/>
                      </a:lnTo>
                      <a:lnTo>
                        <a:pt x="1388" y="598"/>
                      </a:lnTo>
                      <a:lnTo>
                        <a:pt x="1391" y="597"/>
                      </a:lnTo>
                      <a:lnTo>
                        <a:pt x="1393" y="597"/>
                      </a:lnTo>
                      <a:lnTo>
                        <a:pt x="1394" y="597"/>
                      </a:lnTo>
                      <a:lnTo>
                        <a:pt x="1396" y="597"/>
                      </a:lnTo>
                      <a:lnTo>
                        <a:pt x="1398" y="597"/>
                      </a:lnTo>
                      <a:lnTo>
                        <a:pt x="1399" y="595"/>
                      </a:lnTo>
                      <a:lnTo>
                        <a:pt x="1401" y="593"/>
                      </a:lnTo>
                      <a:lnTo>
                        <a:pt x="1403" y="593"/>
                      </a:lnTo>
                      <a:lnTo>
                        <a:pt x="1406" y="592"/>
                      </a:lnTo>
                      <a:lnTo>
                        <a:pt x="1408" y="592"/>
                      </a:lnTo>
                      <a:lnTo>
                        <a:pt x="1409" y="592"/>
                      </a:lnTo>
                      <a:lnTo>
                        <a:pt x="1411" y="590"/>
                      </a:lnTo>
                      <a:lnTo>
                        <a:pt x="1413" y="588"/>
                      </a:lnTo>
                      <a:lnTo>
                        <a:pt x="1414" y="590"/>
                      </a:lnTo>
                      <a:lnTo>
                        <a:pt x="1416" y="588"/>
                      </a:lnTo>
                      <a:lnTo>
                        <a:pt x="1418" y="588"/>
                      </a:lnTo>
                      <a:lnTo>
                        <a:pt x="1419" y="587"/>
                      </a:lnTo>
                      <a:lnTo>
                        <a:pt x="1423" y="585"/>
                      </a:lnTo>
                      <a:lnTo>
                        <a:pt x="1424" y="582"/>
                      </a:lnTo>
                      <a:lnTo>
                        <a:pt x="1426" y="582"/>
                      </a:lnTo>
                      <a:lnTo>
                        <a:pt x="1427" y="578"/>
                      </a:lnTo>
                      <a:lnTo>
                        <a:pt x="1429" y="578"/>
                      </a:lnTo>
                      <a:lnTo>
                        <a:pt x="1431" y="572"/>
                      </a:lnTo>
                      <a:lnTo>
                        <a:pt x="1432" y="570"/>
                      </a:lnTo>
                      <a:lnTo>
                        <a:pt x="1434" y="565"/>
                      </a:lnTo>
                      <a:lnTo>
                        <a:pt x="1437" y="562"/>
                      </a:lnTo>
                      <a:lnTo>
                        <a:pt x="1439" y="554"/>
                      </a:lnTo>
                      <a:lnTo>
                        <a:pt x="1441" y="549"/>
                      </a:lnTo>
                      <a:lnTo>
                        <a:pt x="1442" y="532"/>
                      </a:lnTo>
                      <a:lnTo>
                        <a:pt x="1444" y="527"/>
                      </a:lnTo>
                      <a:lnTo>
                        <a:pt x="1446" y="516"/>
                      </a:lnTo>
                      <a:lnTo>
                        <a:pt x="1447" y="509"/>
                      </a:lnTo>
                      <a:lnTo>
                        <a:pt x="1449" y="496"/>
                      </a:lnTo>
                      <a:lnTo>
                        <a:pt x="1452" y="488"/>
                      </a:lnTo>
                      <a:lnTo>
                        <a:pt x="1454" y="458"/>
                      </a:lnTo>
                      <a:lnTo>
                        <a:pt x="1456" y="448"/>
                      </a:lnTo>
                      <a:lnTo>
                        <a:pt x="1457" y="433"/>
                      </a:lnTo>
                      <a:lnTo>
                        <a:pt x="1459" y="428"/>
                      </a:lnTo>
                      <a:lnTo>
                        <a:pt x="1461" y="425"/>
                      </a:lnTo>
                      <a:lnTo>
                        <a:pt x="1462" y="428"/>
                      </a:lnTo>
                      <a:lnTo>
                        <a:pt x="1464" y="438"/>
                      </a:lnTo>
                      <a:lnTo>
                        <a:pt x="1467" y="440"/>
                      </a:lnTo>
                      <a:lnTo>
                        <a:pt x="1469" y="438"/>
                      </a:lnTo>
                      <a:lnTo>
                        <a:pt x="1470" y="436"/>
                      </a:lnTo>
                      <a:lnTo>
                        <a:pt x="1472" y="431"/>
                      </a:lnTo>
                      <a:lnTo>
                        <a:pt x="1474" y="428"/>
                      </a:lnTo>
                      <a:lnTo>
                        <a:pt x="1475" y="421"/>
                      </a:lnTo>
                      <a:lnTo>
                        <a:pt x="1477" y="420"/>
                      </a:lnTo>
                      <a:lnTo>
                        <a:pt x="1479" y="416"/>
                      </a:lnTo>
                      <a:lnTo>
                        <a:pt x="1480" y="415"/>
                      </a:lnTo>
                      <a:lnTo>
                        <a:pt x="1484" y="413"/>
                      </a:lnTo>
                      <a:lnTo>
                        <a:pt x="1485" y="413"/>
                      </a:lnTo>
                      <a:lnTo>
                        <a:pt x="1487" y="411"/>
                      </a:lnTo>
                      <a:lnTo>
                        <a:pt x="1489" y="413"/>
                      </a:lnTo>
                      <a:lnTo>
                        <a:pt x="1490" y="413"/>
                      </a:lnTo>
                      <a:lnTo>
                        <a:pt x="1492" y="415"/>
                      </a:lnTo>
                      <a:lnTo>
                        <a:pt x="1494" y="416"/>
                      </a:lnTo>
                      <a:lnTo>
                        <a:pt x="1495" y="418"/>
                      </a:lnTo>
                      <a:lnTo>
                        <a:pt x="1499" y="425"/>
                      </a:lnTo>
                      <a:lnTo>
                        <a:pt x="1500" y="426"/>
                      </a:lnTo>
                      <a:lnTo>
                        <a:pt x="1502" y="428"/>
                      </a:lnTo>
                      <a:lnTo>
                        <a:pt x="1503" y="430"/>
                      </a:lnTo>
                      <a:lnTo>
                        <a:pt x="1505" y="430"/>
                      </a:lnTo>
                      <a:lnTo>
                        <a:pt x="1507" y="430"/>
                      </a:lnTo>
                      <a:lnTo>
                        <a:pt x="1508" y="426"/>
                      </a:lnTo>
                      <a:lnTo>
                        <a:pt x="1510" y="426"/>
                      </a:lnTo>
                      <a:lnTo>
                        <a:pt x="1513" y="428"/>
                      </a:lnTo>
                      <a:lnTo>
                        <a:pt x="1515" y="430"/>
                      </a:lnTo>
                      <a:lnTo>
                        <a:pt x="1517" y="436"/>
                      </a:lnTo>
                      <a:lnTo>
                        <a:pt x="1518" y="440"/>
                      </a:lnTo>
                      <a:lnTo>
                        <a:pt x="1520" y="441"/>
                      </a:lnTo>
                      <a:lnTo>
                        <a:pt x="1522" y="441"/>
                      </a:lnTo>
                      <a:lnTo>
                        <a:pt x="1523" y="440"/>
                      </a:lnTo>
                      <a:lnTo>
                        <a:pt x="1525" y="440"/>
                      </a:lnTo>
                      <a:lnTo>
                        <a:pt x="1528" y="438"/>
                      </a:lnTo>
                      <a:lnTo>
                        <a:pt x="1530" y="436"/>
                      </a:lnTo>
                      <a:lnTo>
                        <a:pt x="1532" y="436"/>
                      </a:lnTo>
                      <a:lnTo>
                        <a:pt x="1533" y="436"/>
                      </a:lnTo>
                      <a:lnTo>
                        <a:pt x="1535" y="440"/>
                      </a:lnTo>
                      <a:lnTo>
                        <a:pt x="1537" y="443"/>
                      </a:lnTo>
                      <a:lnTo>
                        <a:pt x="1538" y="449"/>
                      </a:lnTo>
                      <a:lnTo>
                        <a:pt x="1540" y="454"/>
                      </a:lnTo>
                      <a:lnTo>
                        <a:pt x="1541" y="468"/>
                      </a:lnTo>
                      <a:lnTo>
                        <a:pt x="1545" y="473"/>
                      </a:lnTo>
                      <a:lnTo>
                        <a:pt x="1546" y="481"/>
                      </a:lnTo>
                      <a:lnTo>
                        <a:pt x="1548" y="484"/>
                      </a:lnTo>
                      <a:lnTo>
                        <a:pt x="1550" y="491"/>
                      </a:lnTo>
                      <a:lnTo>
                        <a:pt x="1551" y="492"/>
                      </a:lnTo>
                      <a:lnTo>
                        <a:pt x="1553" y="497"/>
                      </a:lnTo>
                      <a:lnTo>
                        <a:pt x="1555" y="499"/>
                      </a:lnTo>
                      <a:lnTo>
                        <a:pt x="1556" y="502"/>
                      </a:lnTo>
                      <a:lnTo>
                        <a:pt x="1560" y="504"/>
                      </a:lnTo>
                      <a:lnTo>
                        <a:pt x="1561" y="507"/>
                      </a:lnTo>
                      <a:lnTo>
                        <a:pt x="1563" y="506"/>
                      </a:lnTo>
                      <a:lnTo>
                        <a:pt x="1565" y="504"/>
                      </a:lnTo>
                      <a:lnTo>
                        <a:pt x="1566" y="501"/>
                      </a:lnTo>
                      <a:lnTo>
                        <a:pt x="1568" y="496"/>
                      </a:lnTo>
                      <a:lnTo>
                        <a:pt x="1570" y="494"/>
                      </a:lnTo>
                      <a:lnTo>
                        <a:pt x="1571" y="488"/>
                      </a:lnTo>
                      <a:lnTo>
                        <a:pt x="1575" y="486"/>
                      </a:lnTo>
                      <a:lnTo>
                        <a:pt x="1576" y="486"/>
                      </a:lnTo>
                      <a:lnTo>
                        <a:pt x="1578" y="486"/>
                      </a:lnTo>
                      <a:lnTo>
                        <a:pt x="1579" y="489"/>
                      </a:lnTo>
                      <a:lnTo>
                        <a:pt x="1581" y="492"/>
                      </a:lnTo>
                      <a:lnTo>
                        <a:pt x="1583" y="499"/>
                      </a:lnTo>
                      <a:lnTo>
                        <a:pt x="1584" y="501"/>
                      </a:lnTo>
                      <a:lnTo>
                        <a:pt x="1586" y="504"/>
                      </a:lnTo>
                      <a:lnTo>
                        <a:pt x="1589" y="504"/>
                      </a:lnTo>
                      <a:lnTo>
                        <a:pt x="1591" y="502"/>
                      </a:lnTo>
                      <a:lnTo>
                        <a:pt x="1593" y="501"/>
                      </a:lnTo>
                      <a:lnTo>
                        <a:pt x="1594" y="491"/>
                      </a:lnTo>
                      <a:lnTo>
                        <a:pt x="1596" y="486"/>
                      </a:lnTo>
                      <a:lnTo>
                        <a:pt x="1598" y="478"/>
                      </a:lnTo>
                      <a:lnTo>
                        <a:pt x="1599" y="474"/>
                      </a:lnTo>
                      <a:lnTo>
                        <a:pt x="1601" y="468"/>
                      </a:lnTo>
                      <a:lnTo>
                        <a:pt x="1603" y="464"/>
                      </a:lnTo>
                      <a:lnTo>
                        <a:pt x="1606" y="466"/>
                      </a:lnTo>
                      <a:lnTo>
                        <a:pt x="1608" y="469"/>
                      </a:lnTo>
                      <a:lnTo>
                        <a:pt x="1609" y="478"/>
                      </a:lnTo>
                      <a:lnTo>
                        <a:pt x="1611" y="483"/>
                      </a:lnTo>
                      <a:lnTo>
                        <a:pt x="1613" y="492"/>
                      </a:lnTo>
                      <a:lnTo>
                        <a:pt x="1614" y="497"/>
                      </a:lnTo>
                      <a:lnTo>
                        <a:pt x="1616" y="514"/>
                      </a:lnTo>
                      <a:lnTo>
                        <a:pt x="1617" y="517"/>
                      </a:lnTo>
                      <a:lnTo>
                        <a:pt x="1621" y="527"/>
                      </a:lnTo>
                      <a:lnTo>
                        <a:pt x="1622" y="531"/>
                      </a:lnTo>
                      <a:lnTo>
                        <a:pt x="1624" y="539"/>
                      </a:lnTo>
                      <a:lnTo>
                        <a:pt x="1626" y="540"/>
                      </a:lnTo>
                      <a:lnTo>
                        <a:pt x="1627" y="547"/>
                      </a:lnTo>
                      <a:lnTo>
                        <a:pt x="1629" y="549"/>
                      </a:lnTo>
                      <a:lnTo>
                        <a:pt x="1631" y="550"/>
                      </a:lnTo>
                      <a:lnTo>
                        <a:pt x="1632" y="550"/>
                      </a:lnTo>
                      <a:lnTo>
                        <a:pt x="1636" y="550"/>
                      </a:lnTo>
                      <a:lnTo>
                        <a:pt x="1637" y="549"/>
                      </a:lnTo>
                      <a:lnTo>
                        <a:pt x="1639" y="542"/>
                      </a:lnTo>
                      <a:lnTo>
                        <a:pt x="1641" y="539"/>
                      </a:lnTo>
                      <a:lnTo>
                        <a:pt x="1642" y="529"/>
                      </a:lnTo>
                      <a:lnTo>
                        <a:pt x="1644" y="526"/>
                      </a:lnTo>
                      <a:lnTo>
                        <a:pt x="1646" y="517"/>
                      </a:lnTo>
                      <a:lnTo>
                        <a:pt x="1647" y="516"/>
                      </a:lnTo>
                      <a:lnTo>
                        <a:pt x="1651" y="511"/>
                      </a:lnTo>
                      <a:lnTo>
                        <a:pt x="1652" y="511"/>
                      </a:lnTo>
                      <a:lnTo>
                        <a:pt x="1654" y="509"/>
                      </a:lnTo>
                      <a:lnTo>
                        <a:pt x="1655" y="507"/>
                      </a:lnTo>
                      <a:lnTo>
                        <a:pt x="1657" y="501"/>
                      </a:lnTo>
                      <a:lnTo>
                        <a:pt x="1659" y="494"/>
                      </a:lnTo>
                      <a:lnTo>
                        <a:pt x="1660" y="454"/>
                      </a:lnTo>
                      <a:lnTo>
                        <a:pt x="1662" y="431"/>
                      </a:lnTo>
                      <a:lnTo>
                        <a:pt x="1664" y="363"/>
                      </a:lnTo>
                      <a:lnTo>
                        <a:pt x="1667" y="321"/>
                      </a:lnTo>
                      <a:lnTo>
                        <a:pt x="1669" y="163"/>
                      </a:lnTo>
                      <a:lnTo>
                        <a:pt x="1670" y="125"/>
                      </a:lnTo>
                      <a:lnTo>
                        <a:pt x="1672" y="39"/>
                      </a:lnTo>
                      <a:lnTo>
                        <a:pt x="1674" y="34"/>
                      </a:lnTo>
                      <a:lnTo>
                        <a:pt x="1675" y="58"/>
                      </a:lnTo>
                      <a:lnTo>
                        <a:pt x="1677" y="64"/>
                      </a:lnTo>
                      <a:lnTo>
                        <a:pt x="1679" y="125"/>
                      </a:lnTo>
                      <a:lnTo>
                        <a:pt x="1682" y="144"/>
                      </a:lnTo>
                      <a:lnTo>
                        <a:pt x="1684" y="175"/>
                      </a:lnTo>
                      <a:lnTo>
                        <a:pt x="1685" y="175"/>
                      </a:lnTo>
                      <a:lnTo>
                        <a:pt x="1687" y="158"/>
                      </a:lnTo>
                      <a:lnTo>
                        <a:pt x="1688" y="147"/>
                      </a:lnTo>
                      <a:lnTo>
                        <a:pt x="1690" y="96"/>
                      </a:lnTo>
                      <a:lnTo>
                        <a:pt x="1692" y="76"/>
                      </a:lnTo>
                      <a:lnTo>
                        <a:pt x="1693" y="34"/>
                      </a:lnTo>
                      <a:lnTo>
                        <a:pt x="1697" y="15"/>
                      </a:lnTo>
                      <a:lnTo>
                        <a:pt x="1698" y="26"/>
                      </a:lnTo>
                      <a:lnTo>
                        <a:pt x="1700" y="10"/>
                      </a:lnTo>
                      <a:lnTo>
                        <a:pt x="1702" y="0"/>
                      </a:lnTo>
                      <a:lnTo>
                        <a:pt x="1703" y="21"/>
                      </a:lnTo>
                      <a:lnTo>
                        <a:pt x="1705" y="33"/>
                      </a:lnTo>
                      <a:lnTo>
                        <a:pt x="1707" y="39"/>
                      </a:lnTo>
                      <a:lnTo>
                        <a:pt x="1708" y="33"/>
                      </a:lnTo>
                      <a:lnTo>
                        <a:pt x="1712" y="48"/>
                      </a:lnTo>
                      <a:lnTo>
                        <a:pt x="1713" y="134"/>
                      </a:lnTo>
                      <a:lnTo>
                        <a:pt x="1715" y="175"/>
                      </a:lnTo>
                      <a:lnTo>
                        <a:pt x="1717" y="264"/>
                      </a:lnTo>
                      <a:lnTo>
                        <a:pt x="1718" y="302"/>
                      </a:lnTo>
                      <a:lnTo>
                        <a:pt x="1720" y="362"/>
                      </a:lnTo>
                      <a:lnTo>
                        <a:pt x="1722" y="383"/>
                      </a:lnTo>
                      <a:lnTo>
                        <a:pt x="1723" y="426"/>
                      </a:lnTo>
                      <a:lnTo>
                        <a:pt x="1725" y="435"/>
                      </a:lnTo>
                      <a:lnTo>
                        <a:pt x="1728" y="446"/>
                      </a:lnTo>
                      <a:lnTo>
                        <a:pt x="1730" y="451"/>
                      </a:lnTo>
                      <a:lnTo>
                        <a:pt x="1731" y="461"/>
                      </a:lnTo>
                      <a:lnTo>
                        <a:pt x="1733" y="466"/>
                      </a:lnTo>
                      <a:lnTo>
                        <a:pt x="1735" y="484"/>
                      </a:lnTo>
                      <a:lnTo>
                        <a:pt x="1736" y="489"/>
                      </a:lnTo>
                      <a:lnTo>
                        <a:pt x="1738" y="496"/>
                      </a:lnTo>
                      <a:lnTo>
                        <a:pt x="1740" y="497"/>
                      </a:lnTo>
                      <a:lnTo>
                        <a:pt x="1743" y="501"/>
                      </a:lnTo>
                      <a:lnTo>
                        <a:pt x="1745" y="502"/>
                      </a:lnTo>
                      <a:lnTo>
                        <a:pt x="1746" y="506"/>
                      </a:lnTo>
                      <a:lnTo>
                        <a:pt x="1748" y="507"/>
                      </a:lnTo>
                      <a:lnTo>
                        <a:pt x="1750" y="509"/>
                      </a:lnTo>
                      <a:lnTo>
                        <a:pt x="1751" y="509"/>
                      </a:lnTo>
                      <a:lnTo>
                        <a:pt x="1753" y="509"/>
                      </a:lnTo>
                      <a:lnTo>
                        <a:pt x="1755" y="507"/>
                      </a:lnTo>
                      <a:lnTo>
                        <a:pt x="1758" y="504"/>
                      </a:lnTo>
                      <a:lnTo>
                        <a:pt x="1760" y="502"/>
                      </a:lnTo>
                      <a:lnTo>
                        <a:pt x="1761" y="499"/>
                      </a:lnTo>
                      <a:lnTo>
                        <a:pt x="1763" y="499"/>
                      </a:lnTo>
                      <a:lnTo>
                        <a:pt x="1764" y="496"/>
                      </a:lnTo>
                      <a:lnTo>
                        <a:pt x="1766" y="496"/>
                      </a:lnTo>
                      <a:lnTo>
                        <a:pt x="1768" y="496"/>
                      </a:lnTo>
                      <a:lnTo>
                        <a:pt x="1769" y="494"/>
                      </a:lnTo>
                      <a:lnTo>
                        <a:pt x="1773" y="489"/>
                      </a:lnTo>
                      <a:lnTo>
                        <a:pt x="1774" y="486"/>
                      </a:lnTo>
                      <a:lnTo>
                        <a:pt x="1776" y="473"/>
                      </a:lnTo>
                      <a:lnTo>
                        <a:pt x="1778" y="463"/>
                      </a:lnTo>
                      <a:lnTo>
                        <a:pt x="1779" y="408"/>
                      </a:lnTo>
                      <a:lnTo>
                        <a:pt x="1781" y="380"/>
                      </a:lnTo>
                      <a:lnTo>
                        <a:pt x="1783" y="307"/>
                      </a:lnTo>
                      <a:lnTo>
                        <a:pt x="1784" y="264"/>
                      </a:lnTo>
                      <a:lnTo>
                        <a:pt x="1786" y="149"/>
                      </a:lnTo>
                      <a:lnTo>
                        <a:pt x="1789" y="119"/>
                      </a:lnTo>
                      <a:lnTo>
                        <a:pt x="1791" y="109"/>
                      </a:lnTo>
                      <a:lnTo>
                        <a:pt x="1793" y="129"/>
                      </a:lnTo>
                      <a:lnTo>
                        <a:pt x="1794" y="172"/>
                      </a:lnTo>
                      <a:lnTo>
                        <a:pt x="1796" y="185"/>
                      </a:lnTo>
                      <a:lnTo>
                        <a:pt x="1798" y="154"/>
                      </a:lnTo>
                      <a:lnTo>
                        <a:pt x="1799" y="137"/>
                      </a:lnTo>
                      <a:lnTo>
                        <a:pt x="1801" y="115"/>
                      </a:lnTo>
                      <a:lnTo>
                        <a:pt x="1804" y="122"/>
                      </a:lnTo>
                      <a:lnTo>
                        <a:pt x="1806" y="165"/>
                      </a:lnTo>
                      <a:lnTo>
                        <a:pt x="1807" y="206"/>
                      </a:lnTo>
                      <a:lnTo>
                        <a:pt x="1809" y="327"/>
                      </a:lnTo>
                      <a:lnTo>
                        <a:pt x="1811" y="354"/>
                      </a:lnTo>
                      <a:lnTo>
                        <a:pt x="1812" y="387"/>
                      </a:lnTo>
                      <a:lnTo>
                        <a:pt x="1814" y="397"/>
                      </a:lnTo>
                      <a:lnTo>
                        <a:pt x="1816" y="413"/>
                      </a:lnTo>
                      <a:lnTo>
                        <a:pt x="1819" y="418"/>
                      </a:lnTo>
                      <a:lnTo>
                        <a:pt x="1821" y="421"/>
                      </a:lnTo>
                      <a:lnTo>
                        <a:pt x="1822" y="421"/>
                      </a:lnTo>
                      <a:lnTo>
                        <a:pt x="1824" y="421"/>
                      </a:lnTo>
                      <a:lnTo>
                        <a:pt x="1826" y="420"/>
                      </a:lnTo>
                      <a:lnTo>
                        <a:pt x="1827" y="416"/>
                      </a:lnTo>
                      <a:lnTo>
                        <a:pt x="1829" y="415"/>
                      </a:lnTo>
                      <a:lnTo>
                        <a:pt x="1831" y="406"/>
                      </a:lnTo>
                      <a:lnTo>
                        <a:pt x="1834" y="403"/>
                      </a:lnTo>
                      <a:lnTo>
                        <a:pt x="1836" y="398"/>
                      </a:lnTo>
                      <a:lnTo>
                        <a:pt x="1837" y="397"/>
                      </a:lnTo>
                      <a:lnTo>
                        <a:pt x="1839" y="392"/>
                      </a:lnTo>
                      <a:lnTo>
                        <a:pt x="1840" y="390"/>
                      </a:lnTo>
                      <a:lnTo>
                        <a:pt x="1842" y="383"/>
                      </a:lnTo>
                      <a:lnTo>
                        <a:pt x="1844" y="380"/>
                      </a:lnTo>
                      <a:lnTo>
                        <a:pt x="1845" y="375"/>
                      </a:lnTo>
                      <a:lnTo>
                        <a:pt x="1847" y="372"/>
                      </a:lnTo>
                      <a:lnTo>
                        <a:pt x="1850" y="367"/>
                      </a:lnTo>
                      <a:lnTo>
                        <a:pt x="1852" y="363"/>
                      </a:lnTo>
                      <a:lnTo>
                        <a:pt x="1854" y="354"/>
                      </a:lnTo>
                      <a:lnTo>
                        <a:pt x="1855" y="350"/>
                      </a:lnTo>
                      <a:lnTo>
                        <a:pt x="1857" y="342"/>
                      </a:lnTo>
                      <a:lnTo>
                        <a:pt x="1859" y="339"/>
                      </a:lnTo>
                      <a:lnTo>
                        <a:pt x="1860" y="330"/>
                      </a:lnTo>
                      <a:lnTo>
                        <a:pt x="1862" y="329"/>
                      </a:lnTo>
                      <a:lnTo>
                        <a:pt x="1865" y="317"/>
                      </a:lnTo>
                      <a:lnTo>
                        <a:pt x="1867" y="314"/>
                      </a:lnTo>
                      <a:lnTo>
                        <a:pt x="1869" y="307"/>
                      </a:lnTo>
                      <a:lnTo>
                        <a:pt x="1870" y="304"/>
                      </a:lnTo>
                      <a:lnTo>
                        <a:pt x="1872" y="297"/>
                      </a:lnTo>
                      <a:lnTo>
                        <a:pt x="1874" y="294"/>
                      </a:lnTo>
                      <a:lnTo>
                        <a:pt x="1875" y="282"/>
                      </a:lnTo>
                      <a:lnTo>
                        <a:pt x="1877" y="279"/>
                      </a:lnTo>
                      <a:lnTo>
                        <a:pt x="1880" y="276"/>
                      </a:lnTo>
                      <a:lnTo>
                        <a:pt x="1882" y="271"/>
                      </a:lnTo>
                      <a:lnTo>
                        <a:pt x="1883" y="263"/>
                      </a:lnTo>
                      <a:lnTo>
                        <a:pt x="1885" y="261"/>
                      </a:lnTo>
                      <a:lnTo>
                        <a:pt x="1887" y="251"/>
                      </a:lnTo>
                      <a:lnTo>
                        <a:pt x="1888" y="248"/>
                      </a:lnTo>
                      <a:lnTo>
                        <a:pt x="1890" y="241"/>
                      </a:lnTo>
                      <a:lnTo>
                        <a:pt x="1892" y="241"/>
                      </a:lnTo>
                      <a:lnTo>
                        <a:pt x="1895" y="235"/>
                      </a:lnTo>
                    </a:path>
                  </a:pathLst>
                </a:custGeom>
                <a:noFill/>
                <a:ln w="19050">
                  <a:solidFill>
                    <a:schemeClr val="accent1"/>
                  </a:solidFill>
                  <a:round/>
                  <a:headEnd/>
                  <a:tailEnd/>
                </a:ln>
              </p:spPr>
              <p:txBody>
                <a:bodyPr/>
                <a:lstStyle/>
                <a:p>
                  <a:endParaRPr lang="en-AU">
                    <a:solidFill>
                      <a:srgbClr val="4D4D4D"/>
                    </a:solidFill>
                  </a:endParaRPr>
                </a:p>
              </p:txBody>
            </p:sp>
            <p:sp>
              <p:nvSpPr>
                <p:cNvPr id="144" name="Rectangle 151"/>
                <p:cNvSpPr>
                  <a:spLocks noChangeArrowheads="1"/>
                </p:cNvSpPr>
                <p:nvPr/>
              </p:nvSpPr>
              <p:spPr bwMode="auto">
                <a:xfrm>
                  <a:off x="3215" y="3070"/>
                  <a:ext cx="908" cy="140"/>
                </a:xfrm>
                <a:prstGeom prst="rect">
                  <a:avLst/>
                </a:prstGeom>
                <a:noFill/>
                <a:ln w="9525">
                  <a:noFill/>
                  <a:miter lim="800000"/>
                  <a:headEnd/>
                  <a:tailEnd/>
                </a:ln>
              </p:spPr>
              <p:txBody>
                <a:bodyPr wrap="none" lIns="0" tIns="0" rIns="0" bIns="0">
                  <a:spAutoFit/>
                </a:bodyPr>
                <a:lstStyle/>
                <a:p>
                  <a:pPr algn="l" defTabSz="914400">
                    <a:buNone/>
                  </a:pPr>
                  <a:r>
                    <a:rPr lang="en-US" sz="1000" b="1" i="0">
                      <a:solidFill>
                        <a:srgbClr val="0085D5"/>
                      </a:solidFill>
                      <a:latin typeface="Arial"/>
                      <a:ea typeface="+mn-ea"/>
                      <a:cs typeface="+mn-cs"/>
                    </a:rPr>
                    <a:t>Etilenoglicol</a:t>
                  </a:r>
                </a:p>
              </p:txBody>
            </p:sp>
            <p:sp>
              <p:nvSpPr>
                <p:cNvPr id="145" name="Freeform 152"/>
                <p:cNvSpPr>
                  <a:spLocks/>
                </p:cNvSpPr>
                <p:nvPr/>
              </p:nvSpPr>
              <p:spPr bwMode="auto">
                <a:xfrm>
                  <a:off x="3308" y="3204"/>
                  <a:ext cx="0" cy="5"/>
                </a:xfrm>
                <a:custGeom>
                  <a:avLst/>
                  <a:gdLst>
                    <a:gd name="T0" fmla="*/ 0 h 3"/>
                    <a:gd name="T1" fmla="*/ 8 h 3"/>
                    <a:gd name="T2" fmla="*/ 8 h 3"/>
                    <a:gd name="T3" fmla="*/ 0 h 3"/>
                    <a:gd name="T4" fmla="*/ 0 60000 65536"/>
                    <a:gd name="T5" fmla="*/ 0 60000 65536"/>
                    <a:gd name="T6" fmla="*/ 0 60000 65536"/>
                    <a:gd name="T7" fmla="*/ 0 60000 65536"/>
                    <a:gd name="T8" fmla="*/ 0 h 3"/>
                    <a:gd name="T9" fmla="*/ 3 h 3"/>
                  </a:gdLst>
                  <a:ahLst/>
                  <a:cxnLst>
                    <a:cxn ang="T4">
                      <a:pos x="0" y="T0"/>
                    </a:cxn>
                    <a:cxn ang="T5">
                      <a:pos x="0" y="T1"/>
                    </a:cxn>
                    <a:cxn ang="T6">
                      <a:pos x="0" y="T2"/>
                    </a:cxn>
                    <a:cxn ang="T7">
                      <a:pos x="0" y="T3"/>
                    </a:cxn>
                  </a:cxnLst>
                  <a:rect l="0" t="T8" r="0" b="T9"/>
                  <a:pathLst>
                    <a:path h="3">
                      <a:moveTo>
                        <a:pt x="0" y="0"/>
                      </a:moveTo>
                      <a:lnTo>
                        <a:pt x="0" y="3"/>
                      </a:lnTo>
                      <a:lnTo>
                        <a:pt x="0" y="0"/>
                      </a:lnTo>
                    </a:path>
                  </a:pathLst>
                </a:custGeom>
                <a:noFill/>
                <a:ln w="3175">
                  <a:solidFill>
                    <a:srgbClr val="FFFFFF"/>
                  </a:solidFill>
                  <a:round/>
                  <a:headEnd/>
                  <a:tailEnd/>
                </a:ln>
              </p:spPr>
              <p:txBody>
                <a:bodyPr/>
                <a:lstStyle/>
                <a:p>
                  <a:endParaRPr lang="en-AU">
                    <a:solidFill>
                      <a:srgbClr val="4D4D4D"/>
                    </a:solidFill>
                  </a:endParaRPr>
                </a:p>
              </p:txBody>
            </p:sp>
            <p:sp>
              <p:nvSpPr>
                <p:cNvPr id="146" name="Rectangle 153"/>
                <p:cNvSpPr>
                  <a:spLocks noChangeArrowheads="1"/>
                </p:cNvSpPr>
                <p:nvPr/>
              </p:nvSpPr>
              <p:spPr bwMode="auto">
                <a:xfrm>
                  <a:off x="3306" y="3202"/>
                  <a:ext cx="1" cy="5"/>
                </a:xfrm>
                <a:prstGeom prst="rect">
                  <a:avLst/>
                </a:prstGeom>
                <a:noFill/>
                <a:ln w="3175">
                  <a:solidFill>
                    <a:srgbClr val="808080"/>
                  </a:solidFill>
                  <a:miter lim="800000"/>
                  <a:headEnd/>
                  <a:tailEnd/>
                </a:ln>
              </p:spPr>
              <p:txBody>
                <a:bodyPr/>
                <a:lstStyle/>
                <a:p>
                  <a:endParaRPr lang="en-AU">
                    <a:solidFill>
                      <a:srgbClr val="4D4D4D"/>
                    </a:solidFill>
                  </a:endParaRPr>
                </a:p>
              </p:txBody>
            </p:sp>
            <p:sp>
              <p:nvSpPr>
                <p:cNvPr id="147" name="Rectangle 154"/>
                <p:cNvSpPr>
                  <a:spLocks noChangeArrowheads="1"/>
                </p:cNvSpPr>
                <p:nvPr/>
              </p:nvSpPr>
              <p:spPr bwMode="auto">
                <a:xfrm>
                  <a:off x="3427" y="3905"/>
                  <a:ext cx="1853" cy="25"/>
                </a:xfrm>
                <a:prstGeom prst="rect">
                  <a:avLst/>
                </a:prstGeom>
                <a:solidFill>
                  <a:srgbClr val="FFFFFF"/>
                </a:solidFill>
                <a:ln w="9525">
                  <a:noFill/>
                  <a:miter lim="800000"/>
                  <a:headEnd/>
                  <a:tailEnd/>
                </a:ln>
              </p:spPr>
              <p:txBody>
                <a:bodyPr/>
                <a:lstStyle/>
                <a:p>
                  <a:endParaRPr lang="en-AU">
                    <a:solidFill>
                      <a:srgbClr val="4D4D4D"/>
                    </a:solidFill>
                  </a:endParaRPr>
                </a:p>
              </p:txBody>
            </p:sp>
            <p:sp>
              <p:nvSpPr>
                <p:cNvPr id="148" name="Rectangle 156"/>
                <p:cNvSpPr>
                  <a:spLocks noChangeArrowheads="1"/>
                </p:cNvSpPr>
                <p:nvPr/>
              </p:nvSpPr>
              <p:spPr bwMode="auto">
                <a:xfrm>
                  <a:off x="3193" y="3936"/>
                  <a:ext cx="308" cy="140"/>
                </a:xfrm>
                <a:prstGeom prst="rect">
                  <a:avLst/>
                </a:prstGeom>
                <a:no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 </a:t>
                  </a:r>
                  <a:r>
                    <a:rPr lang="en-US" sz="1000" b="0" i="0">
                      <a:solidFill>
                        <a:srgbClr val="616161"/>
                      </a:solidFill>
                      <a:latin typeface="Arial"/>
                      <a:ea typeface="+mn-ea"/>
                      <a:cs typeface="+mn-cs"/>
                    </a:rPr>
                    <a:t>4000</a:t>
                  </a:r>
                </a:p>
              </p:txBody>
            </p:sp>
            <p:sp>
              <p:nvSpPr>
                <p:cNvPr id="149" name="Rectangle 157"/>
                <p:cNvSpPr>
                  <a:spLocks noChangeArrowheads="1"/>
                </p:cNvSpPr>
                <p:nvPr/>
              </p:nvSpPr>
              <p:spPr bwMode="auto">
                <a:xfrm>
                  <a:off x="3785" y="3936"/>
                  <a:ext cx="308" cy="140"/>
                </a:xfrm>
                <a:prstGeom prst="rect">
                  <a:avLst/>
                </a:prstGeom>
                <a:no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 </a:t>
                  </a:r>
                  <a:r>
                    <a:rPr lang="en-US" sz="1000" b="0" i="0">
                      <a:solidFill>
                        <a:srgbClr val="616161"/>
                      </a:solidFill>
                      <a:latin typeface="Arial"/>
                      <a:ea typeface="+mn-ea"/>
                      <a:cs typeface="+mn-cs"/>
                    </a:rPr>
                    <a:t>3000</a:t>
                  </a:r>
                </a:p>
              </p:txBody>
            </p:sp>
            <p:sp>
              <p:nvSpPr>
                <p:cNvPr id="150" name="Rectangle 158"/>
                <p:cNvSpPr>
                  <a:spLocks noChangeArrowheads="1"/>
                </p:cNvSpPr>
                <p:nvPr/>
              </p:nvSpPr>
              <p:spPr bwMode="auto">
                <a:xfrm>
                  <a:off x="4348" y="3936"/>
                  <a:ext cx="308" cy="140"/>
                </a:xfrm>
                <a:prstGeom prst="rect">
                  <a:avLst/>
                </a:prstGeom>
                <a:no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 </a:t>
                  </a:r>
                  <a:r>
                    <a:rPr lang="en-US" sz="1000" b="0" i="0">
                      <a:solidFill>
                        <a:srgbClr val="616161"/>
                      </a:solidFill>
                      <a:latin typeface="Arial"/>
                      <a:ea typeface="+mn-ea"/>
                      <a:cs typeface="+mn-cs"/>
                    </a:rPr>
                    <a:t>2000</a:t>
                  </a:r>
                </a:p>
              </p:txBody>
            </p:sp>
            <p:sp>
              <p:nvSpPr>
                <p:cNvPr id="151" name="Rectangle 159"/>
                <p:cNvSpPr>
                  <a:spLocks noChangeArrowheads="1"/>
                </p:cNvSpPr>
                <p:nvPr/>
              </p:nvSpPr>
              <p:spPr bwMode="auto">
                <a:xfrm>
                  <a:off x="4912" y="3936"/>
                  <a:ext cx="308" cy="140"/>
                </a:xfrm>
                <a:prstGeom prst="rect">
                  <a:avLst/>
                </a:prstGeom>
                <a:no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 </a:t>
                  </a:r>
                  <a:r>
                    <a:rPr lang="en-US" sz="1000" b="0" i="0">
                      <a:solidFill>
                        <a:srgbClr val="616161"/>
                      </a:solidFill>
                      <a:latin typeface="Arial"/>
                      <a:ea typeface="+mn-ea"/>
                      <a:cs typeface="+mn-cs"/>
                    </a:rPr>
                    <a:t>1000</a:t>
                  </a:r>
                </a:p>
              </p:txBody>
            </p:sp>
            <p:sp>
              <p:nvSpPr>
                <p:cNvPr id="152" name="Freeform 178"/>
                <p:cNvSpPr>
                  <a:spLocks/>
                </p:cNvSpPr>
                <p:nvPr/>
              </p:nvSpPr>
              <p:spPr bwMode="auto">
                <a:xfrm>
                  <a:off x="3303" y="3204"/>
                  <a:ext cx="5" cy="0"/>
                </a:xfrm>
                <a:custGeom>
                  <a:avLst/>
                  <a:gdLst>
                    <a:gd name="T0" fmla="*/ 8 w 3"/>
                    <a:gd name="T1" fmla="*/ 8 w 3"/>
                    <a:gd name="T2" fmla="*/ 0 w 3"/>
                    <a:gd name="T3" fmla="*/ 0 w 3"/>
                    <a:gd name="T4" fmla="*/ 0 60000 65536"/>
                    <a:gd name="T5" fmla="*/ 0 60000 65536"/>
                    <a:gd name="T6" fmla="*/ 0 60000 65536"/>
                    <a:gd name="T7" fmla="*/ 0 60000 65536"/>
                    <a:gd name="T8" fmla="*/ 0 w 3"/>
                    <a:gd name="T9" fmla="*/ 3 w 3"/>
                  </a:gdLst>
                  <a:ahLst/>
                  <a:cxnLst>
                    <a:cxn ang="T4">
                      <a:pos x="T0" y="0"/>
                    </a:cxn>
                    <a:cxn ang="T5">
                      <a:pos x="T1" y="0"/>
                    </a:cxn>
                    <a:cxn ang="T6">
                      <a:pos x="T2" y="0"/>
                    </a:cxn>
                    <a:cxn ang="T7">
                      <a:pos x="T3" y="0"/>
                    </a:cxn>
                  </a:cxnLst>
                  <a:rect l="T8" t="0" r="T9" b="0"/>
                  <a:pathLst>
                    <a:path w="3">
                      <a:moveTo>
                        <a:pt x="3" y="0"/>
                      </a:moveTo>
                      <a:lnTo>
                        <a:pt x="3" y="0"/>
                      </a:lnTo>
                      <a:lnTo>
                        <a:pt x="0" y="0"/>
                      </a:lnTo>
                    </a:path>
                  </a:pathLst>
                </a:custGeom>
                <a:noFill/>
                <a:ln w="3175">
                  <a:solidFill>
                    <a:srgbClr val="FFFFFF"/>
                  </a:solidFill>
                  <a:round/>
                  <a:headEnd/>
                  <a:tailEnd/>
                </a:ln>
              </p:spPr>
              <p:txBody>
                <a:bodyPr/>
                <a:lstStyle/>
                <a:p>
                  <a:endParaRPr lang="en-AU">
                    <a:solidFill>
                      <a:srgbClr val="4D4D4D"/>
                    </a:solidFill>
                  </a:endParaRPr>
                </a:p>
              </p:txBody>
            </p:sp>
            <p:sp>
              <p:nvSpPr>
                <p:cNvPr id="153" name="Rectangle 179"/>
                <p:cNvSpPr>
                  <a:spLocks noChangeArrowheads="1"/>
                </p:cNvSpPr>
                <p:nvPr/>
              </p:nvSpPr>
              <p:spPr bwMode="auto">
                <a:xfrm>
                  <a:off x="3301" y="3202"/>
                  <a:ext cx="5" cy="1"/>
                </a:xfrm>
                <a:prstGeom prst="rect">
                  <a:avLst/>
                </a:prstGeom>
                <a:noFill/>
                <a:ln w="3175">
                  <a:solidFill>
                    <a:srgbClr val="808080"/>
                  </a:solidFill>
                  <a:miter lim="800000"/>
                  <a:headEnd/>
                  <a:tailEnd/>
                </a:ln>
              </p:spPr>
              <p:txBody>
                <a:bodyPr/>
                <a:lstStyle/>
                <a:p>
                  <a:endParaRPr lang="en-AU">
                    <a:solidFill>
                      <a:srgbClr val="4D4D4D"/>
                    </a:solidFill>
                  </a:endParaRPr>
                </a:p>
              </p:txBody>
            </p:sp>
            <p:sp>
              <p:nvSpPr>
                <p:cNvPr id="154" name="Rectangle 181"/>
                <p:cNvSpPr>
                  <a:spLocks noChangeArrowheads="1"/>
                </p:cNvSpPr>
                <p:nvPr/>
              </p:nvSpPr>
              <p:spPr bwMode="auto">
                <a:xfrm rot="16200000">
                  <a:off x="2763" y="3458"/>
                  <a:ext cx="674" cy="149"/>
                </a:xfrm>
                <a:prstGeom prst="rect">
                  <a:avLst/>
                </a:prstGeom>
                <a:noFill/>
                <a:ln w="9525">
                  <a:noFill/>
                  <a:miter lim="800000"/>
                  <a:headEnd/>
                  <a:tailEnd/>
                </a:ln>
              </p:spPr>
              <p:txBody>
                <a:bodyPr wrap="none" lIns="0" tIns="0" rIns="0" bIns="0">
                  <a:spAutoFit/>
                </a:bodyPr>
                <a:lstStyle/>
                <a:p>
                  <a:pPr algn="l" defTabSz="914400">
                    <a:buNone/>
                  </a:pPr>
                  <a:r>
                    <a:rPr lang="en-US" sz="1000" b="1" i="0">
                      <a:latin typeface="Arial"/>
                      <a:ea typeface="+mn-ea"/>
                      <a:cs typeface="+mn-cs"/>
                    </a:rPr>
                    <a:t>Absorbância</a:t>
                  </a:r>
                </a:p>
              </p:txBody>
            </p:sp>
          </p:grpSp>
        </p:grpSp>
        <p:grpSp>
          <p:nvGrpSpPr>
            <p:cNvPr id="138" name="Group 91"/>
            <p:cNvGrpSpPr/>
            <p:nvPr/>
          </p:nvGrpSpPr>
          <p:grpSpPr>
            <a:xfrm>
              <a:off x="6678965" y="5041815"/>
              <a:ext cx="2086871" cy="837261"/>
              <a:chOff x="5040723" y="1809266"/>
              <a:chExt cx="2086871" cy="837261"/>
            </a:xfrm>
          </p:grpSpPr>
          <p:cxnSp>
            <p:nvCxnSpPr>
              <p:cNvPr id="139" name="Straight Connector 92"/>
              <p:cNvCxnSpPr/>
              <p:nvPr/>
            </p:nvCxnSpPr>
            <p:spPr>
              <a:xfrm>
                <a:off x="5040723" y="1809266"/>
                <a:ext cx="0" cy="837261"/>
              </a:xfrm>
              <a:prstGeom prst="line">
                <a:avLst/>
              </a:prstGeom>
              <a:ln/>
            </p:spPr>
            <p:style>
              <a:lnRef idx="1">
                <a:schemeClr val="dk1"/>
              </a:lnRef>
              <a:fillRef idx="0">
                <a:schemeClr val="dk1"/>
              </a:fillRef>
              <a:effectRef idx="0">
                <a:schemeClr val="dk1"/>
              </a:effectRef>
              <a:fontRef idx="minor">
                <a:schemeClr val="tx1"/>
              </a:fontRef>
            </p:style>
          </p:cxnSp>
          <p:cxnSp>
            <p:nvCxnSpPr>
              <p:cNvPr id="140" name="Straight Connector 93"/>
              <p:cNvCxnSpPr/>
              <p:nvPr/>
            </p:nvCxnSpPr>
            <p:spPr>
              <a:xfrm>
                <a:off x="5041238" y="2644370"/>
                <a:ext cx="2086356" cy="0"/>
              </a:xfrm>
              <a:prstGeom prst="line">
                <a:avLst/>
              </a:prstGeom>
              <a:ln/>
            </p:spPr>
            <p:style>
              <a:lnRef idx="1">
                <a:schemeClr val="dk1"/>
              </a:lnRef>
              <a:fillRef idx="0">
                <a:schemeClr val="dk1"/>
              </a:fillRef>
              <a:effectRef idx="0">
                <a:schemeClr val="dk1"/>
              </a:effectRef>
              <a:fontRef idx="minor">
                <a:schemeClr val="tx1"/>
              </a:fontRef>
            </p:style>
          </p:cxnSp>
        </p:grpSp>
      </p:grpSp>
      <p:sp>
        <p:nvSpPr>
          <p:cNvPr id="155" name="TextBox 121"/>
          <p:cNvSpPr txBox="1"/>
          <p:nvPr/>
        </p:nvSpPr>
        <p:spPr>
          <a:xfrm>
            <a:off x="7900479" y="5184229"/>
            <a:ext cx="600808" cy="1015663"/>
          </a:xfrm>
          <a:prstGeom prst="rect">
            <a:avLst/>
          </a:prstGeom>
          <a:noFill/>
        </p:spPr>
        <p:txBody>
          <a:bodyPr wrap="square" rtlCol="0">
            <a:spAutoFit/>
          </a:bodyPr>
          <a:lstStyle/>
          <a:p>
            <a:pPr algn="l" defTabSz="914400">
              <a:buNone/>
            </a:pPr>
            <a:r>
              <a:rPr lang="en-US" sz="6000" b="0" i="0">
                <a:solidFill>
                  <a:srgbClr val="4D4D4D"/>
                </a:solidFill>
                <a:latin typeface="Arial"/>
                <a:ea typeface="+mn-ea"/>
                <a:cs typeface="+mn-cs"/>
                <a:sym typeface="Wingdings"/>
              </a:rPr>
              <a:t></a:t>
            </a:r>
          </a:p>
        </p:txBody>
      </p:sp>
      <p:grpSp>
        <p:nvGrpSpPr>
          <p:cNvPr id="2" name="Gruppieren 1"/>
          <p:cNvGrpSpPr/>
          <p:nvPr/>
        </p:nvGrpSpPr>
        <p:grpSpPr>
          <a:xfrm>
            <a:off x="4932040" y="3423360"/>
            <a:ext cx="1830411" cy="1201570"/>
            <a:chOff x="4994190" y="3423360"/>
            <a:chExt cx="1830411" cy="1201570"/>
          </a:xfrm>
        </p:grpSpPr>
        <p:grpSp>
          <p:nvGrpSpPr>
            <p:cNvPr id="108" name="Group 85"/>
            <p:cNvGrpSpPr/>
            <p:nvPr/>
          </p:nvGrpSpPr>
          <p:grpSpPr>
            <a:xfrm>
              <a:off x="5204382" y="3572651"/>
              <a:ext cx="1620219" cy="852878"/>
              <a:chOff x="5135641" y="1787969"/>
              <a:chExt cx="2086356" cy="856822"/>
            </a:xfrm>
            <a:solidFill>
              <a:schemeClr val="bg1"/>
            </a:solidFill>
          </p:grpSpPr>
          <p:cxnSp>
            <p:nvCxnSpPr>
              <p:cNvPr id="109" name="Straight Connector 86"/>
              <p:cNvCxnSpPr/>
              <p:nvPr/>
            </p:nvCxnSpPr>
            <p:spPr>
              <a:xfrm>
                <a:off x="5141595" y="1787969"/>
                <a:ext cx="0" cy="856822"/>
              </a:xfrm>
              <a:prstGeom prst="line">
                <a:avLst/>
              </a:prstGeom>
              <a:grpFill/>
              <a:ln/>
            </p:spPr>
            <p:style>
              <a:lnRef idx="1">
                <a:schemeClr val="dk1"/>
              </a:lnRef>
              <a:fillRef idx="0">
                <a:schemeClr val="dk1"/>
              </a:fillRef>
              <a:effectRef idx="0">
                <a:schemeClr val="dk1"/>
              </a:effectRef>
              <a:fontRef idx="minor">
                <a:schemeClr val="tx1"/>
              </a:fontRef>
            </p:style>
          </p:cxnSp>
          <p:cxnSp>
            <p:nvCxnSpPr>
              <p:cNvPr id="110" name="Straight Connector 87"/>
              <p:cNvCxnSpPr/>
              <p:nvPr/>
            </p:nvCxnSpPr>
            <p:spPr>
              <a:xfrm>
                <a:off x="5135641" y="2644370"/>
                <a:ext cx="2086356" cy="0"/>
              </a:xfrm>
              <a:prstGeom prst="line">
                <a:avLst/>
              </a:prstGeom>
              <a:grpFill/>
              <a:ln/>
            </p:spPr>
            <p:style>
              <a:lnRef idx="1">
                <a:schemeClr val="dk1"/>
              </a:lnRef>
              <a:fillRef idx="0">
                <a:schemeClr val="dk1"/>
              </a:fillRef>
              <a:effectRef idx="0">
                <a:schemeClr val="dk1"/>
              </a:effectRef>
              <a:fontRef idx="minor">
                <a:schemeClr val="tx1"/>
              </a:fontRef>
            </p:style>
          </p:cxnSp>
        </p:grpSp>
        <p:grpSp>
          <p:nvGrpSpPr>
            <p:cNvPr id="82" name="Group 743"/>
            <p:cNvGrpSpPr>
              <a:grpSpLocks/>
            </p:cNvGrpSpPr>
            <p:nvPr/>
          </p:nvGrpSpPr>
          <p:grpSpPr bwMode="auto">
            <a:xfrm>
              <a:off x="4994190" y="3423360"/>
              <a:ext cx="1814406" cy="1201570"/>
              <a:chOff x="3118" y="1970"/>
              <a:chExt cx="2264" cy="947"/>
            </a:xfrm>
            <a:solidFill>
              <a:schemeClr val="bg1"/>
            </a:solidFill>
          </p:grpSpPr>
          <p:sp>
            <p:nvSpPr>
              <p:cNvPr id="83" name="Rectangle 598"/>
              <p:cNvSpPr>
                <a:spLocks noChangeArrowheads="1"/>
              </p:cNvSpPr>
              <p:nvPr/>
            </p:nvSpPr>
            <p:spPr bwMode="auto">
              <a:xfrm>
                <a:off x="3413" y="2043"/>
                <a:ext cx="1895" cy="713"/>
              </a:xfrm>
              <a:prstGeom prst="rect">
                <a:avLst/>
              </a:prstGeom>
              <a:grpFill/>
              <a:ln w="9525">
                <a:noFill/>
                <a:miter lim="800000"/>
                <a:headEnd/>
                <a:tailEnd/>
              </a:ln>
            </p:spPr>
            <p:txBody>
              <a:bodyPr/>
              <a:lstStyle/>
              <a:p>
                <a:endParaRPr lang="en-AU">
                  <a:solidFill>
                    <a:srgbClr val="4D4D4D"/>
                  </a:solidFill>
                </a:endParaRPr>
              </a:p>
            </p:txBody>
          </p:sp>
          <p:sp>
            <p:nvSpPr>
              <p:cNvPr id="85" name="Freeform 599"/>
              <p:cNvSpPr>
                <a:spLocks/>
              </p:cNvSpPr>
              <p:nvPr/>
            </p:nvSpPr>
            <p:spPr bwMode="auto">
              <a:xfrm>
                <a:off x="3413" y="2078"/>
                <a:ext cx="1895" cy="641"/>
              </a:xfrm>
              <a:custGeom>
                <a:avLst/>
                <a:gdLst>
                  <a:gd name="T0" fmla="*/ 28 w 1895"/>
                  <a:gd name="T1" fmla="*/ 638 h 641"/>
                  <a:gd name="T2" fmla="*/ 61 w 1895"/>
                  <a:gd name="T3" fmla="*/ 638 h 641"/>
                  <a:gd name="T4" fmla="*/ 93 w 1895"/>
                  <a:gd name="T5" fmla="*/ 638 h 641"/>
                  <a:gd name="T6" fmla="*/ 124 w 1895"/>
                  <a:gd name="T7" fmla="*/ 638 h 641"/>
                  <a:gd name="T8" fmla="*/ 156 w 1895"/>
                  <a:gd name="T9" fmla="*/ 638 h 641"/>
                  <a:gd name="T10" fmla="*/ 187 w 1895"/>
                  <a:gd name="T11" fmla="*/ 638 h 641"/>
                  <a:gd name="T12" fmla="*/ 218 w 1895"/>
                  <a:gd name="T13" fmla="*/ 638 h 641"/>
                  <a:gd name="T14" fmla="*/ 250 w 1895"/>
                  <a:gd name="T15" fmla="*/ 638 h 641"/>
                  <a:gd name="T16" fmla="*/ 281 w 1895"/>
                  <a:gd name="T17" fmla="*/ 638 h 641"/>
                  <a:gd name="T18" fmla="*/ 312 w 1895"/>
                  <a:gd name="T19" fmla="*/ 638 h 641"/>
                  <a:gd name="T20" fmla="*/ 344 w 1895"/>
                  <a:gd name="T21" fmla="*/ 638 h 641"/>
                  <a:gd name="T22" fmla="*/ 375 w 1895"/>
                  <a:gd name="T23" fmla="*/ 638 h 641"/>
                  <a:gd name="T24" fmla="*/ 407 w 1895"/>
                  <a:gd name="T25" fmla="*/ 638 h 641"/>
                  <a:gd name="T26" fmla="*/ 438 w 1895"/>
                  <a:gd name="T27" fmla="*/ 636 h 641"/>
                  <a:gd name="T28" fmla="*/ 469 w 1895"/>
                  <a:gd name="T29" fmla="*/ 625 h 641"/>
                  <a:gd name="T30" fmla="*/ 501 w 1895"/>
                  <a:gd name="T31" fmla="*/ 610 h 641"/>
                  <a:gd name="T32" fmla="*/ 532 w 1895"/>
                  <a:gd name="T33" fmla="*/ 630 h 641"/>
                  <a:gd name="T34" fmla="*/ 564 w 1895"/>
                  <a:gd name="T35" fmla="*/ 491 h 641"/>
                  <a:gd name="T36" fmla="*/ 597 w 1895"/>
                  <a:gd name="T37" fmla="*/ 616 h 641"/>
                  <a:gd name="T38" fmla="*/ 628 w 1895"/>
                  <a:gd name="T39" fmla="*/ 635 h 641"/>
                  <a:gd name="T40" fmla="*/ 659 w 1895"/>
                  <a:gd name="T41" fmla="*/ 636 h 641"/>
                  <a:gd name="T42" fmla="*/ 691 w 1895"/>
                  <a:gd name="T43" fmla="*/ 636 h 641"/>
                  <a:gd name="T44" fmla="*/ 722 w 1895"/>
                  <a:gd name="T45" fmla="*/ 636 h 641"/>
                  <a:gd name="T46" fmla="*/ 754 w 1895"/>
                  <a:gd name="T47" fmla="*/ 636 h 641"/>
                  <a:gd name="T48" fmla="*/ 785 w 1895"/>
                  <a:gd name="T49" fmla="*/ 636 h 641"/>
                  <a:gd name="T50" fmla="*/ 816 w 1895"/>
                  <a:gd name="T51" fmla="*/ 638 h 641"/>
                  <a:gd name="T52" fmla="*/ 848 w 1895"/>
                  <a:gd name="T53" fmla="*/ 638 h 641"/>
                  <a:gd name="T54" fmla="*/ 879 w 1895"/>
                  <a:gd name="T55" fmla="*/ 638 h 641"/>
                  <a:gd name="T56" fmla="*/ 910 w 1895"/>
                  <a:gd name="T57" fmla="*/ 638 h 641"/>
                  <a:gd name="T58" fmla="*/ 942 w 1895"/>
                  <a:gd name="T59" fmla="*/ 638 h 641"/>
                  <a:gd name="T60" fmla="*/ 973 w 1895"/>
                  <a:gd name="T61" fmla="*/ 638 h 641"/>
                  <a:gd name="T62" fmla="*/ 1005 w 1895"/>
                  <a:gd name="T63" fmla="*/ 638 h 641"/>
                  <a:gd name="T64" fmla="*/ 1036 w 1895"/>
                  <a:gd name="T65" fmla="*/ 638 h 641"/>
                  <a:gd name="T66" fmla="*/ 1067 w 1895"/>
                  <a:gd name="T67" fmla="*/ 636 h 641"/>
                  <a:gd name="T68" fmla="*/ 1100 w 1895"/>
                  <a:gd name="T69" fmla="*/ 636 h 641"/>
                  <a:gd name="T70" fmla="*/ 1132 w 1895"/>
                  <a:gd name="T71" fmla="*/ 638 h 641"/>
                  <a:gd name="T72" fmla="*/ 1163 w 1895"/>
                  <a:gd name="T73" fmla="*/ 635 h 641"/>
                  <a:gd name="T74" fmla="*/ 1195 w 1895"/>
                  <a:gd name="T75" fmla="*/ 636 h 641"/>
                  <a:gd name="T76" fmla="*/ 1226 w 1895"/>
                  <a:gd name="T77" fmla="*/ 636 h 641"/>
                  <a:gd name="T78" fmla="*/ 1257 w 1895"/>
                  <a:gd name="T79" fmla="*/ 630 h 641"/>
                  <a:gd name="T80" fmla="*/ 1289 w 1895"/>
                  <a:gd name="T81" fmla="*/ 636 h 641"/>
                  <a:gd name="T82" fmla="*/ 1320 w 1895"/>
                  <a:gd name="T83" fmla="*/ 496 h 641"/>
                  <a:gd name="T84" fmla="*/ 1352 w 1895"/>
                  <a:gd name="T85" fmla="*/ 626 h 641"/>
                  <a:gd name="T86" fmla="*/ 1383 w 1895"/>
                  <a:gd name="T87" fmla="*/ 620 h 641"/>
                  <a:gd name="T88" fmla="*/ 1414 w 1895"/>
                  <a:gd name="T89" fmla="*/ 625 h 641"/>
                  <a:gd name="T90" fmla="*/ 1446 w 1895"/>
                  <a:gd name="T91" fmla="*/ 635 h 641"/>
                  <a:gd name="T92" fmla="*/ 1477 w 1895"/>
                  <a:gd name="T93" fmla="*/ 628 h 641"/>
                  <a:gd name="T94" fmla="*/ 1508 w 1895"/>
                  <a:gd name="T95" fmla="*/ 638 h 641"/>
                  <a:gd name="T96" fmla="*/ 1540 w 1895"/>
                  <a:gd name="T97" fmla="*/ 623 h 641"/>
                  <a:gd name="T98" fmla="*/ 1571 w 1895"/>
                  <a:gd name="T99" fmla="*/ 628 h 641"/>
                  <a:gd name="T100" fmla="*/ 1603 w 1895"/>
                  <a:gd name="T101" fmla="*/ 631 h 641"/>
                  <a:gd name="T102" fmla="*/ 1636 w 1895"/>
                  <a:gd name="T103" fmla="*/ 633 h 641"/>
                  <a:gd name="T104" fmla="*/ 1667 w 1895"/>
                  <a:gd name="T105" fmla="*/ 635 h 641"/>
                  <a:gd name="T106" fmla="*/ 1698 w 1895"/>
                  <a:gd name="T107" fmla="*/ 597 h 641"/>
                  <a:gd name="T108" fmla="*/ 1730 w 1895"/>
                  <a:gd name="T109" fmla="*/ 626 h 641"/>
                  <a:gd name="T110" fmla="*/ 1761 w 1895"/>
                  <a:gd name="T111" fmla="*/ 633 h 641"/>
                  <a:gd name="T112" fmla="*/ 1793 w 1895"/>
                  <a:gd name="T113" fmla="*/ 633 h 641"/>
                  <a:gd name="T114" fmla="*/ 1824 w 1895"/>
                  <a:gd name="T115" fmla="*/ 593 h 641"/>
                  <a:gd name="T116" fmla="*/ 1855 w 1895"/>
                  <a:gd name="T117" fmla="*/ 638 h 641"/>
                  <a:gd name="T118" fmla="*/ 1887 w 1895"/>
                  <a:gd name="T119" fmla="*/ 640 h 6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5"/>
                  <a:gd name="T181" fmla="*/ 0 h 641"/>
                  <a:gd name="T182" fmla="*/ 1895 w 1895"/>
                  <a:gd name="T183" fmla="*/ 641 h 6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5" h="641">
                    <a:moveTo>
                      <a:pt x="0" y="636"/>
                    </a:moveTo>
                    <a:lnTo>
                      <a:pt x="2" y="636"/>
                    </a:lnTo>
                    <a:lnTo>
                      <a:pt x="4" y="638"/>
                    </a:lnTo>
                    <a:lnTo>
                      <a:pt x="5" y="638"/>
                    </a:lnTo>
                    <a:lnTo>
                      <a:pt x="7" y="638"/>
                    </a:lnTo>
                    <a:lnTo>
                      <a:pt x="9" y="638"/>
                    </a:lnTo>
                    <a:lnTo>
                      <a:pt x="10" y="638"/>
                    </a:lnTo>
                    <a:lnTo>
                      <a:pt x="12" y="638"/>
                    </a:lnTo>
                    <a:lnTo>
                      <a:pt x="13" y="638"/>
                    </a:lnTo>
                    <a:lnTo>
                      <a:pt x="17" y="638"/>
                    </a:lnTo>
                    <a:lnTo>
                      <a:pt x="18" y="638"/>
                    </a:lnTo>
                    <a:lnTo>
                      <a:pt x="20" y="638"/>
                    </a:lnTo>
                    <a:lnTo>
                      <a:pt x="22" y="638"/>
                    </a:lnTo>
                    <a:lnTo>
                      <a:pt x="23" y="638"/>
                    </a:lnTo>
                    <a:lnTo>
                      <a:pt x="25" y="638"/>
                    </a:lnTo>
                    <a:lnTo>
                      <a:pt x="27" y="638"/>
                    </a:lnTo>
                    <a:lnTo>
                      <a:pt x="28" y="638"/>
                    </a:lnTo>
                    <a:lnTo>
                      <a:pt x="32" y="638"/>
                    </a:lnTo>
                    <a:lnTo>
                      <a:pt x="33" y="638"/>
                    </a:lnTo>
                    <a:lnTo>
                      <a:pt x="35" y="638"/>
                    </a:lnTo>
                    <a:lnTo>
                      <a:pt x="37" y="638"/>
                    </a:lnTo>
                    <a:lnTo>
                      <a:pt x="38" y="638"/>
                    </a:lnTo>
                    <a:lnTo>
                      <a:pt x="40" y="638"/>
                    </a:lnTo>
                    <a:lnTo>
                      <a:pt x="42" y="638"/>
                    </a:lnTo>
                    <a:lnTo>
                      <a:pt x="43" y="638"/>
                    </a:lnTo>
                    <a:lnTo>
                      <a:pt x="46" y="638"/>
                    </a:lnTo>
                    <a:lnTo>
                      <a:pt x="48" y="638"/>
                    </a:lnTo>
                    <a:lnTo>
                      <a:pt x="50" y="638"/>
                    </a:lnTo>
                    <a:lnTo>
                      <a:pt x="51" y="638"/>
                    </a:lnTo>
                    <a:lnTo>
                      <a:pt x="53" y="638"/>
                    </a:lnTo>
                    <a:lnTo>
                      <a:pt x="55" y="638"/>
                    </a:lnTo>
                    <a:lnTo>
                      <a:pt x="56" y="638"/>
                    </a:lnTo>
                    <a:lnTo>
                      <a:pt x="58" y="638"/>
                    </a:lnTo>
                    <a:lnTo>
                      <a:pt x="61" y="638"/>
                    </a:lnTo>
                    <a:lnTo>
                      <a:pt x="63" y="638"/>
                    </a:lnTo>
                    <a:lnTo>
                      <a:pt x="65" y="638"/>
                    </a:lnTo>
                    <a:lnTo>
                      <a:pt x="66" y="638"/>
                    </a:lnTo>
                    <a:lnTo>
                      <a:pt x="68" y="638"/>
                    </a:lnTo>
                    <a:lnTo>
                      <a:pt x="70" y="638"/>
                    </a:lnTo>
                    <a:lnTo>
                      <a:pt x="71" y="638"/>
                    </a:lnTo>
                    <a:lnTo>
                      <a:pt x="73" y="638"/>
                    </a:lnTo>
                    <a:lnTo>
                      <a:pt x="75" y="638"/>
                    </a:lnTo>
                    <a:lnTo>
                      <a:pt x="78" y="638"/>
                    </a:lnTo>
                    <a:lnTo>
                      <a:pt x="80" y="638"/>
                    </a:lnTo>
                    <a:lnTo>
                      <a:pt x="81" y="638"/>
                    </a:lnTo>
                    <a:lnTo>
                      <a:pt x="83" y="638"/>
                    </a:lnTo>
                    <a:lnTo>
                      <a:pt x="84" y="638"/>
                    </a:lnTo>
                    <a:lnTo>
                      <a:pt x="86" y="638"/>
                    </a:lnTo>
                    <a:lnTo>
                      <a:pt x="88" y="638"/>
                    </a:lnTo>
                    <a:lnTo>
                      <a:pt x="89" y="638"/>
                    </a:lnTo>
                    <a:lnTo>
                      <a:pt x="93" y="638"/>
                    </a:lnTo>
                    <a:lnTo>
                      <a:pt x="94" y="638"/>
                    </a:lnTo>
                    <a:lnTo>
                      <a:pt x="96" y="638"/>
                    </a:lnTo>
                    <a:lnTo>
                      <a:pt x="98" y="638"/>
                    </a:lnTo>
                    <a:lnTo>
                      <a:pt x="99" y="638"/>
                    </a:lnTo>
                    <a:lnTo>
                      <a:pt x="101" y="638"/>
                    </a:lnTo>
                    <a:lnTo>
                      <a:pt x="103" y="638"/>
                    </a:lnTo>
                    <a:lnTo>
                      <a:pt x="104" y="638"/>
                    </a:lnTo>
                    <a:lnTo>
                      <a:pt x="108" y="638"/>
                    </a:lnTo>
                    <a:lnTo>
                      <a:pt x="109" y="638"/>
                    </a:lnTo>
                    <a:lnTo>
                      <a:pt x="111" y="638"/>
                    </a:lnTo>
                    <a:lnTo>
                      <a:pt x="113" y="638"/>
                    </a:lnTo>
                    <a:lnTo>
                      <a:pt x="114" y="638"/>
                    </a:lnTo>
                    <a:lnTo>
                      <a:pt x="116" y="638"/>
                    </a:lnTo>
                    <a:lnTo>
                      <a:pt x="118" y="638"/>
                    </a:lnTo>
                    <a:lnTo>
                      <a:pt x="119" y="638"/>
                    </a:lnTo>
                    <a:lnTo>
                      <a:pt x="122" y="638"/>
                    </a:lnTo>
                    <a:lnTo>
                      <a:pt x="124" y="638"/>
                    </a:lnTo>
                    <a:lnTo>
                      <a:pt x="126" y="638"/>
                    </a:lnTo>
                    <a:lnTo>
                      <a:pt x="127" y="638"/>
                    </a:lnTo>
                    <a:lnTo>
                      <a:pt x="129" y="638"/>
                    </a:lnTo>
                    <a:lnTo>
                      <a:pt x="131" y="638"/>
                    </a:lnTo>
                    <a:lnTo>
                      <a:pt x="132" y="638"/>
                    </a:lnTo>
                    <a:lnTo>
                      <a:pt x="134" y="638"/>
                    </a:lnTo>
                    <a:lnTo>
                      <a:pt x="136" y="638"/>
                    </a:lnTo>
                    <a:lnTo>
                      <a:pt x="139" y="638"/>
                    </a:lnTo>
                    <a:lnTo>
                      <a:pt x="141" y="638"/>
                    </a:lnTo>
                    <a:lnTo>
                      <a:pt x="142" y="638"/>
                    </a:lnTo>
                    <a:lnTo>
                      <a:pt x="144" y="638"/>
                    </a:lnTo>
                    <a:lnTo>
                      <a:pt x="146" y="638"/>
                    </a:lnTo>
                    <a:lnTo>
                      <a:pt x="147" y="638"/>
                    </a:lnTo>
                    <a:lnTo>
                      <a:pt x="149" y="638"/>
                    </a:lnTo>
                    <a:lnTo>
                      <a:pt x="151" y="638"/>
                    </a:lnTo>
                    <a:lnTo>
                      <a:pt x="154" y="638"/>
                    </a:lnTo>
                    <a:lnTo>
                      <a:pt x="156" y="638"/>
                    </a:lnTo>
                    <a:lnTo>
                      <a:pt x="157" y="638"/>
                    </a:lnTo>
                    <a:lnTo>
                      <a:pt x="159" y="638"/>
                    </a:lnTo>
                    <a:lnTo>
                      <a:pt x="160" y="638"/>
                    </a:lnTo>
                    <a:lnTo>
                      <a:pt x="162" y="638"/>
                    </a:lnTo>
                    <a:lnTo>
                      <a:pt x="164" y="638"/>
                    </a:lnTo>
                    <a:lnTo>
                      <a:pt x="165" y="638"/>
                    </a:lnTo>
                    <a:lnTo>
                      <a:pt x="169" y="638"/>
                    </a:lnTo>
                    <a:lnTo>
                      <a:pt x="170" y="638"/>
                    </a:lnTo>
                    <a:lnTo>
                      <a:pt x="172" y="638"/>
                    </a:lnTo>
                    <a:lnTo>
                      <a:pt x="174" y="638"/>
                    </a:lnTo>
                    <a:lnTo>
                      <a:pt x="175" y="638"/>
                    </a:lnTo>
                    <a:lnTo>
                      <a:pt x="177" y="638"/>
                    </a:lnTo>
                    <a:lnTo>
                      <a:pt x="179" y="638"/>
                    </a:lnTo>
                    <a:lnTo>
                      <a:pt x="180" y="638"/>
                    </a:lnTo>
                    <a:lnTo>
                      <a:pt x="184" y="638"/>
                    </a:lnTo>
                    <a:lnTo>
                      <a:pt x="185" y="638"/>
                    </a:lnTo>
                    <a:lnTo>
                      <a:pt x="187" y="638"/>
                    </a:lnTo>
                    <a:lnTo>
                      <a:pt x="189" y="638"/>
                    </a:lnTo>
                    <a:lnTo>
                      <a:pt x="190" y="638"/>
                    </a:lnTo>
                    <a:lnTo>
                      <a:pt x="192" y="638"/>
                    </a:lnTo>
                    <a:lnTo>
                      <a:pt x="194" y="638"/>
                    </a:lnTo>
                    <a:lnTo>
                      <a:pt x="195" y="638"/>
                    </a:lnTo>
                    <a:lnTo>
                      <a:pt x="197" y="638"/>
                    </a:lnTo>
                    <a:lnTo>
                      <a:pt x="200" y="638"/>
                    </a:lnTo>
                    <a:lnTo>
                      <a:pt x="202" y="638"/>
                    </a:lnTo>
                    <a:lnTo>
                      <a:pt x="203" y="638"/>
                    </a:lnTo>
                    <a:lnTo>
                      <a:pt x="205" y="638"/>
                    </a:lnTo>
                    <a:lnTo>
                      <a:pt x="207" y="638"/>
                    </a:lnTo>
                    <a:lnTo>
                      <a:pt x="208" y="638"/>
                    </a:lnTo>
                    <a:lnTo>
                      <a:pt x="210" y="638"/>
                    </a:lnTo>
                    <a:lnTo>
                      <a:pt x="212" y="638"/>
                    </a:lnTo>
                    <a:lnTo>
                      <a:pt x="215" y="638"/>
                    </a:lnTo>
                    <a:lnTo>
                      <a:pt x="217" y="638"/>
                    </a:lnTo>
                    <a:lnTo>
                      <a:pt x="218" y="638"/>
                    </a:lnTo>
                    <a:lnTo>
                      <a:pt x="220" y="638"/>
                    </a:lnTo>
                    <a:lnTo>
                      <a:pt x="222" y="638"/>
                    </a:lnTo>
                    <a:lnTo>
                      <a:pt x="223" y="638"/>
                    </a:lnTo>
                    <a:lnTo>
                      <a:pt x="225" y="638"/>
                    </a:lnTo>
                    <a:lnTo>
                      <a:pt x="227" y="638"/>
                    </a:lnTo>
                    <a:lnTo>
                      <a:pt x="230" y="638"/>
                    </a:lnTo>
                    <a:lnTo>
                      <a:pt x="232" y="638"/>
                    </a:lnTo>
                    <a:lnTo>
                      <a:pt x="233" y="638"/>
                    </a:lnTo>
                    <a:lnTo>
                      <a:pt x="235" y="638"/>
                    </a:lnTo>
                    <a:lnTo>
                      <a:pt x="236" y="638"/>
                    </a:lnTo>
                    <a:lnTo>
                      <a:pt x="238" y="638"/>
                    </a:lnTo>
                    <a:lnTo>
                      <a:pt x="240" y="638"/>
                    </a:lnTo>
                    <a:lnTo>
                      <a:pt x="241" y="638"/>
                    </a:lnTo>
                    <a:lnTo>
                      <a:pt x="245" y="638"/>
                    </a:lnTo>
                    <a:lnTo>
                      <a:pt x="246" y="638"/>
                    </a:lnTo>
                    <a:lnTo>
                      <a:pt x="248" y="638"/>
                    </a:lnTo>
                    <a:lnTo>
                      <a:pt x="250" y="638"/>
                    </a:lnTo>
                    <a:lnTo>
                      <a:pt x="251" y="638"/>
                    </a:lnTo>
                    <a:lnTo>
                      <a:pt x="253" y="638"/>
                    </a:lnTo>
                    <a:lnTo>
                      <a:pt x="255" y="638"/>
                    </a:lnTo>
                    <a:lnTo>
                      <a:pt x="256" y="638"/>
                    </a:lnTo>
                    <a:lnTo>
                      <a:pt x="258" y="638"/>
                    </a:lnTo>
                    <a:lnTo>
                      <a:pt x="261" y="638"/>
                    </a:lnTo>
                    <a:lnTo>
                      <a:pt x="263" y="638"/>
                    </a:lnTo>
                    <a:lnTo>
                      <a:pt x="265" y="638"/>
                    </a:lnTo>
                    <a:lnTo>
                      <a:pt x="266" y="638"/>
                    </a:lnTo>
                    <a:lnTo>
                      <a:pt x="268" y="638"/>
                    </a:lnTo>
                    <a:lnTo>
                      <a:pt x="270" y="638"/>
                    </a:lnTo>
                    <a:lnTo>
                      <a:pt x="271" y="638"/>
                    </a:lnTo>
                    <a:lnTo>
                      <a:pt x="273" y="638"/>
                    </a:lnTo>
                    <a:lnTo>
                      <a:pt x="276" y="638"/>
                    </a:lnTo>
                    <a:lnTo>
                      <a:pt x="278" y="638"/>
                    </a:lnTo>
                    <a:lnTo>
                      <a:pt x="279" y="638"/>
                    </a:lnTo>
                    <a:lnTo>
                      <a:pt x="281" y="638"/>
                    </a:lnTo>
                    <a:lnTo>
                      <a:pt x="283" y="638"/>
                    </a:lnTo>
                    <a:lnTo>
                      <a:pt x="284" y="638"/>
                    </a:lnTo>
                    <a:lnTo>
                      <a:pt x="286" y="638"/>
                    </a:lnTo>
                    <a:lnTo>
                      <a:pt x="288" y="638"/>
                    </a:lnTo>
                    <a:lnTo>
                      <a:pt x="291" y="638"/>
                    </a:lnTo>
                    <a:lnTo>
                      <a:pt x="293" y="638"/>
                    </a:lnTo>
                    <a:lnTo>
                      <a:pt x="294" y="638"/>
                    </a:lnTo>
                    <a:lnTo>
                      <a:pt x="296" y="638"/>
                    </a:lnTo>
                    <a:lnTo>
                      <a:pt x="298" y="638"/>
                    </a:lnTo>
                    <a:lnTo>
                      <a:pt x="299" y="638"/>
                    </a:lnTo>
                    <a:lnTo>
                      <a:pt x="301" y="638"/>
                    </a:lnTo>
                    <a:lnTo>
                      <a:pt x="303" y="638"/>
                    </a:lnTo>
                    <a:lnTo>
                      <a:pt x="306" y="638"/>
                    </a:lnTo>
                    <a:lnTo>
                      <a:pt x="307" y="638"/>
                    </a:lnTo>
                    <a:lnTo>
                      <a:pt x="309" y="638"/>
                    </a:lnTo>
                    <a:lnTo>
                      <a:pt x="311" y="638"/>
                    </a:lnTo>
                    <a:lnTo>
                      <a:pt x="312" y="638"/>
                    </a:lnTo>
                    <a:lnTo>
                      <a:pt x="314" y="638"/>
                    </a:lnTo>
                    <a:lnTo>
                      <a:pt x="316" y="638"/>
                    </a:lnTo>
                    <a:lnTo>
                      <a:pt x="317" y="638"/>
                    </a:lnTo>
                    <a:lnTo>
                      <a:pt x="319" y="638"/>
                    </a:lnTo>
                    <a:lnTo>
                      <a:pt x="322" y="638"/>
                    </a:lnTo>
                    <a:lnTo>
                      <a:pt x="324" y="638"/>
                    </a:lnTo>
                    <a:lnTo>
                      <a:pt x="326" y="638"/>
                    </a:lnTo>
                    <a:lnTo>
                      <a:pt x="327" y="638"/>
                    </a:lnTo>
                    <a:lnTo>
                      <a:pt x="329" y="638"/>
                    </a:lnTo>
                    <a:lnTo>
                      <a:pt x="331" y="638"/>
                    </a:lnTo>
                    <a:lnTo>
                      <a:pt x="332" y="638"/>
                    </a:lnTo>
                    <a:lnTo>
                      <a:pt x="334" y="638"/>
                    </a:lnTo>
                    <a:lnTo>
                      <a:pt x="337" y="638"/>
                    </a:lnTo>
                    <a:lnTo>
                      <a:pt x="339" y="638"/>
                    </a:lnTo>
                    <a:lnTo>
                      <a:pt x="341" y="638"/>
                    </a:lnTo>
                    <a:lnTo>
                      <a:pt x="342" y="638"/>
                    </a:lnTo>
                    <a:lnTo>
                      <a:pt x="344" y="638"/>
                    </a:lnTo>
                    <a:lnTo>
                      <a:pt x="345" y="638"/>
                    </a:lnTo>
                    <a:lnTo>
                      <a:pt x="347" y="638"/>
                    </a:lnTo>
                    <a:lnTo>
                      <a:pt x="349" y="638"/>
                    </a:lnTo>
                    <a:lnTo>
                      <a:pt x="352" y="638"/>
                    </a:lnTo>
                    <a:lnTo>
                      <a:pt x="354" y="638"/>
                    </a:lnTo>
                    <a:lnTo>
                      <a:pt x="355" y="638"/>
                    </a:lnTo>
                    <a:lnTo>
                      <a:pt x="357" y="638"/>
                    </a:lnTo>
                    <a:lnTo>
                      <a:pt x="359" y="638"/>
                    </a:lnTo>
                    <a:lnTo>
                      <a:pt x="360" y="638"/>
                    </a:lnTo>
                    <a:lnTo>
                      <a:pt x="362" y="638"/>
                    </a:lnTo>
                    <a:lnTo>
                      <a:pt x="364" y="638"/>
                    </a:lnTo>
                    <a:lnTo>
                      <a:pt x="367" y="638"/>
                    </a:lnTo>
                    <a:lnTo>
                      <a:pt x="369" y="638"/>
                    </a:lnTo>
                    <a:lnTo>
                      <a:pt x="370" y="638"/>
                    </a:lnTo>
                    <a:lnTo>
                      <a:pt x="372" y="638"/>
                    </a:lnTo>
                    <a:lnTo>
                      <a:pt x="374" y="638"/>
                    </a:lnTo>
                    <a:lnTo>
                      <a:pt x="375" y="638"/>
                    </a:lnTo>
                    <a:lnTo>
                      <a:pt x="377" y="638"/>
                    </a:lnTo>
                    <a:lnTo>
                      <a:pt x="379" y="638"/>
                    </a:lnTo>
                    <a:lnTo>
                      <a:pt x="380" y="638"/>
                    </a:lnTo>
                    <a:lnTo>
                      <a:pt x="383" y="638"/>
                    </a:lnTo>
                    <a:lnTo>
                      <a:pt x="385" y="638"/>
                    </a:lnTo>
                    <a:lnTo>
                      <a:pt x="387" y="638"/>
                    </a:lnTo>
                    <a:lnTo>
                      <a:pt x="388" y="638"/>
                    </a:lnTo>
                    <a:lnTo>
                      <a:pt x="390" y="638"/>
                    </a:lnTo>
                    <a:lnTo>
                      <a:pt x="392" y="638"/>
                    </a:lnTo>
                    <a:lnTo>
                      <a:pt x="393" y="638"/>
                    </a:lnTo>
                    <a:lnTo>
                      <a:pt x="395" y="638"/>
                    </a:lnTo>
                    <a:lnTo>
                      <a:pt x="398" y="638"/>
                    </a:lnTo>
                    <a:lnTo>
                      <a:pt x="400" y="638"/>
                    </a:lnTo>
                    <a:lnTo>
                      <a:pt x="402" y="638"/>
                    </a:lnTo>
                    <a:lnTo>
                      <a:pt x="403" y="638"/>
                    </a:lnTo>
                    <a:lnTo>
                      <a:pt x="405" y="638"/>
                    </a:lnTo>
                    <a:lnTo>
                      <a:pt x="407" y="638"/>
                    </a:lnTo>
                    <a:lnTo>
                      <a:pt x="408" y="638"/>
                    </a:lnTo>
                    <a:lnTo>
                      <a:pt x="410" y="638"/>
                    </a:lnTo>
                    <a:lnTo>
                      <a:pt x="413" y="638"/>
                    </a:lnTo>
                    <a:lnTo>
                      <a:pt x="415" y="638"/>
                    </a:lnTo>
                    <a:lnTo>
                      <a:pt x="417" y="638"/>
                    </a:lnTo>
                    <a:lnTo>
                      <a:pt x="418" y="638"/>
                    </a:lnTo>
                    <a:lnTo>
                      <a:pt x="420" y="638"/>
                    </a:lnTo>
                    <a:lnTo>
                      <a:pt x="421" y="638"/>
                    </a:lnTo>
                    <a:lnTo>
                      <a:pt x="423" y="638"/>
                    </a:lnTo>
                    <a:lnTo>
                      <a:pt x="425" y="638"/>
                    </a:lnTo>
                    <a:lnTo>
                      <a:pt x="428" y="638"/>
                    </a:lnTo>
                    <a:lnTo>
                      <a:pt x="430" y="638"/>
                    </a:lnTo>
                    <a:lnTo>
                      <a:pt x="431" y="638"/>
                    </a:lnTo>
                    <a:lnTo>
                      <a:pt x="433" y="638"/>
                    </a:lnTo>
                    <a:lnTo>
                      <a:pt x="435" y="638"/>
                    </a:lnTo>
                    <a:lnTo>
                      <a:pt x="436" y="638"/>
                    </a:lnTo>
                    <a:lnTo>
                      <a:pt x="438" y="636"/>
                    </a:lnTo>
                    <a:lnTo>
                      <a:pt x="440" y="636"/>
                    </a:lnTo>
                    <a:lnTo>
                      <a:pt x="441" y="636"/>
                    </a:lnTo>
                    <a:lnTo>
                      <a:pt x="445" y="636"/>
                    </a:lnTo>
                    <a:lnTo>
                      <a:pt x="446" y="636"/>
                    </a:lnTo>
                    <a:lnTo>
                      <a:pt x="448" y="636"/>
                    </a:lnTo>
                    <a:lnTo>
                      <a:pt x="450" y="636"/>
                    </a:lnTo>
                    <a:lnTo>
                      <a:pt x="451" y="636"/>
                    </a:lnTo>
                    <a:lnTo>
                      <a:pt x="453" y="636"/>
                    </a:lnTo>
                    <a:lnTo>
                      <a:pt x="455" y="636"/>
                    </a:lnTo>
                    <a:lnTo>
                      <a:pt x="456" y="636"/>
                    </a:lnTo>
                    <a:lnTo>
                      <a:pt x="459" y="636"/>
                    </a:lnTo>
                    <a:lnTo>
                      <a:pt x="461" y="636"/>
                    </a:lnTo>
                    <a:lnTo>
                      <a:pt x="463" y="636"/>
                    </a:lnTo>
                    <a:lnTo>
                      <a:pt x="464" y="635"/>
                    </a:lnTo>
                    <a:lnTo>
                      <a:pt x="466" y="633"/>
                    </a:lnTo>
                    <a:lnTo>
                      <a:pt x="468" y="626"/>
                    </a:lnTo>
                    <a:lnTo>
                      <a:pt x="469" y="625"/>
                    </a:lnTo>
                    <a:lnTo>
                      <a:pt x="471" y="623"/>
                    </a:lnTo>
                    <a:lnTo>
                      <a:pt x="474" y="623"/>
                    </a:lnTo>
                    <a:lnTo>
                      <a:pt x="476" y="625"/>
                    </a:lnTo>
                    <a:lnTo>
                      <a:pt x="478" y="621"/>
                    </a:lnTo>
                    <a:lnTo>
                      <a:pt x="479" y="603"/>
                    </a:lnTo>
                    <a:lnTo>
                      <a:pt x="481" y="597"/>
                    </a:lnTo>
                    <a:lnTo>
                      <a:pt x="483" y="592"/>
                    </a:lnTo>
                    <a:lnTo>
                      <a:pt x="484" y="598"/>
                    </a:lnTo>
                    <a:lnTo>
                      <a:pt x="486" y="607"/>
                    </a:lnTo>
                    <a:lnTo>
                      <a:pt x="489" y="607"/>
                    </a:lnTo>
                    <a:lnTo>
                      <a:pt x="491" y="597"/>
                    </a:lnTo>
                    <a:lnTo>
                      <a:pt x="493" y="590"/>
                    </a:lnTo>
                    <a:lnTo>
                      <a:pt x="494" y="570"/>
                    </a:lnTo>
                    <a:lnTo>
                      <a:pt x="496" y="575"/>
                    </a:lnTo>
                    <a:lnTo>
                      <a:pt x="497" y="600"/>
                    </a:lnTo>
                    <a:lnTo>
                      <a:pt x="499" y="605"/>
                    </a:lnTo>
                    <a:lnTo>
                      <a:pt x="501" y="610"/>
                    </a:lnTo>
                    <a:lnTo>
                      <a:pt x="502" y="610"/>
                    </a:lnTo>
                    <a:lnTo>
                      <a:pt x="506" y="598"/>
                    </a:lnTo>
                    <a:lnTo>
                      <a:pt x="507" y="590"/>
                    </a:lnTo>
                    <a:lnTo>
                      <a:pt x="509" y="544"/>
                    </a:lnTo>
                    <a:lnTo>
                      <a:pt x="511" y="521"/>
                    </a:lnTo>
                    <a:lnTo>
                      <a:pt x="512" y="504"/>
                    </a:lnTo>
                    <a:lnTo>
                      <a:pt x="514" y="527"/>
                    </a:lnTo>
                    <a:lnTo>
                      <a:pt x="516" y="592"/>
                    </a:lnTo>
                    <a:lnTo>
                      <a:pt x="517" y="603"/>
                    </a:lnTo>
                    <a:lnTo>
                      <a:pt x="521" y="616"/>
                    </a:lnTo>
                    <a:lnTo>
                      <a:pt x="522" y="616"/>
                    </a:lnTo>
                    <a:lnTo>
                      <a:pt x="524" y="613"/>
                    </a:lnTo>
                    <a:lnTo>
                      <a:pt x="526" y="612"/>
                    </a:lnTo>
                    <a:lnTo>
                      <a:pt x="527" y="621"/>
                    </a:lnTo>
                    <a:lnTo>
                      <a:pt x="529" y="625"/>
                    </a:lnTo>
                    <a:lnTo>
                      <a:pt x="531" y="630"/>
                    </a:lnTo>
                    <a:lnTo>
                      <a:pt x="532" y="630"/>
                    </a:lnTo>
                    <a:lnTo>
                      <a:pt x="535" y="630"/>
                    </a:lnTo>
                    <a:lnTo>
                      <a:pt x="537" y="630"/>
                    </a:lnTo>
                    <a:lnTo>
                      <a:pt x="539" y="628"/>
                    </a:lnTo>
                    <a:lnTo>
                      <a:pt x="540" y="628"/>
                    </a:lnTo>
                    <a:lnTo>
                      <a:pt x="542" y="626"/>
                    </a:lnTo>
                    <a:lnTo>
                      <a:pt x="544" y="626"/>
                    </a:lnTo>
                    <a:lnTo>
                      <a:pt x="545" y="623"/>
                    </a:lnTo>
                    <a:lnTo>
                      <a:pt x="547" y="621"/>
                    </a:lnTo>
                    <a:lnTo>
                      <a:pt x="550" y="613"/>
                    </a:lnTo>
                    <a:lnTo>
                      <a:pt x="552" y="608"/>
                    </a:lnTo>
                    <a:lnTo>
                      <a:pt x="554" y="598"/>
                    </a:lnTo>
                    <a:lnTo>
                      <a:pt x="555" y="592"/>
                    </a:lnTo>
                    <a:lnTo>
                      <a:pt x="557" y="567"/>
                    </a:lnTo>
                    <a:lnTo>
                      <a:pt x="559" y="557"/>
                    </a:lnTo>
                    <a:lnTo>
                      <a:pt x="560" y="521"/>
                    </a:lnTo>
                    <a:lnTo>
                      <a:pt x="562" y="509"/>
                    </a:lnTo>
                    <a:lnTo>
                      <a:pt x="564" y="491"/>
                    </a:lnTo>
                    <a:lnTo>
                      <a:pt x="567" y="488"/>
                    </a:lnTo>
                    <a:lnTo>
                      <a:pt x="569" y="497"/>
                    </a:lnTo>
                    <a:lnTo>
                      <a:pt x="570" y="506"/>
                    </a:lnTo>
                    <a:lnTo>
                      <a:pt x="572" y="532"/>
                    </a:lnTo>
                    <a:lnTo>
                      <a:pt x="573" y="542"/>
                    </a:lnTo>
                    <a:lnTo>
                      <a:pt x="575" y="559"/>
                    </a:lnTo>
                    <a:lnTo>
                      <a:pt x="577" y="567"/>
                    </a:lnTo>
                    <a:lnTo>
                      <a:pt x="578" y="588"/>
                    </a:lnTo>
                    <a:lnTo>
                      <a:pt x="582" y="593"/>
                    </a:lnTo>
                    <a:lnTo>
                      <a:pt x="583" y="603"/>
                    </a:lnTo>
                    <a:lnTo>
                      <a:pt x="585" y="605"/>
                    </a:lnTo>
                    <a:lnTo>
                      <a:pt x="587" y="608"/>
                    </a:lnTo>
                    <a:lnTo>
                      <a:pt x="588" y="610"/>
                    </a:lnTo>
                    <a:lnTo>
                      <a:pt x="590" y="615"/>
                    </a:lnTo>
                    <a:lnTo>
                      <a:pt x="592" y="616"/>
                    </a:lnTo>
                    <a:lnTo>
                      <a:pt x="593" y="618"/>
                    </a:lnTo>
                    <a:lnTo>
                      <a:pt x="597" y="616"/>
                    </a:lnTo>
                    <a:lnTo>
                      <a:pt x="598" y="613"/>
                    </a:lnTo>
                    <a:lnTo>
                      <a:pt x="600" y="610"/>
                    </a:lnTo>
                    <a:lnTo>
                      <a:pt x="602" y="598"/>
                    </a:lnTo>
                    <a:lnTo>
                      <a:pt x="603" y="595"/>
                    </a:lnTo>
                    <a:lnTo>
                      <a:pt x="605" y="592"/>
                    </a:lnTo>
                    <a:lnTo>
                      <a:pt x="606" y="597"/>
                    </a:lnTo>
                    <a:lnTo>
                      <a:pt x="608" y="610"/>
                    </a:lnTo>
                    <a:lnTo>
                      <a:pt x="611" y="616"/>
                    </a:lnTo>
                    <a:lnTo>
                      <a:pt x="613" y="628"/>
                    </a:lnTo>
                    <a:lnTo>
                      <a:pt x="615" y="630"/>
                    </a:lnTo>
                    <a:lnTo>
                      <a:pt x="616" y="633"/>
                    </a:lnTo>
                    <a:lnTo>
                      <a:pt x="618" y="633"/>
                    </a:lnTo>
                    <a:lnTo>
                      <a:pt x="620" y="635"/>
                    </a:lnTo>
                    <a:lnTo>
                      <a:pt x="621" y="635"/>
                    </a:lnTo>
                    <a:lnTo>
                      <a:pt x="623" y="635"/>
                    </a:lnTo>
                    <a:lnTo>
                      <a:pt x="625" y="635"/>
                    </a:lnTo>
                    <a:lnTo>
                      <a:pt x="628" y="635"/>
                    </a:lnTo>
                    <a:lnTo>
                      <a:pt x="630" y="635"/>
                    </a:lnTo>
                    <a:lnTo>
                      <a:pt x="631" y="635"/>
                    </a:lnTo>
                    <a:lnTo>
                      <a:pt x="633" y="636"/>
                    </a:lnTo>
                    <a:lnTo>
                      <a:pt x="635" y="636"/>
                    </a:lnTo>
                    <a:lnTo>
                      <a:pt x="636" y="636"/>
                    </a:lnTo>
                    <a:lnTo>
                      <a:pt x="638" y="636"/>
                    </a:lnTo>
                    <a:lnTo>
                      <a:pt x="640" y="636"/>
                    </a:lnTo>
                    <a:lnTo>
                      <a:pt x="643" y="636"/>
                    </a:lnTo>
                    <a:lnTo>
                      <a:pt x="644" y="636"/>
                    </a:lnTo>
                    <a:lnTo>
                      <a:pt x="646" y="636"/>
                    </a:lnTo>
                    <a:lnTo>
                      <a:pt x="648" y="636"/>
                    </a:lnTo>
                    <a:lnTo>
                      <a:pt x="649" y="636"/>
                    </a:lnTo>
                    <a:lnTo>
                      <a:pt x="651" y="636"/>
                    </a:lnTo>
                    <a:lnTo>
                      <a:pt x="653" y="636"/>
                    </a:lnTo>
                    <a:lnTo>
                      <a:pt x="654" y="636"/>
                    </a:lnTo>
                    <a:lnTo>
                      <a:pt x="658" y="636"/>
                    </a:lnTo>
                    <a:lnTo>
                      <a:pt x="659" y="636"/>
                    </a:lnTo>
                    <a:lnTo>
                      <a:pt x="661" y="636"/>
                    </a:lnTo>
                    <a:lnTo>
                      <a:pt x="663" y="636"/>
                    </a:lnTo>
                    <a:lnTo>
                      <a:pt x="664" y="636"/>
                    </a:lnTo>
                    <a:lnTo>
                      <a:pt x="666" y="636"/>
                    </a:lnTo>
                    <a:lnTo>
                      <a:pt x="668" y="636"/>
                    </a:lnTo>
                    <a:lnTo>
                      <a:pt x="669" y="636"/>
                    </a:lnTo>
                    <a:lnTo>
                      <a:pt x="673" y="636"/>
                    </a:lnTo>
                    <a:lnTo>
                      <a:pt x="674" y="636"/>
                    </a:lnTo>
                    <a:lnTo>
                      <a:pt x="676" y="636"/>
                    </a:lnTo>
                    <a:lnTo>
                      <a:pt x="678" y="636"/>
                    </a:lnTo>
                    <a:lnTo>
                      <a:pt x="679" y="636"/>
                    </a:lnTo>
                    <a:lnTo>
                      <a:pt x="681" y="636"/>
                    </a:lnTo>
                    <a:lnTo>
                      <a:pt x="682" y="636"/>
                    </a:lnTo>
                    <a:lnTo>
                      <a:pt x="684" y="636"/>
                    </a:lnTo>
                    <a:lnTo>
                      <a:pt x="686" y="636"/>
                    </a:lnTo>
                    <a:lnTo>
                      <a:pt x="689" y="636"/>
                    </a:lnTo>
                    <a:lnTo>
                      <a:pt x="691" y="636"/>
                    </a:lnTo>
                    <a:lnTo>
                      <a:pt x="692" y="636"/>
                    </a:lnTo>
                    <a:lnTo>
                      <a:pt x="694" y="636"/>
                    </a:lnTo>
                    <a:lnTo>
                      <a:pt x="696" y="636"/>
                    </a:lnTo>
                    <a:lnTo>
                      <a:pt x="697" y="636"/>
                    </a:lnTo>
                    <a:lnTo>
                      <a:pt x="699" y="636"/>
                    </a:lnTo>
                    <a:lnTo>
                      <a:pt x="701" y="636"/>
                    </a:lnTo>
                    <a:lnTo>
                      <a:pt x="704" y="636"/>
                    </a:lnTo>
                    <a:lnTo>
                      <a:pt x="706" y="636"/>
                    </a:lnTo>
                    <a:lnTo>
                      <a:pt x="707" y="636"/>
                    </a:lnTo>
                    <a:lnTo>
                      <a:pt x="709" y="636"/>
                    </a:lnTo>
                    <a:lnTo>
                      <a:pt x="711" y="636"/>
                    </a:lnTo>
                    <a:lnTo>
                      <a:pt x="712" y="636"/>
                    </a:lnTo>
                    <a:lnTo>
                      <a:pt x="714" y="636"/>
                    </a:lnTo>
                    <a:lnTo>
                      <a:pt x="716" y="636"/>
                    </a:lnTo>
                    <a:lnTo>
                      <a:pt x="719" y="636"/>
                    </a:lnTo>
                    <a:lnTo>
                      <a:pt x="720" y="636"/>
                    </a:lnTo>
                    <a:lnTo>
                      <a:pt x="722" y="636"/>
                    </a:lnTo>
                    <a:lnTo>
                      <a:pt x="724" y="636"/>
                    </a:lnTo>
                    <a:lnTo>
                      <a:pt x="725" y="636"/>
                    </a:lnTo>
                    <a:lnTo>
                      <a:pt x="727" y="636"/>
                    </a:lnTo>
                    <a:lnTo>
                      <a:pt x="729" y="636"/>
                    </a:lnTo>
                    <a:lnTo>
                      <a:pt x="730" y="636"/>
                    </a:lnTo>
                    <a:lnTo>
                      <a:pt x="734" y="636"/>
                    </a:lnTo>
                    <a:lnTo>
                      <a:pt x="735" y="636"/>
                    </a:lnTo>
                    <a:lnTo>
                      <a:pt x="737" y="636"/>
                    </a:lnTo>
                    <a:lnTo>
                      <a:pt x="739" y="636"/>
                    </a:lnTo>
                    <a:lnTo>
                      <a:pt x="740" y="636"/>
                    </a:lnTo>
                    <a:lnTo>
                      <a:pt x="742" y="636"/>
                    </a:lnTo>
                    <a:lnTo>
                      <a:pt x="744" y="636"/>
                    </a:lnTo>
                    <a:lnTo>
                      <a:pt x="745" y="636"/>
                    </a:lnTo>
                    <a:lnTo>
                      <a:pt x="747" y="636"/>
                    </a:lnTo>
                    <a:lnTo>
                      <a:pt x="750" y="636"/>
                    </a:lnTo>
                    <a:lnTo>
                      <a:pt x="752" y="636"/>
                    </a:lnTo>
                    <a:lnTo>
                      <a:pt x="754" y="636"/>
                    </a:lnTo>
                    <a:lnTo>
                      <a:pt x="755" y="636"/>
                    </a:lnTo>
                    <a:lnTo>
                      <a:pt x="757" y="636"/>
                    </a:lnTo>
                    <a:lnTo>
                      <a:pt x="758" y="636"/>
                    </a:lnTo>
                    <a:lnTo>
                      <a:pt x="760" y="636"/>
                    </a:lnTo>
                    <a:lnTo>
                      <a:pt x="762" y="636"/>
                    </a:lnTo>
                    <a:lnTo>
                      <a:pt x="765" y="636"/>
                    </a:lnTo>
                    <a:lnTo>
                      <a:pt x="767" y="636"/>
                    </a:lnTo>
                    <a:lnTo>
                      <a:pt x="768" y="636"/>
                    </a:lnTo>
                    <a:lnTo>
                      <a:pt x="770" y="636"/>
                    </a:lnTo>
                    <a:lnTo>
                      <a:pt x="772" y="636"/>
                    </a:lnTo>
                    <a:lnTo>
                      <a:pt x="773" y="636"/>
                    </a:lnTo>
                    <a:lnTo>
                      <a:pt x="775" y="636"/>
                    </a:lnTo>
                    <a:lnTo>
                      <a:pt x="777" y="636"/>
                    </a:lnTo>
                    <a:lnTo>
                      <a:pt x="780" y="636"/>
                    </a:lnTo>
                    <a:lnTo>
                      <a:pt x="782" y="636"/>
                    </a:lnTo>
                    <a:lnTo>
                      <a:pt x="783" y="636"/>
                    </a:lnTo>
                    <a:lnTo>
                      <a:pt x="785" y="636"/>
                    </a:lnTo>
                    <a:lnTo>
                      <a:pt x="787" y="636"/>
                    </a:lnTo>
                    <a:lnTo>
                      <a:pt x="788" y="636"/>
                    </a:lnTo>
                    <a:lnTo>
                      <a:pt x="790" y="638"/>
                    </a:lnTo>
                    <a:lnTo>
                      <a:pt x="792" y="638"/>
                    </a:lnTo>
                    <a:lnTo>
                      <a:pt x="795" y="638"/>
                    </a:lnTo>
                    <a:lnTo>
                      <a:pt x="796" y="638"/>
                    </a:lnTo>
                    <a:lnTo>
                      <a:pt x="798" y="638"/>
                    </a:lnTo>
                    <a:lnTo>
                      <a:pt x="800" y="638"/>
                    </a:lnTo>
                    <a:lnTo>
                      <a:pt x="801" y="638"/>
                    </a:lnTo>
                    <a:lnTo>
                      <a:pt x="803" y="638"/>
                    </a:lnTo>
                    <a:lnTo>
                      <a:pt x="805" y="638"/>
                    </a:lnTo>
                    <a:lnTo>
                      <a:pt x="806" y="638"/>
                    </a:lnTo>
                    <a:lnTo>
                      <a:pt x="808" y="638"/>
                    </a:lnTo>
                    <a:lnTo>
                      <a:pt x="811" y="638"/>
                    </a:lnTo>
                    <a:lnTo>
                      <a:pt x="813" y="638"/>
                    </a:lnTo>
                    <a:lnTo>
                      <a:pt x="815" y="638"/>
                    </a:lnTo>
                    <a:lnTo>
                      <a:pt x="816" y="638"/>
                    </a:lnTo>
                    <a:lnTo>
                      <a:pt x="818" y="638"/>
                    </a:lnTo>
                    <a:lnTo>
                      <a:pt x="820" y="638"/>
                    </a:lnTo>
                    <a:lnTo>
                      <a:pt x="821" y="638"/>
                    </a:lnTo>
                    <a:lnTo>
                      <a:pt x="823" y="638"/>
                    </a:lnTo>
                    <a:lnTo>
                      <a:pt x="826" y="638"/>
                    </a:lnTo>
                    <a:lnTo>
                      <a:pt x="828" y="638"/>
                    </a:lnTo>
                    <a:lnTo>
                      <a:pt x="830" y="638"/>
                    </a:lnTo>
                    <a:lnTo>
                      <a:pt x="831" y="638"/>
                    </a:lnTo>
                    <a:lnTo>
                      <a:pt x="833" y="638"/>
                    </a:lnTo>
                    <a:lnTo>
                      <a:pt x="834" y="638"/>
                    </a:lnTo>
                    <a:lnTo>
                      <a:pt x="836" y="638"/>
                    </a:lnTo>
                    <a:lnTo>
                      <a:pt x="838" y="638"/>
                    </a:lnTo>
                    <a:lnTo>
                      <a:pt x="841" y="638"/>
                    </a:lnTo>
                    <a:lnTo>
                      <a:pt x="843" y="638"/>
                    </a:lnTo>
                    <a:lnTo>
                      <a:pt x="844" y="638"/>
                    </a:lnTo>
                    <a:lnTo>
                      <a:pt x="846" y="638"/>
                    </a:lnTo>
                    <a:lnTo>
                      <a:pt x="848" y="638"/>
                    </a:lnTo>
                    <a:lnTo>
                      <a:pt x="849" y="638"/>
                    </a:lnTo>
                    <a:lnTo>
                      <a:pt x="851" y="638"/>
                    </a:lnTo>
                    <a:lnTo>
                      <a:pt x="853" y="638"/>
                    </a:lnTo>
                    <a:lnTo>
                      <a:pt x="856" y="638"/>
                    </a:lnTo>
                    <a:lnTo>
                      <a:pt x="858" y="638"/>
                    </a:lnTo>
                    <a:lnTo>
                      <a:pt x="859" y="638"/>
                    </a:lnTo>
                    <a:lnTo>
                      <a:pt x="861" y="638"/>
                    </a:lnTo>
                    <a:lnTo>
                      <a:pt x="863" y="638"/>
                    </a:lnTo>
                    <a:lnTo>
                      <a:pt x="864" y="638"/>
                    </a:lnTo>
                    <a:lnTo>
                      <a:pt x="866" y="638"/>
                    </a:lnTo>
                    <a:lnTo>
                      <a:pt x="867" y="638"/>
                    </a:lnTo>
                    <a:lnTo>
                      <a:pt x="869" y="638"/>
                    </a:lnTo>
                    <a:lnTo>
                      <a:pt x="872" y="636"/>
                    </a:lnTo>
                    <a:lnTo>
                      <a:pt x="874" y="636"/>
                    </a:lnTo>
                    <a:lnTo>
                      <a:pt x="876" y="636"/>
                    </a:lnTo>
                    <a:lnTo>
                      <a:pt x="877" y="636"/>
                    </a:lnTo>
                    <a:lnTo>
                      <a:pt x="879" y="638"/>
                    </a:lnTo>
                    <a:lnTo>
                      <a:pt x="881" y="638"/>
                    </a:lnTo>
                    <a:lnTo>
                      <a:pt x="882" y="638"/>
                    </a:lnTo>
                    <a:lnTo>
                      <a:pt x="884" y="638"/>
                    </a:lnTo>
                    <a:lnTo>
                      <a:pt x="887" y="636"/>
                    </a:lnTo>
                    <a:lnTo>
                      <a:pt x="889" y="636"/>
                    </a:lnTo>
                    <a:lnTo>
                      <a:pt x="891" y="638"/>
                    </a:lnTo>
                    <a:lnTo>
                      <a:pt x="892" y="638"/>
                    </a:lnTo>
                    <a:lnTo>
                      <a:pt x="894" y="638"/>
                    </a:lnTo>
                    <a:lnTo>
                      <a:pt x="896" y="638"/>
                    </a:lnTo>
                    <a:lnTo>
                      <a:pt x="897" y="638"/>
                    </a:lnTo>
                    <a:lnTo>
                      <a:pt x="899" y="638"/>
                    </a:lnTo>
                    <a:lnTo>
                      <a:pt x="902" y="638"/>
                    </a:lnTo>
                    <a:lnTo>
                      <a:pt x="904" y="638"/>
                    </a:lnTo>
                    <a:lnTo>
                      <a:pt x="905" y="638"/>
                    </a:lnTo>
                    <a:lnTo>
                      <a:pt x="907" y="638"/>
                    </a:lnTo>
                    <a:lnTo>
                      <a:pt x="909" y="638"/>
                    </a:lnTo>
                    <a:lnTo>
                      <a:pt x="910" y="638"/>
                    </a:lnTo>
                    <a:lnTo>
                      <a:pt x="912" y="638"/>
                    </a:lnTo>
                    <a:lnTo>
                      <a:pt x="914" y="638"/>
                    </a:lnTo>
                    <a:lnTo>
                      <a:pt x="917" y="638"/>
                    </a:lnTo>
                    <a:lnTo>
                      <a:pt x="919" y="638"/>
                    </a:lnTo>
                    <a:lnTo>
                      <a:pt x="920" y="638"/>
                    </a:lnTo>
                    <a:lnTo>
                      <a:pt x="922" y="638"/>
                    </a:lnTo>
                    <a:lnTo>
                      <a:pt x="924" y="638"/>
                    </a:lnTo>
                    <a:lnTo>
                      <a:pt x="925" y="638"/>
                    </a:lnTo>
                    <a:lnTo>
                      <a:pt x="927" y="638"/>
                    </a:lnTo>
                    <a:lnTo>
                      <a:pt x="929" y="638"/>
                    </a:lnTo>
                    <a:lnTo>
                      <a:pt x="930" y="638"/>
                    </a:lnTo>
                    <a:lnTo>
                      <a:pt x="934" y="638"/>
                    </a:lnTo>
                    <a:lnTo>
                      <a:pt x="935" y="638"/>
                    </a:lnTo>
                    <a:lnTo>
                      <a:pt x="937" y="638"/>
                    </a:lnTo>
                    <a:lnTo>
                      <a:pt x="939" y="638"/>
                    </a:lnTo>
                    <a:lnTo>
                      <a:pt x="940" y="638"/>
                    </a:lnTo>
                    <a:lnTo>
                      <a:pt x="942" y="638"/>
                    </a:lnTo>
                    <a:lnTo>
                      <a:pt x="943" y="638"/>
                    </a:lnTo>
                    <a:lnTo>
                      <a:pt x="945" y="638"/>
                    </a:lnTo>
                    <a:lnTo>
                      <a:pt x="948" y="638"/>
                    </a:lnTo>
                    <a:lnTo>
                      <a:pt x="950" y="638"/>
                    </a:lnTo>
                    <a:lnTo>
                      <a:pt x="952" y="638"/>
                    </a:lnTo>
                    <a:lnTo>
                      <a:pt x="953" y="638"/>
                    </a:lnTo>
                    <a:lnTo>
                      <a:pt x="955" y="638"/>
                    </a:lnTo>
                    <a:lnTo>
                      <a:pt x="957" y="638"/>
                    </a:lnTo>
                    <a:lnTo>
                      <a:pt x="958" y="638"/>
                    </a:lnTo>
                    <a:lnTo>
                      <a:pt x="960" y="638"/>
                    </a:lnTo>
                    <a:lnTo>
                      <a:pt x="963" y="638"/>
                    </a:lnTo>
                    <a:lnTo>
                      <a:pt x="965" y="638"/>
                    </a:lnTo>
                    <a:lnTo>
                      <a:pt x="967" y="638"/>
                    </a:lnTo>
                    <a:lnTo>
                      <a:pt x="968" y="638"/>
                    </a:lnTo>
                    <a:lnTo>
                      <a:pt x="970" y="638"/>
                    </a:lnTo>
                    <a:lnTo>
                      <a:pt x="972" y="638"/>
                    </a:lnTo>
                    <a:lnTo>
                      <a:pt x="973" y="638"/>
                    </a:lnTo>
                    <a:lnTo>
                      <a:pt x="975" y="638"/>
                    </a:lnTo>
                    <a:lnTo>
                      <a:pt x="978" y="638"/>
                    </a:lnTo>
                    <a:lnTo>
                      <a:pt x="980" y="638"/>
                    </a:lnTo>
                    <a:lnTo>
                      <a:pt x="981" y="638"/>
                    </a:lnTo>
                    <a:lnTo>
                      <a:pt x="983" y="638"/>
                    </a:lnTo>
                    <a:lnTo>
                      <a:pt x="985" y="638"/>
                    </a:lnTo>
                    <a:lnTo>
                      <a:pt x="986" y="638"/>
                    </a:lnTo>
                    <a:lnTo>
                      <a:pt x="988" y="638"/>
                    </a:lnTo>
                    <a:lnTo>
                      <a:pt x="990" y="638"/>
                    </a:lnTo>
                    <a:lnTo>
                      <a:pt x="991" y="638"/>
                    </a:lnTo>
                    <a:lnTo>
                      <a:pt x="995" y="638"/>
                    </a:lnTo>
                    <a:lnTo>
                      <a:pt x="996" y="638"/>
                    </a:lnTo>
                    <a:lnTo>
                      <a:pt x="998" y="638"/>
                    </a:lnTo>
                    <a:lnTo>
                      <a:pt x="1000" y="638"/>
                    </a:lnTo>
                    <a:lnTo>
                      <a:pt x="1001" y="638"/>
                    </a:lnTo>
                    <a:lnTo>
                      <a:pt x="1003" y="638"/>
                    </a:lnTo>
                    <a:lnTo>
                      <a:pt x="1005" y="638"/>
                    </a:lnTo>
                    <a:lnTo>
                      <a:pt x="1006" y="638"/>
                    </a:lnTo>
                    <a:lnTo>
                      <a:pt x="1010" y="638"/>
                    </a:lnTo>
                    <a:lnTo>
                      <a:pt x="1011" y="638"/>
                    </a:lnTo>
                    <a:lnTo>
                      <a:pt x="1013" y="638"/>
                    </a:lnTo>
                    <a:lnTo>
                      <a:pt x="1015" y="638"/>
                    </a:lnTo>
                    <a:lnTo>
                      <a:pt x="1016" y="638"/>
                    </a:lnTo>
                    <a:lnTo>
                      <a:pt x="1018" y="638"/>
                    </a:lnTo>
                    <a:lnTo>
                      <a:pt x="1019" y="638"/>
                    </a:lnTo>
                    <a:lnTo>
                      <a:pt x="1021" y="638"/>
                    </a:lnTo>
                    <a:lnTo>
                      <a:pt x="1024" y="638"/>
                    </a:lnTo>
                    <a:lnTo>
                      <a:pt x="1026" y="638"/>
                    </a:lnTo>
                    <a:lnTo>
                      <a:pt x="1028" y="638"/>
                    </a:lnTo>
                    <a:lnTo>
                      <a:pt x="1029" y="638"/>
                    </a:lnTo>
                    <a:lnTo>
                      <a:pt x="1031" y="638"/>
                    </a:lnTo>
                    <a:lnTo>
                      <a:pt x="1033" y="638"/>
                    </a:lnTo>
                    <a:lnTo>
                      <a:pt x="1034" y="638"/>
                    </a:lnTo>
                    <a:lnTo>
                      <a:pt x="1036" y="638"/>
                    </a:lnTo>
                    <a:lnTo>
                      <a:pt x="1039" y="638"/>
                    </a:lnTo>
                    <a:lnTo>
                      <a:pt x="1041" y="638"/>
                    </a:lnTo>
                    <a:lnTo>
                      <a:pt x="1043" y="638"/>
                    </a:lnTo>
                    <a:lnTo>
                      <a:pt x="1044" y="638"/>
                    </a:lnTo>
                    <a:lnTo>
                      <a:pt x="1046" y="638"/>
                    </a:lnTo>
                    <a:lnTo>
                      <a:pt x="1048" y="638"/>
                    </a:lnTo>
                    <a:lnTo>
                      <a:pt x="1049" y="638"/>
                    </a:lnTo>
                    <a:lnTo>
                      <a:pt x="1051" y="638"/>
                    </a:lnTo>
                    <a:lnTo>
                      <a:pt x="1053" y="638"/>
                    </a:lnTo>
                    <a:lnTo>
                      <a:pt x="1056" y="638"/>
                    </a:lnTo>
                    <a:lnTo>
                      <a:pt x="1057" y="638"/>
                    </a:lnTo>
                    <a:lnTo>
                      <a:pt x="1059" y="638"/>
                    </a:lnTo>
                    <a:lnTo>
                      <a:pt x="1061" y="638"/>
                    </a:lnTo>
                    <a:lnTo>
                      <a:pt x="1062" y="638"/>
                    </a:lnTo>
                    <a:lnTo>
                      <a:pt x="1064" y="638"/>
                    </a:lnTo>
                    <a:lnTo>
                      <a:pt x="1066" y="636"/>
                    </a:lnTo>
                    <a:lnTo>
                      <a:pt x="1067" y="636"/>
                    </a:lnTo>
                    <a:lnTo>
                      <a:pt x="1071" y="636"/>
                    </a:lnTo>
                    <a:lnTo>
                      <a:pt x="1072" y="633"/>
                    </a:lnTo>
                    <a:lnTo>
                      <a:pt x="1074" y="633"/>
                    </a:lnTo>
                    <a:lnTo>
                      <a:pt x="1076" y="631"/>
                    </a:lnTo>
                    <a:lnTo>
                      <a:pt x="1077" y="631"/>
                    </a:lnTo>
                    <a:lnTo>
                      <a:pt x="1079" y="630"/>
                    </a:lnTo>
                    <a:lnTo>
                      <a:pt x="1081" y="630"/>
                    </a:lnTo>
                    <a:lnTo>
                      <a:pt x="1082" y="628"/>
                    </a:lnTo>
                    <a:lnTo>
                      <a:pt x="1086" y="630"/>
                    </a:lnTo>
                    <a:lnTo>
                      <a:pt x="1087" y="633"/>
                    </a:lnTo>
                    <a:lnTo>
                      <a:pt x="1089" y="635"/>
                    </a:lnTo>
                    <a:lnTo>
                      <a:pt x="1091" y="635"/>
                    </a:lnTo>
                    <a:lnTo>
                      <a:pt x="1092" y="636"/>
                    </a:lnTo>
                    <a:lnTo>
                      <a:pt x="1094" y="636"/>
                    </a:lnTo>
                    <a:lnTo>
                      <a:pt x="1095" y="636"/>
                    </a:lnTo>
                    <a:lnTo>
                      <a:pt x="1097" y="636"/>
                    </a:lnTo>
                    <a:lnTo>
                      <a:pt x="1100" y="636"/>
                    </a:lnTo>
                    <a:lnTo>
                      <a:pt x="1102" y="636"/>
                    </a:lnTo>
                    <a:lnTo>
                      <a:pt x="1104" y="636"/>
                    </a:lnTo>
                    <a:lnTo>
                      <a:pt x="1105" y="636"/>
                    </a:lnTo>
                    <a:lnTo>
                      <a:pt x="1107" y="636"/>
                    </a:lnTo>
                    <a:lnTo>
                      <a:pt x="1109" y="635"/>
                    </a:lnTo>
                    <a:lnTo>
                      <a:pt x="1110" y="635"/>
                    </a:lnTo>
                    <a:lnTo>
                      <a:pt x="1112" y="633"/>
                    </a:lnTo>
                    <a:lnTo>
                      <a:pt x="1114" y="633"/>
                    </a:lnTo>
                    <a:lnTo>
                      <a:pt x="1117" y="631"/>
                    </a:lnTo>
                    <a:lnTo>
                      <a:pt x="1119" y="631"/>
                    </a:lnTo>
                    <a:lnTo>
                      <a:pt x="1120" y="631"/>
                    </a:lnTo>
                    <a:lnTo>
                      <a:pt x="1122" y="631"/>
                    </a:lnTo>
                    <a:lnTo>
                      <a:pt x="1124" y="633"/>
                    </a:lnTo>
                    <a:lnTo>
                      <a:pt x="1125" y="633"/>
                    </a:lnTo>
                    <a:lnTo>
                      <a:pt x="1127" y="636"/>
                    </a:lnTo>
                    <a:lnTo>
                      <a:pt x="1128" y="636"/>
                    </a:lnTo>
                    <a:lnTo>
                      <a:pt x="1132" y="638"/>
                    </a:lnTo>
                    <a:lnTo>
                      <a:pt x="1133" y="638"/>
                    </a:lnTo>
                    <a:lnTo>
                      <a:pt x="1135" y="638"/>
                    </a:lnTo>
                    <a:lnTo>
                      <a:pt x="1137" y="638"/>
                    </a:lnTo>
                    <a:lnTo>
                      <a:pt x="1138" y="638"/>
                    </a:lnTo>
                    <a:lnTo>
                      <a:pt x="1140" y="638"/>
                    </a:lnTo>
                    <a:lnTo>
                      <a:pt x="1142" y="636"/>
                    </a:lnTo>
                    <a:lnTo>
                      <a:pt x="1143" y="636"/>
                    </a:lnTo>
                    <a:lnTo>
                      <a:pt x="1147" y="635"/>
                    </a:lnTo>
                    <a:lnTo>
                      <a:pt x="1148" y="635"/>
                    </a:lnTo>
                    <a:lnTo>
                      <a:pt x="1150" y="633"/>
                    </a:lnTo>
                    <a:lnTo>
                      <a:pt x="1152" y="633"/>
                    </a:lnTo>
                    <a:lnTo>
                      <a:pt x="1153" y="631"/>
                    </a:lnTo>
                    <a:lnTo>
                      <a:pt x="1155" y="630"/>
                    </a:lnTo>
                    <a:lnTo>
                      <a:pt x="1157" y="631"/>
                    </a:lnTo>
                    <a:lnTo>
                      <a:pt x="1158" y="631"/>
                    </a:lnTo>
                    <a:lnTo>
                      <a:pt x="1162" y="633"/>
                    </a:lnTo>
                    <a:lnTo>
                      <a:pt x="1163" y="635"/>
                    </a:lnTo>
                    <a:lnTo>
                      <a:pt x="1165" y="636"/>
                    </a:lnTo>
                    <a:lnTo>
                      <a:pt x="1166" y="636"/>
                    </a:lnTo>
                    <a:lnTo>
                      <a:pt x="1168" y="636"/>
                    </a:lnTo>
                    <a:lnTo>
                      <a:pt x="1170" y="636"/>
                    </a:lnTo>
                    <a:lnTo>
                      <a:pt x="1171" y="638"/>
                    </a:lnTo>
                    <a:lnTo>
                      <a:pt x="1173" y="638"/>
                    </a:lnTo>
                    <a:lnTo>
                      <a:pt x="1175" y="638"/>
                    </a:lnTo>
                    <a:lnTo>
                      <a:pt x="1178" y="636"/>
                    </a:lnTo>
                    <a:lnTo>
                      <a:pt x="1180" y="636"/>
                    </a:lnTo>
                    <a:lnTo>
                      <a:pt x="1181" y="635"/>
                    </a:lnTo>
                    <a:lnTo>
                      <a:pt x="1183" y="635"/>
                    </a:lnTo>
                    <a:lnTo>
                      <a:pt x="1185" y="635"/>
                    </a:lnTo>
                    <a:lnTo>
                      <a:pt x="1186" y="633"/>
                    </a:lnTo>
                    <a:lnTo>
                      <a:pt x="1188" y="635"/>
                    </a:lnTo>
                    <a:lnTo>
                      <a:pt x="1190" y="635"/>
                    </a:lnTo>
                    <a:lnTo>
                      <a:pt x="1193" y="636"/>
                    </a:lnTo>
                    <a:lnTo>
                      <a:pt x="1195" y="636"/>
                    </a:lnTo>
                    <a:lnTo>
                      <a:pt x="1196" y="636"/>
                    </a:lnTo>
                    <a:lnTo>
                      <a:pt x="1198" y="636"/>
                    </a:lnTo>
                    <a:lnTo>
                      <a:pt x="1200" y="636"/>
                    </a:lnTo>
                    <a:lnTo>
                      <a:pt x="1201" y="638"/>
                    </a:lnTo>
                    <a:lnTo>
                      <a:pt x="1203" y="636"/>
                    </a:lnTo>
                    <a:lnTo>
                      <a:pt x="1204" y="636"/>
                    </a:lnTo>
                    <a:lnTo>
                      <a:pt x="1208" y="636"/>
                    </a:lnTo>
                    <a:lnTo>
                      <a:pt x="1209" y="638"/>
                    </a:lnTo>
                    <a:lnTo>
                      <a:pt x="1211" y="638"/>
                    </a:lnTo>
                    <a:lnTo>
                      <a:pt x="1213" y="636"/>
                    </a:lnTo>
                    <a:lnTo>
                      <a:pt x="1214" y="636"/>
                    </a:lnTo>
                    <a:lnTo>
                      <a:pt x="1216" y="636"/>
                    </a:lnTo>
                    <a:lnTo>
                      <a:pt x="1218" y="638"/>
                    </a:lnTo>
                    <a:lnTo>
                      <a:pt x="1219" y="636"/>
                    </a:lnTo>
                    <a:lnTo>
                      <a:pt x="1223" y="636"/>
                    </a:lnTo>
                    <a:lnTo>
                      <a:pt x="1224" y="636"/>
                    </a:lnTo>
                    <a:lnTo>
                      <a:pt x="1226" y="636"/>
                    </a:lnTo>
                    <a:lnTo>
                      <a:pt x="1228" y="636"/>
                    </a:lnTo>
                    <a:lnTo>
                      <a:pt x="1229" y="636"/>
                    </a:lnTo>
                    <a:lnTo>
                      <a:pt x="1231" y="636"/>
                    </a:lnTo>
                    <a:lnTo>
                      <a:pt x="1233" y="636"/>
                    </a:lnTo>
                    <a:lnTo>
                      <a:pt x="1234" y="638"/>
                    </a:lnTo>
                    <a:lnTo>
                      <a:pt x="1236" y="638"/>
                    </a:lnTo>
                    <a:lnTo>
                      <a:pt x="1239" y="638"/>
                    </a:lnTo>
                    <a:lnTo>
                      <a:pt x="1241" y="638"/>
                    </a:lnTo>
                    <a:lnTo>
                      <a:pt x="1242" y="638"/>
                    </a:lnTo>
                    <a:lnTo>
                      <a:pt x="1244" y="638"/>
                    </a:lnTo>
                    <a:lnTo>
                      <a:pt x="1246" y="638"/>
                    </a:lnTo>
                    <a:lnTo>
                      <a:pt x="1247" y="636"/>
                    </a:lnTo>
                    <a:lnTo>
                      <a:pt x="1249" y="636"/>
                    </a:lnTo>
                    <a:lnTo>
                      <a:pt x="1251" y="636"/>
                    </a:lnTo>
                    <a:lnTo>
                      <a:pt x="1254" y="635"/>
                    </a:lnTo>
                    <a:lnTo>
                      <a:pt x="1256" y="633"/>
                    </a:lnTo>
                    <a:lnTo>
                      <a:pt x="1257" y="630"/>
                    </a:lnTo>
                    <a:lnTo>
                      <a:pt x="1259" y="623"/>
                    </a:lnTo>
                    <a:lnTo>
                      <a:pt x="1261" y="587"/>
                    </a:lnTo>
                    <a:lnTo>
                      <a:pt x="1262" y="582"/>
                    </a:lnTo>
                    <a:lnTo>
                      <a:pt x="1264" y="615"/>
                    </a:lnTo>
                    <a:lnTo>
                      <a:pt x="1266" y="621"/>
                    </a:lnTo>
                    <a:lnTo>
                      <a:pt x="1269" y="626"/>
                    </a:lnTo>
                    <a:lnTo>
                      <a:pt x="1271" y="626"/>
                    </a:lnTo>
                    <a:lnTo>
                      <a:pt x="1272" y="620"/>
                    </a:lnTo>
                    <a:lnTo>
                      <a:pt x="1274" y="626"/>
                    </a:lnTo>
                    <a:lnTo>
                      <a:pt x="1276" y="635"/>
                    </a:lnTo>
                    <a:lnTo>
                      <a:pt x="1277" y="636"/>
                    </a:lnTo>
                    <a:lnTo>
                      <a:pt x="1279" y="636"/>
                    </a:lnTo>
                    <a:lnTo>
                      <a:pt x="1280" y="636"/>
                    </a:lnTo>
                    <a:lnTo>
                      <a:pt x="1284" y="638"/>
                    </a:lnTo>
                    <a:lnTo>
                      <a:pt x="1285" y="638"/>
                    </a:lnTo>
                    <a:lnTo>
                      <a:pt x="1287" y="638"/>
                    </a:lnTo>
                    <a:lnTo>
                      <a:pt x="1289" y="636"/>
                    </a:lnTo>
                    <a:lnTo>
                      <a:pt x="1290" y="635"/>
                    </a:lnTo>
                    <a:lnTo>
                      <a:pt x="1292" y="635"/>
                    </a:lnTo>
                    <a:lnTo>
                      <a:pt x="1294" y="635"/>
                    </a:lnTo>
                    <a:lnTo>
                      <a:pt x="1295" y="635"/>
                    </a:lnTo>
                    <a:lnTo>
                      <a:pt x="1297" y="635"/>
                    </a:lnTo>
                    <a:lnTo>
                      <a:pt x="1300" y="636"/>
                    </a:lnTo>
                    <a:lnTo>
                      <a:pt x="1302" y="636"/>
                    </a:lnTo>
                    <a:lnTo>
                      <a:pt x="1304" y="636"/>
                    </a:lnTo>
                    <a:lnTo>
                      <a:pt x="1305" y="636"/>
                    </a:lnTo>
                    <a:lnTo>
                      <a:pt x="1307" y="635"/>
                    </a:lnTo>
                    <a:lnTo>
                      <a:pt x="1309" y="635"/>
                    </a:lnTo>
                    <a:lnTo>
                      <a:pt x="1310" y="633"/>
                    </a:lnTo>
                    <a:lnTo>
                      <a:pt x="1312" y="631"/>
                    </a:lnTo>
                    <a:lnTo>
                      <a:pt x="1315" y="628"/>
                    </a:lnTo>
                    <a:lnTo>
                      <a:pt x="1317" y="587"/>
                    </a:lnTo>
                    <a:lnTo>
                      <a:pt x="1318" y="544"/>
                    </a:lnTo>
                    <a:lnTo>
                      <a:pt x="1320" y="496"/>
                    </a:lnTo>
                    <a:lnTo>
                      <a:pt x="1322" y="575"/>
                    </a:lnTo>
                    <a:lnTo>
                      <a:pt x="1323" y="620"/>
                    </a:lnTo>
                    <a:lnTo>
                      <a:pt x="1325" y="625"/>
                    </a:lnTo>
                    <a:lnTo>
                      <a:pt x="1327" y="631"/>
                    </a:lnTo>
                    <a:lnTo>
                      <a:pt x="1330" y="631"/>
                    </a:lnTo>
                    <a:lnTo>
                      <a:pt x="1332" y="631"/>
                    </a:lnTo>
                    <a:lnTo>
                      <a:pt x="1333" y="631"/>
                    </a:lnTo>
                    <a:lnTo>
                      <a:pt x="1335" y="626"/>
                    </a:lnTo>
                    <a:lnTo>
                      <a:pt x="1337" y="621"/>
                    </a:lnTo>
                    <a:lnTo>
                      <a:pt x="1338" y="544"/>
                    </a:lnTo>
                    <a:lnTo>
                      <a:pt x="1340" y="496"/>
                    </a:lnTo>
                    <a:lnTo>
                      <a:pt x="1342" y="544"/>
                    </a:lnTo>
                    <a:lnTo>
                      <a:pt x="1345" y="564"/>
                    </a:lnTo>
                    <a:lnTo>
                      <a:pt x="1347" y="600"/>
                    </a:lnTo>
                    <a:lnTo>
                      <a:pt x="1348" y="608"/>
                    </a:lnTo>
                    <a:lnTo>
                      <a:pt x="1350" y="621"/>
                    </a:lnTo>
                    <a:lnTo>
                      <a:pt x="1352" y="626"/>
                    </a:lnTo>
                    <a:lnTo>
                      <a:pt x="1353" y="633"/>
                    </a:lnTo>
                    <a:lnTo>
                      <a:pt x="1355" y="635"/>
                    </a:lnTo>
                    <a:lnTo>
                      <a:pt x="1356" y="636"/>
                    </a:lnTo>
                    <a:lnTo>
                      <a:pt x="1358" y="636"/>
                    </a:lnTo>
                    <a:lnTo>
                      <a:pt x="1361" y="635"/>
                    </a:lnTo>
                    <a:lnTo>
                      <a:pt x="1363" y="635"/>
                    </a:lnTo>
                    <a:lnTo>
                      <a:pt x="1365" y="635"/>
                    </a:lnTo>
                    <a:lnTo>
                      <a:pt x="1366" y="635"/>
                    </a:lnTo>
                    <a:lnTo>
                      <a:pt x="1368" y="633"/>
                    </a:lnTo>
                    <a:lnTo>
                      <a:pt x="1370" y="633"/>
                    </a:lnTo>
                    <a:lnTo>
                      <a:pt x="1371" y="631"/>
                    </a:lnTo>
                    <a:lnTo>
                      <a:pt x="1373" y="630"/>
                    </a:lnTo>
                    <a:lnTo>
                      <a:pt x="1376" y="626"/>
                    </a:lnTo>
                    <a:lnTo>
                      <a:pt x="1378" y="625"/>
                    </a:lnTo>
                    <a:lnTo>
                      <a:pt x="1380" y="621"/>
                    </a:lnTo>
                    <a:lnTo>
                      <a:pt x="1381" y="620"/>
                    </a:lnTo>
                    <a:lnTo>
                      <a:pt x="1383" y="620"/>
                    </a:lnTo>
                    <a:lnTo>
                      <a:pt x="1385" y="620"/>
                    </a:lnTo>
                    <a:lnTo>
                      <a:pt x="1386" y="621"/>
                    </a:lnTo>
                    <a:lnTo>
                      <a:pt x="1388" y="621"/>
                    </a:lnTo>
                    <a:lnTo>
                      <a:pt x="1391" y="623"/>
                    </a:lnTo>
                    <a:lnTo>
                      <a:pt x="1393" y="625"/>
                    </a:lnTo>
                    <a:lnTo>
                      <a:pt x="1394" y="625"/>
                    </a:lnTo>
                    <a:lnTo>
                      <a:pt x="1396" y="625"/>
                    </a:lnTo>
                    <a:lnTo>
                      <a:pt x="1398" y="626"/>
                    </a:lnTo>
                    <a:lnTo>
                      <a:pt x="1399" y="628"/>
                    </a:lnTo>
                    <a:lnTo>
                      <a:pt x="1401" y="626"/>
                    </a:lnTo>
                    <a:lnTo>
                      <a:pt x="1403" y="626"/>
                    </a:lnTo>
                    <a:lnTo>
                      <a:pt x="1406" y="625"/>
                    </a:lnTo>
                    <a:lnTo>
                      <a:pt x="1408" y="625"/>
                    </a:lnTo>
                    <a:lnTo>
                      <a:pt x="1409" y="626"/>
                    </a:lnTo>
                    <a:lnTo>
                      <a:pt x="1411" y="626"/>
                    </a:lnTo>
                    <a:lnTo>
                      <a:pt x="1413" y="626"/>
                    </a:lnTo>
                    <a:lnTo>
                      <a:pt x="1414" y="625"/>
                    </a:lnTo>
                    <a:lnTo>
                      <a:pt x="1416" y="626"/>
                    </a:lnTo>
                    <a:lnTo>
                      <a:pt x="1418" y="626"/>
                    </a:lnTo>
                    <a:lnTo>
                      <a:pt x="1419" y="628"/>
                    </a:lnTo>
                    <a:lnTo>
                      <a:pt x="1423" y="628"/>
                    </a:lnTo>
                    <a:lnTo>
                      <a:pt x="1424" y="630"/>
                    </a:lnTo>
                    <a:lnTo>
                      <a:pt x="1426" y="630"/>
                    </a:lnTo>
                    <a:lnTo>
                      <a:pt x="1427" y="630"/>
                    </a:lnTo>
                    <a:lnTo>
                      <a:pt x="1429" y="630"/>
                    </a:lnTo>
                    <a:lnTo>
                      <a:pt x="1431" y="630"/>
                    </a:lnTo>
                    <a:lnTo>
                      <a:pt x="1432" y="631"/>
                    </a:lnTo>
                    <a:lnTo>
                      <a:pt x="1434" y="633"/>
                    </a:lnTo>
                    <a:lnTo>
                      <a:pt x="1437" y="633"/>
                    </a:lnTo>
                    <a:lnTo>
                      <a:pt x="1439" y="635"/>
                    </a:lnTo>
                    <a:lnTo>
                      <a:pt x="1441" y="635"/>
                    </a:lnTo>
                    <a:lnTo>
                      <a:pt x="1442" y="635"/>
                    </a:lnTo>
                    <a:lnTo>
                      <a:pt x="1444" y="635"/>
                    </a:lnTo>
                    <a:lnTo>
                      <a:pt x="1446" y="635"/>
                    </a:lnTo>
                    <a:lnTo>
                      <a:pt x="1447" y="635"/>
                    </a:lnTo>
                    <a:lnTo>
                      <a:pt x="1449" y="635"/>
                    </a:lnTo>
                    <a:lnTo>
                      <a:pt x="1452" y="635"/>
                    </a:lnTo>
                    <a:lnTo>
                      <a:pt x="1454" y="635"/>
                    </a:lnTo>
                    <a:lnTo>
                      <a:pt x="1456" y="636"/>
                    </a:lnTo>
                    <a:lnTo>
                      <a:pt x="1457" y="635"/>
                    </a:lnTo>
                    <a:lnTo>
                      <a:pt x="1459" y="635"/>
                    </a:lnTo>
                    <a:lnTo>
                      <a:pt x="1461" y="635"/>
                    </a:lnTo>
                    <a:lnTo>
                      <a:pt x="1462" y="635"/>
                    </a:lnTo>
                    <a:lnTo>
                      <a:pt x="1464" y="635"/>
                    </a:lnTo>
                    <a:lnTo>
                      <a:pt x="1467" y="633"/>
                    </a:lnTo>
                    <a:lnTo>
                      <a:pt x="1469" y="633"/>
                    </a:lnTo>
                    <a:lnTo>
                      <a:pt x="1470" y="631"/>
                    </a:lnTo>
                    <a:lnTo>
                      <a:pt x="1472" y="630"/>
                    </a:lnTo>
                    <a:lnTo>
                      <a:pt x="1474" y="628"/>
                    </a:lnTo>
                    <a:lnTo>
                      <a:pt x="1475" y="628"/>
                    </a:lnTo>
                    <a:lnTo>
                      <a:pt x="1477" y="628"/>
                    </a:lnTo>
                    <a:lnTo>
                      <a:pt x="1479" y="626"/>
                    </a:lnTo>
                    <a:lnTo>
                      <a:pt x="1480" y="626"/>
                    </a:lnTo>
                    <a:lnTo>
                      <a:pt x="1484" y="623"/>
                    </a:lnTo>
                    <a:lnTo>
                      <a:pt x="1485" y="625"/>
                    </a:lnTo>
                    <a:lnTo>
                      <a:pt x="1487" y="630"/>
                    </a:lnTo>
                    <a:lnTo>
                      <a:pt x="1489" y="631"/>
                    </a:lnTo>
                    <a:lnTo>
                      <a:pt x="1490" y="633"/>
                    </a:lnTo>
                    <a:lnTo>
                      <a:pt x="1492" y="633"/>
                    </a:lnTo>
                    <a:lnTo>
                      <a:pt x="1494" y="630"/>
                    </a:lnTo>
                    <a:lnTo>
                      <a:pt x="1495" y="626"/>
                    </a:lnTo>
                    <a:lnTo>
                      <a:pt x="1499" y="625"/>
                    </a:lnTo>
                    <a:lnTo>
                      <a:pt x="1500" y="628"/>
                    </a:lnTo>
                    <a:lnTo>
                      <a:pt x="1502" y="635"/>
                    </a:lnTo>
                    <a:lnTo>
                      <a:pt x="1503" y="636"/>
                    </a:lnTo>
                    <a:lnTo>
                      <a:pt x="1505" y="638"/>
                    </a:lnTo>
                    <a:lnTo>
                      <a:pt x="1507" y="638"/>
                    </a:lnTo>
                    <a:lnTo>
                      <a:pt x="1508" y="638"/>
                    </a:lnTo>
                    <a:lnTo>
                      <a:pt x="1510" y="638"/>
                    </a:lnTo>
                    <a:lnTo>
                      <a:pt x="1513" y="638"/>
                    </a:lnTo>
                    <a:lnTo>
                      <a:pt x="1515" y="638"/>
                    </a:lnTo>
                    <a:lnTo>
                      <a:pt x="1517" y="636"/>
                    </a:lnTo>
                    <a:lnTo>
                      <a:pt x="1518" y="635"/>
                    </a:lnTo>
                    <a:lnTo>
                      <a:pt x="1520" y="635"/>
                    </a:lnTo>
                    <a:lnTo>
                      <a:pt x="1522" y="635"/>
                    </a:lnTo>
                    <a:lnTo>
                      <a:pt x="1523" y="635"/>
                    </a:lnTo>
                    <a:lnTo>
                      <a:pt x="1525" y="635"/>
                    </a:lnTo>
                    <a:lnTo>
                      <a:pt x="1528" y="633"/>
                    </a:lnTo>
                    <a:lnTo>
                      <a:pt x="1530" y="633"/>
                    </a:lnTo>
                    <a:lnTo>
                      <a:pt x="1532" y="631"/>
                    </a:lnTo>
                    <a:lnTo>
                      <a:pt x="1533" y="631"/>
                    </a:lnTo>
                    <a:lnTo>
                      <a:pt x="1535" y="628"/>
                    </a:lnTo>
                    <a:lnTo>
                      <a:pt x="1537" y="626"/>
                    </a:lnTo>
                    <a:lnTo>
                      <a:pt x="1538" y="625"/>
                    </a:lnTo>
                    <a:lnTo>
                      <a:pt x="1540" y="623"/>
                    </a:lnTo>
                    <a:lnTo>
                      <a:pt x="1541" y="618"/>
                    </a:lnTo>
                    <a:lnTo>
                      <a:pt x="1545" y="620"/>
                    </a:lnTo>
                    <a:lnTo>
                      <a:pt x="1546" y="626"/>
                    </a:lnTo>
                    <a:lnTo>
                      <a:pt x="1548" y="628"/>
                    </a:lnTo>
                    <a:lnTo>
                      <a:pt x="1550" y="630"/>
                    </a:lnTo>
                    <a:lnTo>
                      <a:pt x="1551" y="630"/>
                    </a:lnTo>
                    <a:lnTo>
                      <a:pt x="1553" y="633"/>
                    </a:lnTo>
                    <a:lnTo>
                      <a:pt x="1555" y="633"/>
                    </a:lnTo>
                    <a:lnTo>
                      <a:pt x="1556" y="633"/>
                    </a:lnTo>
                    <a:lnTo>
                      <a:pt x="1560" y="630"/>
                    </a:lnTo>
                    <a:lnTo>
                      <a:pt x="1561" y="620"/>
                    </a:lnTo>
                    <a:lnTo>
                      <a:pt x="1563" y="610"/>
                    </a:lnTo>
                    <a:lnTo>
                      <a:pt x="1565" y="600"/>
                    </a:lnTo>
                    <a:lnTo>
                      <a:pt x="1566" y="612"/>
                    </a:lnTo>
                    <a:lnTo>
                      <a:pt x="1568" y="625"/>
                    </a:lnTo>
                    <a:lnTo>
                      <a:pt x="1570" y="626"/>
                    </a:lnTo>
                    <a:lnTo>
                      <a:pt x="1571" y="628"/>
                    </a:lnTo>
                    <a:lnTo>
                      <a:pt x="1575" y="630"/>
                    </a:lnTo>
                    <a:lnTo>
                      <a:pt x="1576" y="628"/>
                    </a:lnTo>
                    <a:lnTo>
                      <a:pt x="1578" y="628"/>
                    </a:lnTo>
                    <a:lnTo>
                      <a:pt x="1579" y="631"/>
                    </a:lnTo>
                    <a:lnTo>
                      <a:pt x="1581" y="631"/>
                    </a:lnTo>
                    <a:lnTo>
                      <a:pt x="1583" y="631"/>
                    </a:lnTo>
                    <a:lnTo>
                      <a:pt x="1584" y="631"/>
                    </a:lnTo>
                    <a:lnTo>
                      <a:pt x="1586" y="628"/>
                    </a:lnTo>
                    <a:lnTo>
                      <a:pt x="1589" y="628"/>
                    </a:lnTo>
                    <a:lnTo>
                      <a:pt x="1591" y="628"/>
                    </a:lnTo>
                    <a:lnTo>
                      <a:pt x="1593" y="628"/>
                    </a:lnTo>
                    <a:lnTo>
                      <a:pt x="1594" y="628"/>
                    </a:lnTo>
                    <a:lnTo>
                      <a:pt x="1596" y="626"/>
                    </a:lnTo>
                    <a:lnTo>
                      <a:pt x="1598" y="626"/>
                    </a:lnTo>
                    <a:lnTo>
                      <a:pt x="1599" y="628"/>
                    </a:lnTo>
                    <a:lnTo>
                      <a:pt x="1601" y="631"/>
                    </a:lnTo>
                    <a:lnTo>
                      <a:pt x="1603" y="631"/>
                    </a:lnTo>
                    <a:lnTo>
                      <a:pt x="1606" y="631"/>
                    </a:lnTo>
                    <a:lnTo>
                      <a:pt x="1608" y="631"/>
                    </a:lnTo>
                    <a:lnTo>
                      <a:pt x="1609" y="631"/>
                    </a:lnTo>
                    <a:lnTo>
                      <a:pt x="1611" y="633"/>
                    </a:lnTo>
                    <a:lnTo>
                      <a:pt x="1613" y="635"/>
                    </a:lnTo>
                    <a:lnTo>
                      <a:pt x="1614" y="635"/>
                    </a:lnTo>
                    <a:lnTo>
                      <a:pt x="1616" y="636"/>
                    </a:lnTo>
                    <a:lnTo>
                      <a:pt x="1617" y="636"/>
                    </a:lnTo>
                    <a:lnTo>
                      <a:pt x="1621" y="633"/>
                    </a:lnTo>
                    <a:lnTo>
                      <a:pt x="1622" y="633"/>
                    </a:lnTo>
                    <a:lnTo>
                      <a:pt x="1624" y="628"/>
                    </a:lnTo>
                    <a:lnTo>
                      <a:pt x="1626" y="623"/>
                    </a:lnTo>
                    <a:lnTo>
                      <a:pt x="1627" y="615"/>
                    </a:lnTo>
                    <a:lnTo>
                      <a:pt x="1629" y="616"/>
                    </a:lnTo>
                    <a:lnTo>
                      <a:pt x="1631" y="628"/>
                    </a:lnTo>
                    <a:lnTo>
                      <a:pt x="1632" y="630"/>
                    </a:lnTo>
                    <a:lnTo>
                      <a:pt x="1636" y="633"/>
                    </a:lnTo>
                    <a:lnTo>
                      <a:pt x="1637" y="633"/>
                    </a:lnTo>
                    <a:lnTo>
                      <a:pt x="1639" y="633"/>
                    </a:lnTo>
                    <a:lnTo>
                      <a:pt x="1641" y="635"/>
                    </a:lnTo>
                    <a:lnTo>
                      <a:pt x="1642" y="635"/>
                    </a:lnTo>
                    <a:lnTo>
                      <a:pt x="1644" y="635"/>
                    </a:lnTo>
                    <a:lnTo>
                      <a:pt x="1646" y="635"/>
                    </a:lnTo>
                    <a:lnTo>
                      <a:pt x="1647" y="635"/>
                    </a:lnTo>
                    <a:lnTo>
                      <a:pt x="1651" y="636"/>
                    </a:lnTo>
                    <a:lnTo>
                      <a:pt x="1652" y="636"/>
                    </a:lnTo>
                    <a:lnTo>
                      <a:pt x="1654" y="636"/>
                    </a:lnTo>
                    <a:lnTo>
                      <a:pt x="1655" y="636"/>
                    </a:lnTo>
                    <a:lnTo>
                      <a:pt x="1657" y="635"/>
                    </a:lnTo>
                    <a:lnTo>
                      <a:pt x="1659" y="635"/>
                    </a:lnTo>
                    <a:lnTo>
                      <a:pt x="1660" y="631"/>
                    </a:lnTo>
                    <a:lnTo>
                      <a:pt x="1662" y="631"/>
                    </a:lnTo>
                    <a:lnTo>
                      <a:pt x="1664" y="633"/>
                    </a:lnTo>
                    <a:lnTo>
                      <a:pt x="1667" y="635"/>
                    </a:lnTo>
                    <a:lnTo>
                      <a:pt x="1669" y="638"/>
                    </a:lnTo>
                    <a:lnTo>
                      <a:pt x="1670" y="638"/>
                    </a:lnTo>
                    <a:lnTo>
                      <a:pt x="1672" y="638"/>
                    </a:lnTo>
                    <a:lnTo>
                      <a:pt x="1674" y="638"/>
                    </a:lnTo>
                    <a:lnTo>
                      <a:pt x="1675" y="636"/>
                    </a:lnTo>
                    <a:lnTo>
                      <a:pt x="1677" y="636"/>
                    </a:lnTo>
                    <a:lnTo>
                      <a:pt x="1679" y="635"/>
                    </a:lnTo>
                    <a:lnTo>
                      <a:pt x="1682" y="635"/>
                    </a:lnTo>
                    <a:lnTo>
                      <a:pt x="1684" y="633"/>
                    </a:lnTo>
                    <a:lnTo>
                      <a:pt x="1685" y="633"/>
                    </a:lnTo>
                    <a:lnTo>
                      <a:pt x="1687" y="631"/>
                    </a:lnTo>
                    <a:lnTo>
                      <a:pt x="1688" y="630"/>
                    </a:lnTo>
                    <a:lnTo>
                      <a:pt x="1690" y="626"/>
                    </a:lnTo>
                    <a:lnTo>
                      <a:pt x="1692" y="625"/>
                    </a:lnTo>
                    <a:lnTo>
                      <a:pt x="1693" y="616"/>
                    </a:lnTo>
                    <a:lnTo>
                      <a:pt x="1697" y="612"/>
                    </a:lnTo>
                    <a:lnTo>
                      <a:pt x="1698" y="597"/>
                    </a:lnTo>
                    <a:lnTo>
                      <a:pt x="1700" y="587"/>
                    </a:lnTo>
                    <a:lnTo>
                      <a:pt x="1702" y="552"/>
                    </a:lnTo>
                    <a:lnTo>
                      <a:pt x="1703" y="540"/>
                    </a:lnTo>
                    <a:lnTo>
                      <a:pt x="1705" y="512"/>
                    </a:lnTo>
                    <a:lnTo>
                      <a:pt x="1707" y="511"/>
                    </a:lnTo>
                    <a:lnTo>
                      <a:pt x="1708" y="521"/>
                    </a:lnTo>
                    <a:lnTo>
                      <a:pt x="1712" y="526"/>
                    </a:lnTo>
                    <a:lnTo>
                      <a:pt x="1713" y="559"/>
                    </a:lnTo>
                    <a:lnTo>
                      <a:pt x="1715" y="575"/>
                    </a:lnTo>
                    <a:lnTo>
                      <a:pt x="1717" y="600"/>
                    </a:lnTo>
                    <a:lnTo>
                      <a:pt x="1718" y="608"/>
                    </a:lnTo>
                    <a:lnTo>
                      <a:pt x="1720" y="628"/>
                    </a:lnTo>
                    <a:lnTo>
                      <a:pt x="1722" y="630"/>
                    </a:lnTo>
                    <a:lnTo>
                      <a:pt x="1723" y="631"/>
                    </a:lnTo>
                    <a:lnTo>
                      <a:pt x="1725" y="631"/>
                    </a:lnTo>
                    <a:lnTo>
                      <a:pt x="1728" y="628"/>
                    </a:lnTo>
                    <a:lnTo>
                      <a:pt x="1730" y="626"/>
                    </a:lnTo>
                    <a:lnTo>
                      <a:pt x="1731" y="600"/>
                    </a:lnTo>
                    <a:lnTo>
                      <a:pt x="1733" y="573"/>
                    </a:lnTo>
                    <a:lnTo>
                      <a:pt x="1735" y="420"/>
                    </a:lnTo>
                    <a:lnTo>
                      <a:pt x="1736" y="403"/>
                    </a:lnTo>
                    <a:lnTo>
                      <a:pt x="1738" y="0"/>
                    </a:lnTo>
                    <a:lnTo>
                      <a:pt x="1740" y="466"/>
                    </a:lnTo>
                    <a:lnTo>
                      <a:pt x="1743" y="600"/>
                    </a:lnTo>
                    <a:lnTo>
                      <a:pt x="1745" y="610"/>
                    </a:lnTo>
                    <a:lnTo>
                      <a:pt x="1746" y="625"/>
                    </a:lnTo>
                    <a:lnTo>
                      <a:pt x="1748" y="626"/>
                    </a:lnTo>
                    <a:lnTo>
                      <a:pt x="1750" y="630"/>
                    </a:lnTo>
                    <a:lnTo>
                      <a:pt x="1751" y="630"/>
                    </a:lnTo>
                    <a:lnTo>
                      <a:pt x="1753" y="631"/>
                    </a:lnTo>
                    <a:lnTo>
                      <a:pt x="1755" y="631"/>
                    </a:lnTo>
                    <a:lnTo>
                      <a:pt x="1758" y="633"/>
                    </a:lnTo>
                    <a:lnTo>
                      <a:pt x="1760" y="633"/>
                    </a:lnTo>
                    <a:lnTo>
                      <a:pt x="1761" y="633"/>
                    </a:lnTo>
                    <a:lnTo>
                      <a:pt x="1763" y="633"/>
                    </a:lnTo>
                    <a:lnTo>
                      <a:pt x="1764" y="633"/>
                    </a:lnTo>
                    <a:lnTo>
                      <a:pt x="1766" y="633"/>
                    </a:lnTo>
                    <a:lnTo>
                      <a:pt x="1768" y="633"/>
                    </a:lnTo>
                    <a:lnTo>
                      <a:pt x="1769" y="633"/>
                    </a:lnTo>
                    <a:lnTo>
                      <a:pt x="1773" y="633"/>
                    </a:lnTo>
                    <a:lnTo>
                      <a:pt x="1774" y="633"/>
                    </a:lnTo>
                    <a:lnTo>
                      <a:pt x="1776" y="633"/>
                    </a:lnTo>
                    <a:lnTo>
                      <a:pt x="1778" y="631"/>
                    </a:lnTo>
                    <a:lnTo>
                      <a:pt x="1779" y="633"/>
                    </a:lnTo>
                    <a:lnTo>
                      <a:pt x="1781" y="633"/>
                    </a:lnTo>
                    <a:lnTo>
                      <a:pt x="1783" y="635"/>
                    </a:lnTo>
                    <a:lnTo>
                      <a:pt x="1784" y="635"/>
                    </a:lnTo>
                    <a:lnTo>
                      <a:pt x="1786" y="636"/>
                    </a:lnTo>
                    <a:lnTo>
                      <a:pt x="1789" y="635"/>
                    </a:lnTo>
                    <a:lnTo>
                      <a:pt x="1791" y="635"/>
                    </a:lnTo>
                    <a:lnTo>
                      <a:pt x="1793" y="633"/>
                    </a:lnTo>
                    <a:lnTo>
                      <a:pt x="1794" y="631"/>
                    </a:lnTo>
                    <a:lnTo>
                      <a:pt x="1796" y="631"/>
                    </a:lnTo>
                    <a:lnTo>
                      <a:pt x="1798" y="628"/>
                    </a:lnTo>
                    <a:lnTo>
                      <a:pt x="1799" y="626"/>
                    </a:lnTo>
                    <a:lnTo>
                      <a:pt x="1801" y="623"/>
                    </a:lnTo>
                    <a:lnTo>
                      <a:pt x="1804" y="621"/>
                    </a:lnTo>
                    <a:lnTo>
                      <a:pt x="1806" y="616"/>
                    </a:lnTo>
                    <a:lnTo>
                      <a:pt x="1807" y="615"/>
                    </a:lnTo>
                    <a:lnTo>
                      <a:pt x="1809" y="610"/>
                    </a:lnTo>
                    <a:lnTo>
                      <a:pt x="1811" y="608"/>
                    </a:lnTo>
                    <a:lnTo>
                      <a:pt x="1812" y="605"/>
                    </a:lnTo>
                    <a:lnTo>
                      <a:pt x="1814" y="603"/>
                    </a:lnTo>
                    <a:lnTo>
                      <a:pt x="1816" y="595"/>
                    </a:lnTo>
                    <a:lnTo>
                      <a:pt x="1819" y="592"/>
                    </a:lnTo>
                    <a:lnTo>
                      <a:pt x="1821" y="580"/>
                    </a:lnTo>
                    <a:lnTo>
                      <a:pt x="1822" y="580"/>
                    </a:lnTo>
                    <a:lnTo>
                      <a:pt x="1824" y="593"/>
                    </a:lnTo>
                    <a:lnTo>
                      <a:pt x="1826" y="602"/>
                    </a:lnTo>
                    <a:lnTo>
                      <a:pt x="1827" y="620"/>
                    </a:lnTo>
                    <a:lnTo>
                      <a:pt x="1829" y="623"/>
                    </a:lnTo>
                    <a:lnTo>
                      <a:pt x="1831" y="630"/>
                    </a:lnTo>
                    <a:lnTo>
                      <a:pt x="1834" y="631"/>
                    </a:lnTo>
                    <a:lnTo>
                      <a:pt x="1836" y="633"/>
                    </a:lnTo>
                    <a:lnTo>
                      <a:pt x="1837" y="635"/>
                    </a:lnTo>
                    <a:lnTo>
                      <a:pt x="1839" y="636"/>
                    </a:lnTo>
                    <a:lnTo>
                      <a:pt x="1840" y="638"/>
                    </a:lnTo>
                    <a:lnTo>
                      <a:pt x="1842" y="638"/>
                    </a:lnTo>
                    <a:lnTo>
                      <a:pt x="1844" y="638"/>
                    </a:lnTo>
                    <a:lnTo>
                      <a:pt x="1845" y="640"/>
                    </a:lnTo>
                    <a:lnTo>
                      <a:pt x="1847" y="640"/>
                    </a:lnTo>
                    <a:lnTo>
                      <a:pt x="1850" y="638"/>
                    </a:lnTo>
                    <a:lnTo>
                      <a:pt x="1852" y="638"/>
                    </a:lnTo>
                    <a:lnTo>
                      <a:pt x="1854" y="638"/>
                    </a:lnTo>
                    <a:lnTo>
                      <a:pt x="1855" y="638"/>
                    </a:lnTo>
                    <a:lnTo>
                      <a:pt x="1857" y="636"/>
                    </a:lnTo>
                    <a:lnTo>
                      <a:pt x="1859" y="636"/>
                    </a:lnTo>
                    <a:lnTo>
                      <a:pt x="1860" y="635"/>
                    </a:lnTo>
                    <a:lnTo>
                      <a:pt x="1862" y="635"/>
                    </a:lnTo>
                    <a:lnTo>
                      <a:pt x="1865" y="635"/>
                    </a:lnTo>
                    <a:lnTo>
                      <a:pt x="1867" y="635"/>
                    </a:lnTo>
                    <a:lnTo>
                      <a:pt x="1869" y="635"/>
                    </a:lnTo>
                    <a:lnTo>
                      <a:pt x="1870" y="635"/>
                    </a:lnTo>
                    <a:lnTo>
                      <a:pt x="1872" y="635"/>
                    </a:lnTo>
                    <a:lnTo>
                      <a:pt x="1874" y="636"/>
                    </a:lnTo>
                    <a:lnTo>
                      <a:pt x="1875" y="636"/>
                    </a:lnTo>
                    <a:lnTo>
                      <a:pt x="1877" y="636"/>
                    </a:lnTo>
                    <a:lnTo>
                      <a:pt x="1880" y="638"/>
                    </a:lnTo>
                    <a:lnTo>
                      <a:pt x="1882" y="638"/>
                    </a:lnTo>
                    <a:lnTo>
                      <a:pt x="1883" y="640"/>
                    </a:lnTo>
                    <a:lnTo>
                      <a:pt x="1885" y="640"/>
                    </a:lnTo>
                    <a:lnTo>
                      <a:pt x="1887" y="640"/>
                    </a:lnTo>
                    <a:lnTo>
                      <a:pt x="1888" y="640"/>
                    </a:lnTo>
                    <a:lnTo>
                      <a:pt x="1890" y="640"/>
                    </a:lnTo>
                    <a:lnTo>
                      <a:pt x="1892" y="640"/>
                    </a:lnTo>
                    <a:lnTo>
                      <a:pt x="1895" y="641"/>
                    </a:lnTo>
                  </a:path>
                </a:pathLst>
              </a:custGeom>
              <a:grpFill/>
              <a:ln w="19050">
                <a:solidFill>
                  <a:schemeClr val="accent1"/>
                </a:solidFill>
                <a:round/>
                <a:headEnd/>
                <a:tailEnd/>
              </a:ln>
            </p:spPr>
            <p:txBody>
              <a:bodyPr/>
              <a:lstStyle/>
              <a:p>
                <a:endParaRPr lang="en-AU">
                  <a:solidFill>
                    <a:srgbClr val="4D4D4D"/>
                  </a:solidFill>
                </a:endParaRPr>
              </a:p>
            </p:txBody>
          </p:sp>
          <p:sp>
            <p:nvSpPr>
              <p:cNvPr id="86" name="Rectangle 600"/>
              <p:cNvSpPr>
                <a:spLocks noChangeArrowheads="1"/>
              </p:cNvSpPr>
              <p:nvPr/>
            </p:nvSpPr>
            <p:spPr bwMode="auto">
              <a:xfrm>
                <a:off x="3417" y="1970"/>
                <a:ext cx="902" cy="121"/>
              </a:xfrm>
              <a:prstGeom prst="rect">
                <a:avLst/>
              </a:prstGeom>
              <a:grpFill/>
              <a:ln w="9525">
                <a:noFill/>
                <a:miter lim="800000"/>
                <a:headEnd/>
                <a:tailEnd/>
              </a:ln>
            </p:spPr>
            <p:txBody>
              <a:bodyPr wrap="none" lIns="0" tIns="0" rIns="0" bIns="0">
                <a:spAutoFit/>
              </a:bodyPr>
              <a:lstStyle/>
              <a:p>
                <a:pPr algn="l" defTabSz="914400">
                  <a:buNone/>
                </a:pPr>
                <a:r>
                  <a:rPr lang="en-US" sz="1000" b="1" i="0">
                    <a:solidFill>
                      <a:srgbClr val="0085D5"/>
                    </a:solidFill>
                    <a:latin typeface="Arial"/>
                    <a:ea typeface="+mn-ea"/>
                    <a:cs typeface="+mn-cs"/>
                  </a:rPr>
                  <a:t>Poliestireno</a:t>
                </a:r>
              </a:p>
            </p:txBody>
          </p:sp>
          <p:sp>
            <p:nvSpPr>
              <p:cNvPr id="88" name="Rectangle 604"/>
              <p:cNvSpPr>
                <a:spLocks noChangeArrowheads="1"/>
              </p:cNvSpPr>
              <p:nvPr/>
            </p:nvSpPr>
            <p:spPr bwMode="auto">
              <a:xfrm>
                <a:off x="3361" y="2796"/>
                <a:ext cx="396" cy="121"/>
              </a:xfrm>
              <a:prstGeom prst="rect">
                <a:avLst/>
              </a:prstGeom>
              <a:grp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 </a:t>
                </a:r>
                <a:r>
                  <a:rPr lang="en-US" sz="1000" b="0" i="0">
                    <a:solidFill>
                      <a:srgbClr val="616161"/>
                    </a:solidFill>
                    <a:latin typeface="Arial"/>
                    <a:ea typeface="+mn-ea"/>
                    <a:cs typeface="+mn-cs"/>
                  </a:rPr>
                  <a:t>4000</a:t>
                </a:r>
              </a:p>
            </p:txBody>
          </p:sp>
          <p:sp>
            <p:nvSpPr>
              <p:cNvPr id="105" name="Rectangle 608"/>
              <p:cNvSpPr>
                <a:spLocks noChangeArrowheads="1"/>
              </p:cNvSpPr>
              <p:nvPr/>
            </p:nvSpPr>
            <p:spPr bwMode="auto">
              <a:xfrm>
                <a:off x="3934" y="2796"/>
                <a:ext cx="396" cy="121"/>
              </a:xfrm>
              <a:prstGeom prst="rect">
                <a:avLst/>
              </a:prstGeom>
              <a:grp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 </a:t>
                </a:r>
                <a:r>
                  <a:rPr lang="en-US" sz="1000" b="0" i="0">
                    <a:solidFill>
                      <a:srgbClr val="616161"/>
                    </a:solidFill>
                    <a:latin typeface="Arial"/>
                    <a:ea typeface="+mn-ea"/>
                    <a:cs typeface="+mn-cs"/>
                  </a:rPr>
                  <a:t>3000</a:t>
                </a:r>
              </a:p>
            </p:txBody>
          </p:sp>
          <p:sp>
            <p:nvSpPr>
              <p:cNvPr id="121" name="Rectangle 613"/>
              <p:cNvSpPr>
                <a:spLocks noChangeArrowheads="1"/>
              </p:cNvSpPr>
              <p:nvPr/>
            </p:nvSpPr>
            <p:spPr bwMode="auto">
              <a:xfrm>
                <a:off x="4461" y="2796"/>
                <a:ext cx="396" cy="121"/>
              </a:xfrm>
              <a:prstGeom prst="rect">
                <a:avLst/>
              </a:prstGeom>
              <a:grp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 </a:t>
                </a:r>
                <a:r>
                  <a:rPr lang="en-US" sz="1000" b="0" i="0">
                    <a:solidFill>
                      <a:srgbClr val="616161"/>
                    </a:solidFill>
                    <a:latin typeface="Arial"/>
                    <a:ea typeface="+mn-ea"/>
                    <a:cs typeface="+mn-cs"/>
                  </a:rPr>
                  <a:t>2000</a:t>
                </a:r>
              </a:p>
            </p:txBody>
          </p:sp>
          <p:sp>
            <p:nvSpPr>
              <p:cNvPr id="157" name="Rectangle 618"/>
              <p:cNvSpPr>
                <a:spLocks noChangeArrowheads="1"/>
              </p:cNvSpPr>
              <p:nvPr/>
            </p:nvSpPr>
            <p:spPr bwMode="auto">
              <a:xfrm>
                <a:off x="4986" y="2796"/>
                <a:ext cx="396" cy="121"/>
              </a:xfrm>
              <a:prstGeom prst="rect">
                <a:avLst/>
              </a:prstGeom>
              <a:grp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 </a:t>
                </a:r>
                <a:r>
                  <a:rPr lang="en-US" sz="1000" b="0" i="0">
                    <a:solidFill>
                      <a:srgbClr val="616161"/>
                    </a:solidFill>
                    <a:latin typeface="Arial"/>
                    <a:ea typeface="+mn-ea"/>
                    <a:cs typeface="+mn-cs"/>
                  </a:rPr>
                  <a:t>1000</a:t>
                </a:r>
              </a:p>
            </p:txBody>
          </p:sp>
          <p:sp>
            <p:nvSpPr>
              <p:cNvPr id="158" name="Rectangle 719"/>
              <p:cNvSpPr>
                <a:spLocks noChangeArrowheads="1"/>
              </p:cNvSpPr>
              <p:nvPr/>
            </p:nvSpPr>
            <p:spPr bwMode="auto">
              <a:xfrm>
                <a:off x="3206" y="2348"/>
                <a:ext cx="171" cy="121"/>
              </a:xfrm>
              <a:prstGeom prst="rect">
                <a:avLst/>
              </a:prstGeom>
              <a:grpFill/>
              <a:ln w="9525">
                <a:noFill/>
                <a:miter lim="800000"/>
                <a:headEnd/>
                <a:tailEnd/>
              </a:ln>
            </p:spPr>
            <p:txBody>
              <a:bodyPr wrap="none" lIns="0" tIns="0" rIns="0" bIns="0">
                <a:spAutoFit/>
              </a:bodyPr>
              <a:lstStyle/>
              <a:p>
                <a:pPr algn="l" defTabSz="914400">
                  <a:buNone/>
                </a:pPr>
                <a:r>
                  <a:rPr lang="en-US" sz="1000" b="1" i="0">
                    <a:solidFill>
                      <a:srgbClr val="000000"/>
                    </a:solidFill>
                    <a:latin typeface="Arial"/>
                    <a:ea typeface="+mn-ea"/>
                    <a:cs typeface="+mn-cs"/>
                  </a:rPr>
                  <a:t>     </a:t>
                </a:r>
              </a:p>
            </p:txBody>
          </p:sp>
          <p:sp>
            <p:nvSpPr>
              <p:cNvPr id="159" name="Rectangle 739"/>
              <p:cNvSpPr>
                <a:spLocks noChangeArrowheads="1"/>
              </p:cNvSpPr>
              <p:nvPr/>
            </p:nvSpPr>
            <p:spPr bwMode="auto">
              <a:xfrm rot="16200000">
                <a:off x="2923" y="2381"/>
                <a:ext cx="582" cy="192"/>
              </a:xfrm>
              <a:prstGeom prst="rect">
                <a:avLst/>
              </a:prstGeom>
              <a:grpFill/>
              <a:ln w="9525">
                <a:noFill/>
                <a:miter lim="800000"/>
                <a:headEnd/>
                <a:tailEnd/>
              </a:ln>
            </p:spPr>
            <p:txBody>
              <a:bodyPr wrap="none" lIns="0" tIns="0" rIns="0" bIns="0">
                <a:spAutoFit/>
              </a:bodyPr>
              <a:lstStyle/>
              <a:p>
                <a:pPr algn="l" defTabSz="914400">
                  <a:buNone/>
                </a:pPr>
                <a:r>
                  <a:rPr lang="en-US" sz="1000" b="1" i="0">
                    <a:latin typeface="Arial"/>
                    <a:ea typeface="+mn-ea"/>
                    <a:cs typeface="+mn-cs"/>
                  </a:rPr>
                  <a:t>Absorbância</a:t>
                </a:r>
              </a:p>
            </p:txBody>
          </p:sp>
        </p:grpSp>
      </p:grpSp>
      <p:sp>
        <p:nvSpPr>
          <p:cNvPr id="163" name="Rechteck 162"/>
          <p:cNvSpPr/>
          <p:nvPr/>
        </p:nvSpPr>
        <p:spPr>
          <a:xfrm>
            <a:off x="4788000" y="3366100"/>
            <a:ext cx="4031607" cy="1296000"/>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08886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30" name="Title 1"/>
          <p:cNvSpPr>
            <a:spLocks noGrp="1"/>
          </p:cNvSpPr>
          <p:nvPr>
            <p:ph type="title"/>
          </p:nvPr>
        </p:nvSpPr>
        <p:spPr>
          <a:xfrm>
            <a:off x="179512" y="344085"/>
            <a:ext cx="9311952" cy="996696"/>
          </a:xfrm>
        </p:spPr>
        <p:txBody>
          <a:bodyPr>
            <a:normAutofit fontScale="90000"/>
          </a:bodyPr>
          <a:lstStyle/>
          <a:p>
            <a:pPr algn="l" defTabSz="685800">
              <a:lnSpc>
                <a:spcPct val="100000"/>
              </a:lnSpc>
              <a:spcBef>
                <a:spcPts val="0"/>
              </a:spcBef>
              <a:spcAft>
                <a:spcPts val="300"/>
              </a:spcAft>
              <a:buNone/>
            </a:pPr>
            <a:r>
              <a:rPr lang="en-US" sz="3700" b="0" i="0" spc="-70" dirty="0" err="1">
                <a:solidFill>
                  <a:srgbClr val="000000"/>
                </a:solidFill>
                <a:latin typeface="Arial Narrow"/>
                <a:ea typeface="+mj-ea"/>
                <a:cs typeface="Arial Narrow"/>
              </a:rPr>
              <a:t>Espectroscopia</a:t>
            </a:r>
            <a:r>
              <a:rPr lang="en-US" sz="3700" b="0" i="0" spc="-70" dirty="0">
                <a:solidFill>
                  <a:srgbClr val="000000"/>
                </a:solidFill>
                <a:latin typeface="Arial Narrow"/>
                <a:ea typeface="+mj-ea"/>
                <a:cs typeface="Arial Narrow"/>
              </a:rPr>
              <a:t> no </a:t>
            </a:r>
            <a:r>
              <a:rPr lang="en-US" sz="3700" b="0" i="0" spc="-70" dirty="0" err="1">
                <a:solidFill>
                  <a:srgbClr val="000000"/>
                </a:solidFill>
                <a:latin typeface="Arial Narrow"/>
                <a:ea typeface="+mj-ea"/>
                <a:cs typeface="Arial Narrow"/>
              </a:rPr>
              <a:t>infravermelho</a:t>
            </a:r>
            <a:r>
              <a:rPr lang="en-US" sz="3700" b="0" i="0" spc="-70" dirty="0">
                <a:solidFill>
                  <a:srgbClr val="000000"/>
                </a:solidFill>
                <a:latin typeface="Arial Narrow"/>
                <a:ea typeface="+mj-ea"/>
                <a:cs typeface="Arial Narrow"/>
              </a:rPr>
              <a:t> </a:t>
            </a:r>
            <a:r>
              <a:rPr lang="en-US" sz="3700" b="0" i="0" spc="-70" dirty="0" err="1">
                <a:solidFill>
                  <a:srgbClr val="000000"/>
                </a:solidFill>
                <a:latin typeface="Arial Narrow"/>
                <a:ea typeface="+mj-ea"/>
                <a:cs typeface="Arial Narrow"/>
              </a:rPr>
              <a:t>por</a:t>
            </a:r>
            <a:r>
              <a:rPr lang="en-US" sz="3700" b="0" i="0" spc="-70" dirty="0">
                <a:solidFill>
                  <a:srgbClr val="000000"/>
                </a:solidFill>
                <a:latin typeface="Arial Narrow"/>
                <a:ea typeface="+mj-ea"/>
                <a:cs typeface="Arial Narrow"/>
              </a:rPr>
              <a:t> </a:t>
            </a:r>
            <a:r>
              <a:rPr lang="en-US" sz="3700" b="0" i="0" spc="-70" dirty="0" err="1">
                <a:solidFill>
                  <a:srgbClr val="000000"/>
                </a:solidFill>
                <a:latin typeface="Arial Narrow"/>
                <a:ea typeface="+mj-ea"/>
                <a:cs typeface="Arial Narrow"/>
              </a:rPr>
              <a:t>transformada</a:t>
            </a:r>
            <a:r>
              <a:rPr lang="en-US" sz="3700" b="0" i="0" spc="-70" dirty="0">
                <a:solidFill>
                  <a:srgbClr val="000000"/>
                </a:solidFill>
                <a:latin typeface="Arial Narrow"/>
                <a:ea typeface="+mj-ea"/>
                <a:cs typeface="Arial Narrow"/>
              </a:rPr>
              <a:t> de Fourier</a:t>
            </a:r>
            <a:br>
              <a:rPr lang="en-US" sz="34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Análise</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quantitativa</a:t>
            </a:r>
            <a:br>
              <a:rPr lang="en-US" sz="3100" b="0" i="0" dirty="0">
                <a:solidFill>
                  <a:srgbClr val="000000"/>
                </a:solidFill>
                <a:latin typeface="Arial Narrow"/>
                <a:ea typeface="+mj-ea"/>
                <a:cs typeface="Arial Narrow"/>
              </a:rPr>
            </a:br>
            <a:endParaRPr lang="en-US" sz="3100" b="0" i="0" dirty="0">
              <a:solidFill>
                <a:srgbClr val="000000"/>
              </a:solidFill>
              <a:latin typeface="Arial Narrow"/>
              <a:ea typeface="+mj-ea"/>
              <a:cs typeface="Arial Narrow"/>
            </a:endParaRPr>
          </a:p>
        </p:txBody>
      </p:sp>
      <p:sp>
        <p:nvSpPr>
          <p:cNvPr id="31" name="Content Placeholder 9"/>
          <p:cNvSpPr>
            <a:spLocks noGrp="1"/>
          </p:cNvSpPr>
          <p:nvPr>
            <p:ph idx="1"/>
          </p:nvPr>
        </p:nvSpPr>
        <p:spPr>
          <a:xfrm>
            <a:off x="228600" y="1512000"/>
            <a:ext cx="4270248" cy="4562856"/>
          </a:xfrm>
        </p:spPr>
        <p:txBody>
          <a:bodyPr>
            <a:noAutofit/>
          </a:bodyPr>
          <a:lstStyle/>
          <a:p>
            <a:pPr marL="228600" indent="-228600" algn="l" defTabSz="685800">
              <a:lnSpc>
                <a:spcPct val="100000"/>
              </a:lnSpc>
              <a:spcBef>
                <a:spcPts val="1400"/>
              </a:spcBef>
              <a:spcAft>
                <a:spcPts val="0"/>
              </a:spcAft>
              <a:buNone/>
            </a:pPr>
            <a:r>
              <a:rPr lang="en-US" sz="2000" b="1" i="0">
                <a:solidFill>
                  <a:srgbClr val="000000"/>
                </a:solidFill>
                <a:latin typeface="Arial"/>
                <a:ea typeface="+mn-ea"/>
                <a:cs typeface="Arial"/>
              </a:rPr>
              <a:t>Quantificação</a:t>
            </a:r>
          </a:p>
          <a:p>
            <a:pPr marL="228600" indent="-228600" algn="l" defTabSz="685800">
              <a:lnSpc>
                <a:spcPct val="100000"/>
              </a:lnSpc>
              <a:spcBef>
                <a:spcPts val="700"/>
              </a:spcBef>
              <a:spcAft>
                <a:spcPts val="0"/>
              </a:spcAft>
              <a:buClr>
                <a:srgbClr val="000000"/>
              </a:buClr>
              <a:buFont typeface="Arial"/>
              <a:buChar char="•"/>
            </a:pPr>
            <a:r>
              <a:rPr lang="en-US" sz="2000" b="0" i="0">
                <a:solidFill>
                  <a:srgbClr val="000000"/>
                </a:solidFill>
                <a:latin typeface="Arial"/>
                <a:ea typeface="+mn-ea"/>
                <a:cs typeface="Arial"/>
              </a:rPr>
              <a:t>A lei de Beer-Lambert pode ser aplicada na espectroscopia FTIR</a:t>
            </a:r>
          </a:p>
          <a:p>
            <a:pPr marL="228600" indent="-228600" algn="l" defTabSz="685800">
              <a:lnSpc>
                <a:spcPct val="100000"/>
              </a:lnSpc>
              <a:spcBef>
                <a:spcPts val="1400"/>
              </a:spcBef>
              <a:spcAft>
                <a:spcPts val="0"/>
              </a:spcAft>
              <a:buClr>
                <a:srgbClr val="000000"/>
              </a:buClr>
              <a:buFont typeface="Arial"/>
              <a:buChar char="•"/>
            </a:pPr>
            <a:r>
              <a:rPr lang="en-US" sz="2000" b="0" i="0">
                <a:solidFill>
                  <a:srgbClr val="000000"/>
                </a:solidFill>
                <a:latin typeface="Arial"/>
                <a:ea typeface="+mn-ea"/>
                <a:cs typeface="Arial"/>
              </a:rPr>
              <a:t>Compare a amostra com a curva de calibração de absorbância </a:t>
            </a:r>
            <a:br>
              <a:rPr lang="en-US" sz="2000" b="0" i="0">
                <a:solidFill>
                  <a:srgbClr val="000000"/>
                </a:solidFill>
                <a:latin typeface="Arial"/>
                <a:ea typeface="+mn-ea"/>
                <a:cs typeface="Arial"/>
              </a:rPr>
            </a:br>
            <a:r>
              <a:rPr lang="en-US" sz="2000" b="0" i="0">
                <a:solidFill>
                  <a:srgbClr val="000000"/>
                </a:solidFill>
                <a:latin typeface="Arial"/>
                <a:ea typeface="+mn-ea"/>
                <a:cs typeface="Arial"/>
              </a:rPr>
              <a:t>vs. a concentração de um padrão</a:t>
            </a:r>
          </a:p>
          <a:p>
            <a:pPr marL="228600" indent="-228600" algn="l" defTabSz="685800">
              <a:lnSpc>
                <a:spcPct val="100000"/>
              </a:lnSpc>
              <a:spcBef>
                <a:spcPts val="1400"/>
              </a:spcBef>
              <a:spcAft>
                <a:spcPts val="0"/>
              </a:spcAft>
              <a:buClr>
                <a:srgbClr val="000000"/>
              </a:buClr>
              <a:buFont typeface="Arial"/>
              <a:buChar char="•"/>
            </a:pPr>
            <a:r>
              <a:rPr lang="en-US" sz="2000" b="0" i="0">
                <a:solidFill>
                  <a:srgbClr val="000000"/>
                </a:solidFill>
                <a:latin typeface="Arial"/>
                <a:ea typeface="+mn-ea"/>
                <a:cs typeface="Arial"/>
              </a:rPr>
              <a:t>Aplicável a misturas – quantificação simultânea</a:t>
            </a:r>
          </a:p>
          <a:p>
            <a:pPr marL="0" indent="0" algn="l" defTabSz="685800">
              <a:lnSpc>
                <a:spcPct val="100000"/>
              </a:lnSpc>
              <a:spcBef>
                <a:spcPts val="1400"/>
              </a:spcBef>
              <a:buNone/>
            </a:pPr>
            <a:endParaRPr lang="en-US" sz="1800" dirty="0"/>
          </a:p>
          <a:p>
            <a:pPr marL="0" indent="0" algn="l" defTabSz="685800">
              <a:lnSpc>
                <a:spcPct val="100000"/>
              </a:lnSpc>
              <a:spcBef>
                <a:spcPts val="0"/>
              </a:spcBef>
              <a:spcAft>
                <a:spcPts val="0"/>
              </a:spcAft>
              <a:buNone/>
            </a:pPr>
            <a:endParaRPr lang="en-US" sz="1800" dirty="0"/>
          </a:p>
          <a:p>
            <a:pPr marL="0" indent="0" algn="l" defTabSz="685800">
              <a:lnSpc>
                <a:spcPct val="100000"/>
              </a:lnSpc>
              <a:spcBef>
                <a:spcPts val="0"/>
              </a:spcBef>
              <a:spcAft>
                <a:spcPts val="0"/>
              </a:spcAft>
              <a:buNone/>
            </a:pPr>
            <a:endParaRPr lang="en-US" sz="1800" dirty="0"/>
          </a:p>
        </p:txBody>
      </p:sp>
      <p:sp>
        <p:nvSpPr>
          <p:cNvPr id="32" name="Rectangle 396"/>
          <p:cNvSpPr>
            <a:spLocks noChangeAspect="1" noChangeArrowheads="1"/>
          </p:cNvSpPr>
          <p:nvPr/>
        </p:nvSpPr>
        <p:spPr bwMode="auto">
          <a:xfrm>
            <a:off x="4788000" y="6048000"/>
            <a:ext cx="3303889" cy="184666"/>
          </a:xfrm>
          <a:prstGeom prst="rect">
            <a:avLst/>
          </a:prstGeom>
          <a:noFill/>
          <a:ln w="9525">
            <a:noFill/>
            <a:miter lim="800000"/>
            <a:headEnd/>
            <a:tailEnd/>
          </a:ln>
        </p:spPr>
        <p:txBody>
          <a:bodyPr wrap="square" lIns="0" tIns="0" rIns="0" bIns="0">
            <a:spAutoFit/>
          </a:bodyPr>
          <a:lstStyle/>
          <a:p>
            <a:pPr algn="l" defTabSz="914400">
              <a:spcAft>
                <a:spcPts val="300"/>
              </a:spcAft>
              <a:buNone/>
            </a:pPr>
            <a:r>
              <a:rPr lang="en-US" sz="1200" b="0" i="0">
                <a:solidFill>
                  <a:srgbClr val="7D7D7D"/>
                </a:solidFill>
                <a:latin typeface="Arial"/>
                <a:ea typeface="+mn-ea"/>
                <a:cs typeface="+mn-cs"/>
              </a:rPr>
              <a:t>Fonte: Material de treinamento interno da Agilent</a:t>
            </a:r>
          </a:p>
        </p:txBody>
      </p:sp>
      <p:grpSp>
        <p:nvGrpSpPr>
          <p:cNvPr id="33" name="Group 17"/>
          <p:cNvGrpSpPr/>
          <p:nvPr/>
        </p:nvGrpSpPr>
        <p:grpSpPr>
          <a:xfrm>
            <a:off x="4842511" y="1511999"/>
            <a:ext cx="3838474" cy="1984847"/>
            <a:chOff x="4805017" y="1534898"/>
            <a:chExt cx="3979524" cy="1984769"/>
          </a:xfrm>
        </p:grpSpPr>
        <p:grpSp>
          <p:nvGrpSpPr>
            <p:cNvPr id="34" name="Group 77"/>
            <p:cNvGrpSpPr/>
            <p:nvPr/>
          </p:nvGrpSpPr>
          <p:grpSpPr>
            <a:xfrm>
              <a:off x="4805017" y="1534898"/>
              <a:ext cx="3979524" cy="1984769"/>
              <a:chOff x="865300" y="3240087"/>
              <a:chExt cx="5597412" cy="2937621"/>
            </a:xfrm>
          </p:grpSpPr>
          <p:sp>
            <p:nvSpPr>
              <p:cNvPr id="38" name="AutoShape 159"/>
              <p:cNvSpPr>
                <a:spLocks noChangeAspect="1" noChangeArrowheads="1" noTextEdit="1"/>
              </p:cNvSpPr>
              <p:nvPr/>
            </p:nvSpPr>
            <p:spPr bwMode="auto">
              <a:xfrm>
                <a:off x="1204912" y="3240087"/>
                <a:ext cx="5054600" cy="2430463"/>
              </a:xfrm>
              <a:prstGeom prst="rect">
                <a:avLst/>
              </a:prstGeom>
              <a:noFill/>
              <a:ln w="9525">
                <a:noFill/>
                <a:miter lim="800000"/>
                <a:headEnd/>
                <a:tailEnd/>
              </a:ln>
            </p:spPr>
            <p:txBody>
              <a:bodyPr/>
              <a:lstStyle/>
              <a:p>
                <a:endParaRPr lang="en-US">
                  <a:solidFill>
                    <a:srgbClr val="4D4D4D"/>
                  </a:solidFill>
                </a:endParaRPr>
              </a:p>
            </p:txBody>
          </p:sp>
          <p:sp>
            <p:nvSpPr>
              <p:cNvPr id="39" name="Rectangle 161"/>
              <p:cNvSpPr>
                <a:spLocks noChangeAspect="1" noChangeArrowheads="1"/>
              </p:cNvSpPr>
              <p:nvPr/>
            </p:nvSpPr>
            <p:spPr bwMode="auto">
              <a:xfrm>
                <a:off x="1524000" y="3240087"/>
                <a:ext cx="4933950" cy="2295525"/>
              </a:xfrm>
              <a:prstGeom prst="rect">
                <a:avLst/>
              </a:prstGeom>
              <a:solidFill>
                <a:schemeClr val="bg1"/>
              </a:solidFill>
              <a:ln w="9525">
                <a:noFill/>
                <a:miter lim="800000"/>
                <a:headEnd/>
                <a:tailEnd/>
              </a:ln>
            </p:spPr>
            <p:txBody>
              <a:bodyPr/>
              <a:lstStyle/>
              <a:p>
                <a:endParaRPr lang="en-AU">
                  <a:solidFill>
                    <a:srgbClr val="4D4D4D"/>
                  </a:solidFill>
                </a:endParaRPr>
              </a:p>
            </p:txBody>
          </p:sp>
          <p:sp>
            <p:nvSpPr>
              <p:cNvPr id="40" name="Freeform 162"/>
              <p:cNvSpPr>
                <a:spLocks noChangeAspect="1"/>
              </p:cNvSpPr>
              <p:nvPr/>
            </p:nvSpPr>
            <p:spPr bwMode="auto">
              <a:xfrm>
                <a:off x="1524000" y="3352800"/>
                <a:ext cx="4938712" cy="2066925"/>
              </a:xfrm>
              <a:custGeom>
                <a:avLst/>
                <a:gdLst>
                  <a:gd name="T0" fmla="*/ 81594064 w 4408"/>
                  <a:gd name="T1" fmla="*/ 2147483647 h 1490"/>
                  <a:gd name="T2" fmla="*/ 178250745 w 4408"/>
                  <a:gd name="T3" fmla="*/ 2147483647 h 1490"/>
                  <a:gd name="T4" fmla="*/ 274908512 w 4408"/>
                  <a:gd name="T5" fmla="*/ 2147483647 h 1490"/>
                  <a:gd name="T6" fmla="*/ 371566348 w 4408"/>
                  <a:gd name="T7" fmla="*/ 2147483647 h 1490"/>
                  <a:gd name="T8" fmla="*/ 468222994 w 4408"/>
                  <a:gd name="T9" fmla="*/ 2147483647 h 1490"/>
                  <a:gd name="T10" fmla="*/ 563624795 w 4408"/>
                  <a:gd name="T11" fmla="*/ 2147483647 h 1490"/>
                  <a:gd name="T12" fmla="*/ 660282702 w 4408"/>
                  <a:gd name="T13" fmla="*/ 1772296745 h 1490"/>
                  <a:gd name="T14" fmla="*/ 761960967 w 4408"/>
                  <a:gd name="T15" fmla="*/ 1254655316 h 1490"/>
                  <a:gd name="T16" fmla="*/ 858618733 w 4408"/>
                  <a:gd name="T17" fmla="*/ 700451695 h 1490"/>
                  <a:gd name="T18" fmla="*/ 954020535 w 4408"/>
                  <a:gd name="T19" fmla="*/ 205901816 h 1490"/>
                  <a:gd name="T20" fmla="*/ 1050678301 w 4408"/>
                  <a:gd name="T21" fmla="*/ 0 h 1490"/>
                  <a:gd name="T22" fmla="*/ 1147334947 w 4408"/>
                  <a:gd name="T23" fmla="*/ 346377762 h 1490"/>
                  <a:gd name="T24" fmla="*/ 1249013492 w 4408"/>
                  <a:gd name="T25" fmla="*/ 952537566 h 1490"/>
                  <a:gd name="T26" fmla="*/ 1345671259 w 4408"/>
                  <a:gd name="T27" fmla="*/ 1410524992 h 1490"/>
                  <a:gd name="T28" fmla="*/ 1441073060 w 4408"/>
                  <a:gd name="T29" fmla="*/ 1699173402 h 1490"/>
                  <a:gd name="T30" fmla="*/ 1532709207 w 4408"/>
                  <a:gd name="T31" fmla="*/ 1883907884 h 1490"/>
                  <a:gd name="T32" fmla="*/ 1629366974 w 4408"/>
                  <a:gd name="T33" fmla="*/ 2001291152 h 1490"/>
                  <a:gd name="T34" fmla="*/ 1726023620 w 4408"/>
                  <a:gd name="T35" fmla="*/ 2068642367 h 1490"/>
                  <a:gd name="T36" fmla="*/ 1822681386 w 4408"/>
                  <a:gd name="T37" fmla="*/ 2120598463 h 1490"/>
                  <a:gd name="T38" fmla="*/ 1923104806 w 4408"/>
                  <a:gd name="T39" fmla="*/ 2147483647 h 1490"/>
                  <a:gd name="T40" fmla="*/ 2019761452 w 4408"/>
                  <a:gd name="T41" fmla="*/ 2147483647 h 1490"/>
                  <a:gd name="T42" fmla="*/ 2116419219 w 4408"/>
                  <a:gd name="T43" fmla="*/ 2147483647 h 1490"/>
                  <a:gd name="T44" fmla="*/ 2147483647 w 4408"/>
                  <a:gd name="T45" fmla="*/ 2141767098 h 1490"/>
                  <a:gd name="T46" fmla="*/ 2147483647 w 4408"/>
                  <a:gd name="T47" fmla="*/ 2141767098 h 1490"/>
                  <a:gd name="T48" fmla="*/ 2147483647 w 4408"/>
                  <a:gd name="T49" fmla="*/ 2147483647 h 1490"/>
                  <a:gd name="T50" fmla="*/ 2147483647 w 4408"/>
                  <a:gd name="T51" fmla="*/ 2147483647 h 1490"/>
                  <a:gd name="T52" fmla="*/ 2147483647 w 4408"/>
                  <a:gd name="T53" fmla="*/ 2147483647 h 1490"/>
                  <a:gd name="T54" fmla="*/ 2147483647 w 4408"/>
                  <a:gd name="T55" fmla="*/ 2147483647 h 1490"/>
                  <a:gd name="T56" fmla="*/ 2147483647 w 4408"/>
                  <a:gd name="T57" fmla="*/ 2147483647 h 1490"/>
                  <a:gd name="T58" fmla="*/ 2147483647 w 4408"/>
                  <a:gd name="T59" fmla="*/ 2147483647 h 1490"/>
                  <a:gd name="T60" fmla="*/ 2147483647 w 4408"/>
                  <a:gd name="T61" fmla="*/ 2147483647 h 1490"/>
                  <a:gd name="T62" fmla="*/ 2147483647 w 4408"/>
                  <a:gd name="T63" fmla="*/ 2147483647 h 1490"/>
                  <a:gd name="T64" fmla="*/ 2147483647 w 4408"/>
                  <a:gd name="T65" fmla="*/ 2147483647 h 1490"/>
                  <a:gd name="T66" fmla="*/ 2147483647 w 4408"/>
                  <a:gd name="T67" fmla="*/ 2147483647 h 1490"/>
                  <a:gd name="T68" fmla="*/ 2147483647 w 4408"/>
                  <a:gd name="T69" fmla="*/ 2147483647 h 1490"/>
                  <a:gd name="T70" fmla="*/ 2147483647 w 4408"/>
                  <a:gd name="T71" fmla="*/ 2147483647 h 1490"/>
                  <a:gd name="T72" fmla="*/ 2147483647 w 4408"/>
                  <a:gd name="T73" fmla="*/ 2147483647 h 1490"/>
                  <a:gd name="T74" fmla="*/ 2147483647 w 4408"/>
                  <a:gd name="T75" fmla="*/ 2147483647 h 1490"/>
                  <a:gd name="T76" fmla="*/ 2147483647 w 4408"/>
                  <a:gd name="T77" fmla="*/ 2147483647 h 1490"/>
                  <a:gd name="T78" fmla="*/ 2147483647 w 4408"/>
                  <a:gd name="T79" fmla="*/ 2147483647 h 1490"/>
                  <a:gd name="T80" fmla="*/ 2147483647 w 4408"/>
                  <a:gd name="T81" fmla="*/ 2147483647 h 1490"/>
                  <a:gd name="T82" fmla="*/ 2147483647 w 4408"/>
                  <a:gd name="T83" fmla="*/ 2097507173 h 1490"/>
                  <a:gd name="T84" fmla="*/ 2147483647 w 4408"/>
                  <a:gd name="T85" fmla="*/ 2105204732 h 1490"/>
                  <a:gd name="T86" fmla="*/ 2147483647 w 4408"/>
                  <a:gd name="T87" fmla="*/ 2089809614 h 1490"/>
                  <a:gd name="T88" fmla="*/ 2147483647 w 4408"/>
                  <a:gd name="T89" fmla="*/ 2008988711 h 1490"/>
                  <a:gd name="T90" fmla="*/ 2147483647 w 4408"/>
                  <a:gd name="T91" fmla="*/ 1993593593 h 1490"/>
                  <a:gd name="T92" fmla="*/ 2147483647 w 4408"/>
                  <a:gd name="T93" fmla="*/ 1897377572 h 1490"/>
                  <a:gd name="T94" fmla="*/ 2147483647 w 4408"/>
                  <a:gd name="T95" fmla="*/ 1816556670 h 1490"/>
                  <a:gd name="T96" fmla="*/ 2147483647 w 4408"/>
                  <a:gd name="T97" fmla="*/ 1860815207 h 1490"/>
                  <a:gd name="T98" fmla="*/ 2147483647 w 4408"/>
                  <a:gd name="T99" fmla="*/ 1824254229 h 1490"/>
                  <a:gd name="T100" fmla="*/ 2147483647 w 4408"/>
                  <a:gd name="T101" fmla="*/ 1883907884 h 1490"/>
                  <a:gd name="T102" fmla="*/ 2147483647 w 4408"/>
                  <a:gd name="T103" fmla="*/ 1920468862 h 1490"/>
                  <a:gd name="T104" fmla="*/ 2147483647 w 4408"/>
                  <a:gd name="T105" fmla="*/ 1868512766 h 1490"/>
                  <a:gd name="T106" fmla="*/ 2147483647 w 4408"/>
                  <a:gd name="T107" fmla="*/ 1808859111 h 1490"/>
                  <a:gd name="T108" fmla="*/ 2147483647 w 4408"/>
                  <a:gd name="T109" fmla="*/ 1735735767 h 1490"/>
                  <a:gd name="T110" fmla="*/ 2147483647 w 4408"/>
                  <a:gd name="T111" fmla="*/ 1602957381 h 1490"/>
                  <a:gd name="T112" fmla="*/ 2147483647 w 4408"/>
                  <a:gd name="T113" fmla="*/ 1425920111 h 14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08"/>
                  <a:gd name="T172" fmla="*/ 0 h 1490"/>
                  <a:gd name="T173" fmla="*/ 4408 w 4408"/>
                  <a:gd name="T174" fmla="*/ 1490 h 14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08" h="1490">
                    <a:moveTo>
                      <a:pt x="0" y="1490"/>
                    </a:moveTo>
                    <a:lnTo>
                      <a:pt x="8" y="1490"/>
                    </a:lnTo>
                    <a:lnTo>
                      <a:pt x="16" y="1486"/>
                    </a:lnTo>
                    <a:lnTo>
                      <a:pt x="27" y="1482"/>
                    </a:lnTo>
                    <a:lnTo>
                      <a:pt x="39" y="1482"/>
                    </a:lnTo>
                    <a:lnTo>
                      <a:pt x="46" y="1482"/>
                    </a:lnTo>
                    <a:lnTo>
                      <a:pt x="54" y="1478"/>
                    </a:lnTo>
                    <a:lnTo>
                      <a:pt x="65" y="1474"/>
                    </a:lnTo>
                    <a:lnTo>
                      <a:pt x="77" y="1470"/>
                    </a:lnTo>
                    <a:lnTo>
                      <a:pt x="85" y="1466"/>
                    </a:lnTo>
                    <a:lnTo>
                      <a:pt x="92" y="1463"/>
                    </a:lnTo>
                    <a:lnTo>
                      <a:pt x="108" y="1463"/>
                    </a:lnTo>
                    <a:lnTo>
                      <a:pt x="115" y="1459"/>
                    </a:lnTo>
                    <a:lnTo>
                      <a:pt x="123" y="1455"/>
                    </a:lnTo>
                    <a:lnTo>
                      <a:pt x="131" y="1451"/>
                    </a:lnTo>
                    <a:lnTo>
                      <a:pt x="142" y="1451"/>
                    </a:lnTo>
                    <a:lnTo>
                      <a:pt x="154" y="1447"/>
                    </a:lnTo>
                    <a:lnTo>
                      <a:pt x="161" y="1440"/>
                    </a:lnTo>
                    <a:lnTo>
                      <a:pt x="169" y="1436"/>
                    </a:lnTo>
                    <a:lnTo>
                      <a:pt x="181" y="1428"/>
                    </a:lnTo>
                    <a:lnTo>
                      <a:pt x="192" y="1424"/>
                    </a:lnTo>
                    <a:lnTo>
                      <a:pt x="200" y="1420"/>
                    </a:lnTo>
                    <a:lnTo>
                      <a:pt x="208" y="1413"/>
                    </a:lnTo>
                    <a:lnTo>
                      <a:pt x="219" y="1409"/>
                    </a:lnTo>
                    <a:lnTo>
                      <a:pt x="231" y="1401"/>
                    </a:lnTo>
                    <a:lnTo>
                      <a:pt x="238" y="1397"/>
                    </a:lnTo>
                    <a:lnTo>
                      <a:pt x="250" y="1390"/>
                    </a:lnTo>
                    <a:lnTo>
                      <a:pt x="257" y="1386"/>
                    </a:lnTo>
                    <a:lnTo>
                      <a:pt x="269" y="1374"/>
                    </a:lnTo>
                    <a:lnTo>
                      <a:pt x="277" y="1367"/>
                    </a:lnTo>
                    <a:lnTo>
                      <a:pt x="288" y="1359"/>
                    </a:lnTo>
                    <a:lnTo>
                      <a:pt x="296" y="1351"/>
                    </a:lnTo>
                    <a:lnTo>
                      <a:pt x="307" y="1340"/>
                    </a:lnTo>
                    <a:lnTo>
                      <a:pt x="315" y="1332"/>
                    </a:lnTo>
                    <a:lnTo>
                      <a:pt x="327" y="1321"/>
                    </a:lnTo>
                    <a:lnTo>
                      <a:pt x="334" y="1317"/>
                    </a:lnTo>
                    <a:lnTo>
                      <a:pt x="346" y="1301"/>
                    </a:lnTo>
                    <a:lnTo>
                      <a:pt x="357" y="1286"/>
                    </a:lnTo>
                    <a:lnTo>
                      <a:pt x="365" y="1271"/>
                    </a:lnTo>
                    <a:lnTo>
                      <a:pt x="373" y="1255"/>
                    </a:lnTo>
                    <a:lnTo>
                      <a:pt x="380" y="1244"/>
                    </a:lnTo>
                    <a:lnTo>
                      <a:pt x="396" y="1228"/>
                    </a:lnTo>
                    <a:lnTo>
                      <a:pt x="403" y="1213"/>
                    </a:lnTo>
                    <a:lnTo>
                      <a:pt x="411" y="1202"/>
                    </a:lnTo>
                    <a:lnTo>
                      <a:pt x="419" y="1186"/>
                    </a:lnTo>
                    <a:lnTo>
                      <a:pt x="434" y="1163"/>
                    </a:lnTo>
                    <a:lnTo>
                      <a:pt x="442" y="1140"/>
                    </a:lnTo>
                    <a:lnTo>
                      <a:pt x="449" y="1117"/>
                    </a:lnTo>
                    <a:lnTo>
                      <a:pt x="457" y="1098"/>
                    </a:lnTo>
                    <a:lnTo>
                      <a:pt x="472" y="1075"/>
                    </a:lnTo>
                    <a:lnTo>
                      <a:pt x="480" y="1052"/>
                    </a:lnTo>
                    <a:lnTo>
                      <a:pt x="488" y="1029"/>
                    </a:lnTo>
                    <a:lnTo>
                      <a:pt x="499" y="1010"/>
                    </a:lnTo>
                    <a:lnTo>
                      <a:pt x="511" y="983"/>
                    </a:lnTo>
                    <a:lnTo>
                      <a:pt x="519" y="952"/>
                    </a:lnTo>
                    <a:lnTo>
                      <a:pt x="526" y="921"/>
                    </a:lnTo>
                    <a:lnTo>
                      <a:pt x="538" y="887"/>
                    </a:lnTo>
                    <a:lnTo>
                      <a:pt x="549" y="852"/>
                    </a:lnTo>
                    <a:lnTo>
                      <a:pt x="557" y="821"/>
                    </a:lnTo>
                    <a:lnTo>
                      <a:pt x="568" y="791"/>
                    </a:lnTo>
                    <a:lnTo>
                      <a:pt x="576" y="764"/>
                    </a:lnTo>
                    <a:lnTo>
                      <a:pt x="588" y="733"/>
                    </a:lnTo>
                    <a:lnTo>
                      <a:pt x="595" y="691"/>
                    </a:lnTo>
                    <a:lnTo>
                      <a:pt x="607" y="652"/>
                    </a:lnTo>
                    <a:lnTo>
                      <a:pt x="615" y="618"/>
                    </a:lnTo>
                    <a:lnTo>
                      <a:pt x="626" y="583"/>
                    </a:lnTo>
                    <a:lnTo>
                      <a:pt x="634" y="549"/>
                    </a:lnTo>
                    <a:lnTo>
                      <a:pt x="645" y="510"/>
                    </a:lnTo>
                    <a:lnTo>
                      <a:pt x="653" y="476"/>
                    </a:lnTo>
                    <a:lnTo>
                      <a:pt x="661" y="441"/>
                    </a:lnTo>
                    <a:lnTo>
                      <a:pt x="676" y="399"/>
                    </a:lnTo>
                    <a:lnTo>
                      <a:pt x="684" y="364"/>
                    </a:lnTo>
                    <a:lnTo>
                      <a:pt x="691" y="330"/>
                    </a:lnTo>
                    <a:lnTo>
                      <a:pt x="699" y="291"/>
                    </a:lnTo>
                    <a:lnTo>
                      <a:pt x="714" y="257"/>
                    </a:lnTo>
                    <a:lnTo>
                      <a:pt x="722" y="226"/>
                    </a:lnTo>
                    <a:lnTo>
                      <a:pt x="730" y="203"/>
                    </a:lnTo>
                    <a:lnTo>
                      <a:pt x="737" y="180"/>
                    </a:lnTo>
                    <a:lnTo>
                      <a:pt x="753" y="142"/>
                    </a:lnTo>
                    <a:lnTo>
                      <a:pt x="760" y="107"/>
                    </a:lnTo>
                    <a:lnTo>
                      <a:pt x="768" y="84"/>
                    </a:lnTo>
                    <a:lnTo>
                      <a:pt x="776" y="61"/>
                    </a:lnTo>
                    <a:lnTo>
                      <a:pt x="791" y="38"/>
                    </a:lnTo>
                    <a:lnTo>
                      <a:pt x="799" y="19"/>
                    </a:lnTo>
                    <a:lnTo>
                      <a:pt x="807" y="3"/>
                    </a:lnTo>
                    <a:lnTo>
                      <a:pt x="818" y="0"/>
                    </a:lnTo>
                    <a:lnTo>
                      <a:pt x="830" y="0"/>
                    </a:lnTo>
                    <a:lnTo>
                      <a:pt x="837" y="0"/>
                    </a:lnTo>
                    <a:lnTo>
                      <a:pt x="845" y="0"/>
                    </a:lnTo>
                    <a:lnTo>
                      <a:pt x="856" y="11"/>
                    </a:lnTo>
                    <a:lnTo>
                      <a:pt x="868" y="30"/>
                    </a:lnTo>
                    <a:lnTo>
                      <a:pt x="876" y="53"/>
                    </a:lnTo>
                    <a:lnTo>
                      <a:pt x="883" y="80"/>
                    </a:lnTo>
                    <a:lnTo>
                      <a:pt x="895" y="111"/>
                    </a:lnTo>
                    <a:lnTo>
                      <a:pt x="903" y="142"/>
                    </a:lnTo>
                    <a:lnTo>
                      <a:pt x="914" y="180"/>
                    </a:lnTo>
                    <a:lnTo>
                      <a:pt x="926" y="222"/>
                    </a:lnTo>
                    <a:lnTo>
                      <a:pt x="933" y="261"/>
                    </a:lnTo>
                    <a:lnTo>
                      <a:pt x="941" y="299"/>
                    </a:lnTo>
                    <a:lnTo>
                      <a:pt x="952" y="338"/>
                    </a:lnTo>
                    <a:lnTo>
                      <a:pt x="964" y="380"/>
                    </a:lnTo>
                    <a:lnTo>
                      <a:pt x="972" y="418"/>
                    </a:lnTo>
                    <a:lnTo>
                      <a:pt x="979" y="457"/>
                    </a:lnTo>
                    <a:lnTo>
                      <a:pt x="995" y="495"/>
                    </a:lnTo>
                    <a:lnTo>
                      <a:pt x="1002" y="530"/>
                    </a:lnTo>
                    <a:lnTo>
                      <a:pt x="1010" y="564"/>
                    </a:lnTo>
                    <a:lnTo>
                      <a:pt x="1018" y="595"/>
                    </a:lnTo>
                    <a:lnTo>
                      <a:pt x="1033" y="626"/>
                    </a:lnTo>
                    <a:lnTo>
                      <a:pt x="1041" y="656"/>
                    </a:lnTo>
                    <a:lnTo>
                      <a:pt x="1048" y="683"/>
                    </a:lnTo>
                    <a:lnTo>
                      <a:pt x="1056" y="710"/>
                    </a:lnTo>
                    <a:lnTo>
                      <a:pt x="1072" y="733"/>
                    </a:lnTo>
                    <a:lnTo>
                      <a:pt x="1079" y="756"/>
                    </a:lnTo>
                    <a:lnTo>
                      <a:pt x="1087" y="779"/>
                    </a:lnTo>
                    <a:lnTo>
                      <a:pt x="1095" y="798"/>
                    </a:lnTo>
                    <a:lnTo>
                      <a:pt x="1110" y="818"/>
                    </a:lnTo>
                    <a:lnTo>
                      <a:pt x="1118" y="837"/>
                    </a:lnTo>
                    <a:lnTo>
                      <a:pt x="1125" y="856"/>
                    </a:lnTo>
                    <a:lnTo>
                      <a:pt x="1137" y="871"/>
                    </a:lnTo>
                    <a:lnTo>
                      <a:pt x="1148" y="883"/>
                    </a:lnTo>
                    <a:lnTo>
                      <a:pt x="1156" y="898"/>
                    </a:lnTo>
                    <a:lnTo>
                      <a:pt x="1164" y="910"/>
                    </a:lnTo>
                    <a:lnTo>
                      <a:pt x="1175" y="921"/>
                    </a:lnTo>
                    <a:lnTo>
                      <a:pt x="1183" y="933"/>
                    </a:lnTo>
                    <a:lnTo>
                      <a:pt x="1194" y="944"/>
                    </a:lnTo>
                    <a:lnTo>
                      <a:pt x="1202" y="960"/>
                    </a:lnTo>
                    <a:lnTo>
                      <a:pt x="1214" y="979"/>
                    </a:lnTo>
                    <a:lnTo>
                      <a:pt x="1221" y="979"/>
                    </a:lnTo>
                    <a:lnTo>
                      <a:pt x="1233" y="983"/>
                    </a:lnTo>
                    <a:lnTo>
                      <a:pt x="1244" y="986"/>
                    </a:lnTo>
                    <a:lnTo>
                      <a:pt x="1252" y="994"/>
                    </a:lnTo>
                    <a:lnTo>
                      <a:pt x="1260" y="1002"/>
                    </a:lnTo>
                    <a:lnTo>
                      <a:pt x="1271" y="1010"/>
                    </a:lnTo>
                    <a:lnTo>
                      <a:pt x="1283" y="1017"/>
                    </a:lnTo>
                    <a:lnTo>
                      <a:pt x="1290" y="1029"/>
                    </a:lnTo>
                    <a:lnTo>
                      <a:pt x="1298" y="1040"/>
                    </a:lnTo>
                    <a:lnTo>
                      <a:pt x="1310" y="1048"/>
                    </a:lnTo>
                    <a:lnTo>
                      <a:pt x="1321" y="1048"/>
                    </a:lnTo>
                    <a:lnTo>
                      <a:pt x="1329" y="1048"/>
                    </a:lnTo>
                    <a:lnTo>
                      <a:pt x="1336" y="1052"/>
                    </a:lnTo>
                    <a:lnTo>
                      <a:pt x="1352" y="1056"/>
                    </a:lnTo>
                    <a:lnTo>
                      <a:pt x="1360" y="1059"/>
                    </a:lnTo>
                    <a:lnTo>
                      <a:pt x="1367" y="1067"/>
                    </a:lnTo>
                    <a:lnTo>
                      <a:pt x="1375" y="1075"/>
                    </a:lnTo>
                    <a:lnTo>
                      <a:pt x="1390" y="1079"/>
                    </a:lnTo>
                    <a:lnTo>
                      <a:pt x="1398" y="1086"/>
                    </a:lnTo>
                    <a:lnTo>
                      <a:pt x="1406" y="1090"/>
                    </a:lnTo>
                    <a:lnTo>
                      <a:pt x="1413" y="1090"/>
                    </a:lnTo>
                    <a:lnTo>
                      <a:pt x="1425" y="1094"/>
                    </a:lnTo>
                    <a:lnTo>
                      <a:pt x="1436" y="1094"/>
                    </a:lnTo>
                    <a:lnTo>
                      <a:pt x="1444" y="1098"/>
                    </a:lnTo>
                    <a:lnTo>
                      <a:pt x="1452" y="1102"/>
                    </a:lnTo>
                    <a:lnTo>
                      <a:pt x="1463" y="1109"/>
                    </a:lnTo>
                    <a:lnTo>
                      <a:pt x="1475" y="1117"/>
                    </a:lnTo>
                    <a:lnTo>
                      <a:pt x="1482" y="1113"/>
                    </a:lnTo>
                    <a:lnTo>
                      <a:pt x="1494" y="1109"/>
                    </a:lnTo>
                    <a:lnTo>
                      <a:pt x="1502" y="1109"/>
                    </a:lnTo>
                    <a:lnTo>
                      <a:pt x="1513" y="1113"/>
                    </a:lnTo>
                    <a:lnTo>
                      <a:pt x="1521" y="1117"/>
                    </a:lnTo>
                    <a:lnTo>
                      <a:pt x="1532" y="1117"/>
                    </a:lnTo>
                    <a:lnTo>
                      <a:pt x="1540" y="1117"/>
                    </a:lnTo>
                    <a:lnTo>
                      <a:pt x="1552" y="1121"/>
                    </a:lnTo>
                    <a:lnTo>
                      <a:pt x="1563" y="1125"/>
                    </a:lnTo>
                    <a:lnTo>
                      <a:pt x="1571" y="1125"/>
                    </a:lnTo>
                    <a:lnTo>
                      <a:pt x="1578" y="1121"/>
                    </a:lnTo>
                    <a:lnTo>
                      <a:pt x="1590" y="1121"/>
                    </a:lnTo>
                    <a:lnTo>
                      <a:pt x="1601" y="1121"/>
                    </a:lnTo>
                    <a:lnTo>
                      <a:pt x="1609" y="1121"/>
                    </a:lnTo>
                    <a:lnTo>
                      <a:pt x="1617" y="1125"/>
                    </a:lnTo>
                    <a:lnTo>
                      <a:pt x="1628" y="1125"/>
                    </a:lnTo>
                    <a:lnTo>
                      <a:pt x="1640" y="1129"/>
                    </a:lnTo>
                    <a:lnTo>
                      <a:pt x="1648" y="1129"/>
                    </a:lnTo>
                    <a:lnTo>
                      <a:pt x="1655" y="1121"/>
                    </a:lnTo>
                    <a:lnTo>
                      <a:pt x="1663" y="1117"/>
                    </a:lnTo>
                    <a:lnTo>
                      <a:pt x="1678" y="1117"/>
                    </a:lnTo>
                    <a:lnTo>
                      <a:pt x="1686" y="1117"/>
                    </a:lnTo>
                    <a:lnTo>
                      <a:pt x="1694" y="1113"/>
                    </a:lnTo>
                    <a:lnTo>
                      <a:pt x="1705" y="1113"/>
                    </a:lnTo>
                    <a:lnTo>
                      <a:pt x="1717" y="1117"/>
                    </a:lnTo>
                    <a:lnTo>
                      <a:pt x="1724" y="1121"/>
                    </a:lnTo>
                    <a:lnTo>
                      <a:pt x="1732" y="1113"/>
                    </a:lnTo>
                    <a:lnTo>
                      <a:pt x="1744" y="1113"/>
                    </a:lnTo>
                    <a:lnTo>
                      <a:pt x="1755" y="1113"/>
                    </a:lnTo>
                    <a:lnTo>
                      <a:pt x="1763" y="1113"/>
                    </a:lnTo>
                    <a:lnTo>
                      <a:pt x="1770" y="1113"/>
                    </a:lnTo>
                    <a:lnTo>
                      <a:pt x="1782" y="1113"/>
                    </a:lnTo>
                    <a:lnTo>
                      <a:pt x="1793" y="1113"/>
                    </a:lnTo>
                    <a:lnTo>
                      <a:pt x="1801" y="1113"/>
                    </a:lnTo>
                    <a:lnTo>
                      <a:pt x="1813" y="1113"/>
                    </a:lnTo>
                    <a:lnTo>
                      <a:pt x="1820" y="1117"/>
                    </a:lnTo>
                    <a:lnTo>
                      <a:pt x="1832" y="1117"/>
                    </a:lnTo>
                    <a:lnTo>
                      <a:pt x="1840" y="1113"/>
                    </a:lnTo>
                    <a:lnTo>
                      <a:pt x="1851" y="1113"/>
                    </a:lnTo>
                    <a:lnTo>
                      <a:pt x="1859" y="1117"/>
                    </a:lnTo>
                    <a:lnTo>
                      <a:pt x="1870" y="1113"/>
                    </a:lnTo>
                    <a:lnTo>
                      <a:pt x="1878" y="1113"/>
                    </a:lnTo>
                    <a:lnTo>
                      <a:pt x="1889" y="1117"/>
                    </a:lnTo>
                    <a:lnTo>
                      <a:pt x="1897" y="1117"/>
                    </a:lnTo>
                    <a:lnTo>
                      <a:pt x="1909" y="1121"/>
                    </a:lnTo>
                    <a:lnTo>
                      <a:pt x="1920" y="1121"/>
                    </a:lnTo>
                    <a:lnTo>
                      <a:pt x="1928" y="1117"/>
                    </a:lnTo>
                    <a:lnTo>
                      <a:pt x="1936" y="1117"/>
                    </a:lnTo>
                    <a:lnTo>
                      <a:pt x="1943" y="1117"/>
                    </a:lnTo>
                    <a:lnTo>
                      <a:pt x="1959" y="1117"/>
                    </a:lnTo>
                    <a:lnTo>
                      <a:pt x="1966" y="1117"/>
                    </a:lnTo>
                    <a:lnTo>
                      <a:pt x="1974" y="1121"/>
                    </a:lnTo>
                    <a:lnTo>
                      <a:pt x="1982" y="1121"/>
                    </a:lnTo>
                    <a:lnTo>
                      <a:pt x="1997" y="1121"/>
                    </a:lnTo>
                    <a:lnTo>
                      <a:pt x="2005" y="1125"/>
                    </a:lnTo>
                    <a:lnTo>
                      <a:pt x="2012" y="1125"/>
                    </a:lnTo>
                    <a:lnTo>
                      <a:pt x="2020" y="1129"/>
                    </a:lnTo>
                    <a:lnTo>
                      <a:pt x="2035" y="1129"/>
                    </a:lnTo>
                    <a:lnTo>
                      <a:pt x="2043" y="1129"/>
                    </a:lnTo>
                    <a:lnTo>
                      <a:pt x="2051" y="1129"/>
                    </a:lnTo>
                    <a:lnTo>
                      <a:pt x="2062" y="1129"/>
                    </a:lnTo>
                    <a:lnTo>
                      <a:pt x="2074" y="1129"/>
                    </a:lnTo>
                    <a:lnTo>
                      <a:pt x="2081" y="1129"/>
                    </a:lnTo>
                    <a:lnTo>
                      <a:pt x="2089" y="1129"/>
                    </a:lnTo>
                    <a:lnTo>
                      <a:pt x="2101" y="1129"/>
                    </a:lnTo>
                    <a:lnTo>
                      <a:pt x="2112" y="1129"/>
                    </a:lnTo>
                    <a:lnTo>
                      <a:pt x="2120" y="1129"/>
                    </a:lnTo>
                    <a:lnTo>
                      <a:pt x="2131" y="1129"/>
                    </a:lnTo>
                    <a:lnTo>
                      <a:pt x="2139" y="1129"/>
                    </a:lnTo>
                    <a:lnTo>
                      <a:pt x="2151" y="1125"/>
                    </a:lnTo>
                    <a:lnTo>
                      <a:pt x="2158" y="1125"/>
                    </a:lnTo>
                    <a:lnTo>
                      <a:pt x="2170" y="1125"/>
                    </a:lnTo>
                    <a:lnTo>
                      <a:pt x="2177" y="1125"/>
                    </a:lnTo>
                    <a:lnTo>
                      <a:pt x="2185" y="1125"/>
                    </a:lnTo>
                    <a:lnTo>
                      <a:pt x="2197" y="1125"/>
                    </a:lnTo>
                    <a:lnTo>
                      <a:pt x="2208" y="1125"/>
                    </a:lnTo>
                    <a:lnTo>
                      <a:pt x="2216" y="1125"/>
                    </a:lnTo>
                    <a:lnTo>
                      <a:pt x="2224" y="1125"/>
                    </a:lnTo>
                    <a:lnTo>
                      <a:pt x="2239" y="1125"/>
                    </a:lnTo>
                    <a:lnTo>
                      <a:pt x="2247" y="1125"/>
                    </a:lnTo>
                    <a:lnTo>
                      <a:pt x="2254" y="1121"/>
                    </a:lnTo>
                    <a:lnTo>
                      <a:pt x="2262" y="1121"/>
                    </a:lnTo>
                    <a:lnTo>
                      <a:pt x="2277" y="1121"/>
                    </a:lnTo>
                    <a:lnTo>
                      <a:pt x="2285" y="1121"/>
                    </a:lnTo>
                    <a:lnTo>
                      <a:pt x="2293" y="1121"/>
                    </a:lnTo>
                    <a:lnTo>
                      <a:pt x="2300" y="1125"/>
                    </a:lnTo>
                    <a:lnTo>
                      <a:pt x="2316" y="1125"/>
                    </a:lnTo>
                    <a:lnTo>
                      <a:pt x="2323" y="1125"/>
                    </a:lnTo>
                    <a:lnTo>
                      <a:pt x="2331" y="1125"/>
                    </a:lnTo>
                    <a:lnTo>
                      <a:pt x="2339" y="1125"/>
                    </a:lnTo>
                    <a:lnTo>
                      <a:pt x="2354" y="1125"/>
                    </a:lnTo>
                    <a:lnTo>
                      <a:pt x="2362" y="1129"/>
                    </a:lnTo>
                    <a:lnTo>
                      <a:pt x="2369" y="1129"/>
                    </a:lnTo>
                    <a:lnTo>
                      <a:pt x="2381" y="1129"/>
                    </a:lnTo>
                    <a:lnTo>
                      <a:pt x="2392" y="1129"/>
                    </a:lnTo>
                    <a:lnTo>
                      <a:pt x="2400" y="1129"/>
                    </a:lnTo>
                    <a:lnTo>
                      <a:pt x="2408" y="1129"/>
                    </a:lnTo>
                    <a:lnTo>
                      <a:pt x="2419" y="1129"/>
                    </a:lnTo>
                    <a:lnTo>
                      <a:pt x="2431" y="1129"/>
                    </a:lnTo>
                    <a:lnTo>
                      <a:pt x="2439" y="1132"/>
                    </a:lnTo>
                    <a:lnTo>
                      <a:pt x="2446" y="1132"/>
                    </a:lnTo>
                    <a:lnTo>
                      <a:pt x="2458" y="1132"/>
                    </a:lnTo>
                    <a:lnTo>
                      <a:pt x="2465" y="1132"/>
                    </a:lnTo>
                    <a:lnTo>
                      <a:pt x="2477" y="1132"/>
                    </a:lnTo>
                    <a:lnTo>
                      <a:pt x="2488" y="1132"/>
                    </a:lnTo>
                    <a:lnTo>
                      <a:pt x="2496" y="1132"/>
                    </a:lnTo>
                    <a:lnTo>
                      <a:pt x="2504" y="1132"/>
                    </a:lnTo>
                    <a:lnTo>
                      <a:pt x="2515" y="1132"/>
                    </a:lnTo>
                    <a:lnTo>
                      <a:pt x="2527" y="1132"/>
                    </a:lnTo>
                    <a:lnTo>
                      <a:pt x="2535" y="1129"/>
                    </a:lnTo>
                    <a:lnTo>
                      <a:pt x="2542" y="1129"/>
                    </a:lnTo>
                    <a:lnTo>
                      <a:pt x="2558" y="1129"/>
                    </a:lnTo>
                    <a:lnTo>
                      <a:pt x="2565" y="1129"/>
                    </a:lnTo>
                    <a:lnTo>
                      <a:pt x="2573" y="1129"/>
                    </a:lnTo>
                    <a:lnTo>
                      <a:pt x="2581" y="1129"/>
                    </a:lnTo>
                    <a:lnTo>
                      <a:pt x="2596" y="1129"/>
                    </a:lnTo>
                    <a:lnTo>
                      <a:pt x="2604" y="1129"/>
                    </a:lnTo>
                    <a:lnTo>
                      <a:pt x="2611" y="1129"/>
                    </a:lnTo>
                    <a:lnTo>
                      <a:pt x="2619" y="1129"/>
                    </a:lnTo>
                    <a:lnTo>
                      <a:pt x="2634" y="1129"/>
                    </a:lnTo>
                    <a:lnTo>
                      <a:pt x="2642" y="1129"/>
                    </a:lnTo>
                    <a:lnTo>
                      <a:pt x="2650" y="1125"/>
                    </a:lnTo>
                    <a:lnTo>
                      <a:pt x="2657" y="1125"/>
                    </a:lnTo>
                    <a:lnTo>
                      <a:pt x="2673" y="1125"/>
                    </a:lnTo>
                    <a:lnTo>
                      <a:pt x="2680" y="1125"/>
                    </a:lnTo>
                    <a:lnTo>
                      <a:pt x="2688" y="1121"/>
                    </a:lnTo>
                    <a:lnTo>
                      <a:pt x="2700" y="1121"/>
                    </a:lnTo>
                    <a:lnTo>
                      <a:pt x="2707" y="1121"/>
                    </a:lnTo>
                    <a:lnTo>
                      <a:pt x="2719" y="1121"/>
                    </a:lnTo>
                    <a:lnTo>
                      <a:pt x="2727" y="1121"/>
                    </a:lnTo>
                    <a:lnTo>
                      <a:pt x="2738" y="1121"/>
                    </a:lnTo>
                    <a:lnTo>
                      <a:pt x="2746" y="1121"/>
                    </a:lnTo>
                    <a:lnTo>
                      <a:pt x="2757" y="1121"/>
                    </a:lnTo>
                    <a:lnTo>
                      <a:pt x="2765" y="1121"/>
                    </a:lnTo>
                    <a:lnTo>
                      <a:pt x="2776" y="1121"/>
                    </a:lnTo>
                    <a:lnTo>
                      <a:pt x="2784" y="1121"/>
                    </a:lnTo>
                    <a:lnTo>
                      <a:pt x="2796" y="1121"/>
                    </a:lnTo>
                    <a:lnTo>
                      <a:pt x="2807" y="1121"/>
                    </a:lnTo>
                    <a:lnTo>
                      <a:pt x="2815" y="1121"/>
                    </a:lnTo>
                    <a:lnTo>
                      <a:pt x="2823" y="1121"/>
                    </a:lnTo>
                    <a:lnTo>
                      <a:pt x="2834" y="1121"/>
                    </a:lnTo>
                    <a:lnTo>
                      <a:pt x="2846" y="1125"/>
                    </a:lnTo>
                    <a:lnTo>
                      <a:pt x="2853" y="1125"/>
                    </a:lnTo>
                    <a:lnTo>
                      <a:pt x="2861" y="1125"/>
                    </a:lnTo>
                    <a:lnTo>
                      <a:pt x="2872" y="1125"/>
                    </a:lnTo>
                    <a:lnTo>
                      <a:pt x="2884" y="1129"/>
                    </a:lnTo>
                    <a:lnTo>
                      <a:pt x="2892" y="1129"/>
                    </a:lnTo>
                    <a:lnTo>
                      <a:pt x="2899" y="1129"/>
                    </a:lnTo>
                    <a:lnTo>
                      <a:pt x="2915" y="1129"/>
                    </a:lnTo>
                    <a:lnTo>
                      <a:pt x="2922" y="1129"/>
                    </a:lnTo>
                    <a:lnTo>
                      <a:pt x="2930" y="1132"/>
                    </a:lnTo>
                    <a:lnTo>
                      <a:pt x="2938" y="1132"/>
                    </a:lnTo>
                    <a:lnTo>
                      <a:pt x="2953" y="1132"/>
                    </a:lnTo>
                    <a:lnTo>
                      <a:pt x="2961" y="1132"/>
                    </a:lnTo>
                    <a:lnTo>
                      <a:pt x="2968" y="1132"/>
                    </a:lnTo>
                    <a:lnTo>
                      <a:pt x="2976" y="1132"/>
                    </a:lnTo>
                    <a:lnTo>
                      <a:pt x="2988" y="1129"/>
                    </a:lnTo>
                    <a:lnTo>
                      <a:pt x="2999" y="1129"/>
                    </a:lnTo>
                    <a:lnTo>
                      <a:pt x="3007" y="1129"/>
                    </a:lnTo>
                    <a:lnTo>
                      <a:pt x="3015" y="1129"/>
                    </a:lnTo>
                    <a:lnTo>
                      <a:pt x="3026" y="1129"/>
                    </a:lnTo>
                    <a:lnTo>
                      <a:pt x="3038" y="1125"/>
                    </a:lnTo>
                    <a:lnTo>
                      <a:pt x="3045" y="1125"/>
                    </a:lnTo>
                    <a:lnTo>
                      <a:pt x="3057" y="1125"/>
                    </a:lnTo>
                    <a:lnTo>
                      <a:pt x="3064" y="1125"/>
                    </a:lnTo>
                    <a:lnTo>
                      <a:pt x="3076" y="1125"/>
                    </a:lnTo>
                    <a:lnTo>
                      <a:pt x="3084" y="1125"/>
                    </a:lnTo>
                    <a:lnTo>
                      <a:pt x="3095" y="1121"/>
                    </a:lnTo>
                    <a:lnTo>
                      <a:pt x="3103" y="1121"/>
                    </a:lnTo>
                    <a:lnTo>
                      <a:pt x="3114" y="1121"/>
                    </a:lnTo>
                    <a:lnTo>
                      <a:pt x="3126" y="1121"/>
                    </a:lnTo>
                    <a:lnTo>
                      <a:pt x="3134" y="1121"/>
                    </a:lnTo>
                    <a:lnTo>
                      <a:pt x="3141" y="1121"/>
                    </a:lnTo>
                    <a:lnTo>
                      <a:pt x="3153" y="1117"/>
                    </a:lnTo>
                    <a:lnTo>
                      <a:pt x="3164" y="1117"/>
                    </a:lnTo>
                    <a:lnTo>
                      <a:pt x="3172" y="1113"/>
                    </a:lnTo>
                    <a:lnTo>
                      <a:pt x="3180" y="1109"/>
                    </a:lnTo>
                    <a:lnTo>
                      <a:pt x="3191" y="1106"/>
                    </a:lnTo>
                    <a:lnTo>
                      <a:pt x="3203" y="1102"/>
                    </a:lnTo>
                    <a:lnTo>
                      <a:pt x="3210" y="1098"/>
                    </a:lnTo>
                    <a:lnTo>
                      <a:pt x="3218" y="1094"/>
                    </a:lnTo>
                    <a:lnTo>
                      <a:pt x="3226" y="1090"/>
                    </a:lnTo>
                    <a:lnTo>
                      <a:pt x="3241" y="1086"/>
                    </a:lnTo>
                    <a:lnTo>
                      <a:pt x="3249" y="1086"/>
                    </a:lnTo>
                    <a:lnTo>
                      <a:pt x="3256" y="1086"/>
                    </a:lnTo>
                    <a:lnTo>
                      <a:pt x="3268" y="1086"/>
                    </a:lnTo>
                    <a:lnTo>
                      <a:pt x="3280" y="1086"/>
                    </a:lnTo>
                    <a:lnTo>
                      <a:pt x="3287" y="1090"/>
                    </a:lnTo>
                    <a:lnTo>
                      <a:pt x="3295" y="1090"/>
                    </a:lnTo>
                    <a:lnTo>
                      <a:pt x="3306" y="1094"/>
                    </a:lnTo>
                    <a:lnTo>
                      <a:pt x="3318" y="1094"/>
                    </a:lnTo>
                    <a:lnTo>
                      <a:pt x="3326" y="1094"/>
                    </a:lnTo>
                    <a:lnTo>
                      <a:pt x="3333" y="1094"/>
                    </a:lnTo>
                    <a:lnTo>
                      <a:pt x="3345" y="1094"/>
                    </a:lnTo>
                    <a:lnTo>
                      <a:pt x="3356" y="1090"/>
                    </a:lnTo>
                    <a:lnTo>
                      <a:pt x="3364" y="1090"/>
                    </a:lnTo>
                    <a:lnTo>
                      <a:pt x="3376" y="1090"/>
                    </a:lnTo>
                    <a:lnTo>
                      <a:pt x="3383" y="1086"/>
                    </a:lnTo>
                    <a:lnTo>
                      <a:pt x="3395" y="1082"/>
                    </a:lnTo>
                    <a:lnTo>
                      <a:pt x="3402" y="1082"/>
                    </a:lnTo>
                    <a:lnTo>
                      <a:pt x="3414" y="1079"/>
                    </a:lnTo>
                    <a:lnTo>
                      <a:pt x="3422" y="1071"/>
                    </a:lnTo>
                    <a:lnTo>
                      <a:pt x="3433" y="1067"/>
                    </a:lnTo>
                    <a:lnTo>
                      <a:pt x="3441" y="1059"/>
                    </a:lnTo>
                    <a:lnTo>
                      <a:pt x="3452" y="1052"/>
                    </a:lnTo>
                    <a:lnTo>
                      <a:pt x="3460" y="1044"/>
                    </a:lnTo>
                    <a:lnTo>
                      <a:pt x="3472" y="1040"/>
                    </a:lnTo>
                    <a:lnTo>
                      <a:pt x="3483" y="1036"/>
                    </a:lnTo>
                    <a:lnTo>
                      <a:pt x="3491" y="1036"/>
                    </a:lnTo>
                    <a:lnTo>
                      <a:pt x="3498" y="1036"/>
                    </a:lnTo>
                    <a:lnTo>
                      <a:pt x="3506" y="1036"/>
                    </a:lnTo>
                    <a:lnTo>
                      <a:pt x="3521" y="1036"/>
                    </a:lnTo>
                    <a:lnTo>
                      <a:pt x="3529" y="1036"/>
                    </a:lnTo>
                    <a:lnTo>
                      <a:pt x="3537" y="1036"/>
                    </a:lnTo>
                    <a:lnTo>
                      <a:pt x="3544" y="1029"/>
                    </a:lnTo>
                    <a:lnTo>
                      <a:pt x="3560" y="1021"/>
                    </a:lnTo>
                    <a:lnTo>
                      <a:pt x="3568" y="1010"/>
                    </a:lnTo>
                    <a:lnTo>
                      <a:pt x="3575" y="1002"/>
                    </a:lnTo>
                    <a:lnTo>
                      <a:pt x="3583" y="994"/>
                    </a:lnTo>
                    <a:lnTo>
                      <a:pt x="3598" y="990"/>
                    </a:lnTo>
                    <a:lnTo>
                      <a:pt x="3606" y="986"/>
                    </a:lnTo>
                    <a:lnTo>
                      <a:pt x="3614" y="986"/>
                    </a:lnTo>
                    <a:lnTo>
                      <a:pt x="3625" y="986"/>
                    </a:lnTo>
                    <a:lnTo>
                      <a:pt x="3637" y="983"/>
                    </a:lnTo>
                    <a:lnTo>
                      <a:pt x="3644" y="979"/>
                    </a:lnTo>
                    <a:lnTo>
                      <a:pt x="3652" y="971"/>
                    </a:lnTo>
                    <a:lnTo>
                      <a:pt x="3664" y="963"/>
                    </a:lnTo>
                    <a:lnTo>
                      <a:pt x="3675" y="956"/>
                    </a:lnTo>
                    <a:lnTo>
                      <a:pt x="3683" y="948"/>
                    </a:lnTo>
                    <a:lnTo>
                      <a:pt x="3694" y="944"/>
                    </a:lnTo>
                    <a:lnTo>
                      <a:pt x="3702" y="940"/>
                    </a:lnTo>
                    <a:lnTo>
                      <a:pt x="3713" y="940"/>
                    </a:lnTo>
                    <a:lnTo>
                      <a:pt x="3721" y="944"/>
                    </a:lnTo>
                    <a:lnTo>
                      <a:pt x="3733" y="948"/>
                    </a:lnTo>
                    <a:lnTo>
                      <a:pt x="3740" y="956"/>
                    </a:lnTo>
                    <a:lnTo>
                      <a:pt x="3748" y="960"/>
                    </a:lnTo>
                    <a:lnTo>
                      <a:pt x="3760" y="963"/>
                    </a:lnTo>
                    <a:lnTo>
                      <a:pt x="3771" y="967"/>
                    </a:lnTo>
                    <a:lnTo>
                      <a:pt x="3779" y="967"/>
                    </a:lnTo>
                    <a:lnTo>
                      <a:pt x="3786" y="963"/>
                    </a:lnTo>
                    <a:lnTo>
                      <a:pt x="3802" y="960"/>
                    </a:lnTo>
                    <a:lnTo>
                      <a:pt x="3809" y="956"/>
                    </a:lnTo>
                    <a:lnTo>
                      <a:pt x="3817" y="952"/>
                    </a:lnTo>
                    <a:lnTo>
                      <a:pt x="3825" y="948"/>
                    </a:lnTo>
                    <a:lnTo>
                      <a:pt x="3840" y="948"/>
                    </a:lnTo>
                    <a:lnTo>
                      <a:pt x="3848" y="948"/>
                    </a:lnTo>
                    <a:lnTo>
                      <a:pt x="3856" y="952"/>
                    </a:lnTo>
                    <a:lnTo>
                      <a:pt x="3863" y="956"/>
                    </a:lnTo>
                    <a:lnTo>
                      <a:pt x="3879" y="963"/>
                    </a:lnTo>
                    <a:lnTo>
                      <a:pt x="3886" y="967"/>
                    </a:lnTo>
                    <a:lnTo>
                      <a:pt x="3894" y="971"/>
                    </a:lnTo>
                    <a:lnTo>
                      <a:pt x="3902" y="975"/>
                    </a:lnTo>
                    <a:lnTo>
                      <a:pt x="3917" y="979"/>
                    </a:lnTo>
                    <a:lnTo>
                      <a:pt x="3925" y="979"/>
                    </a:lnTo>
                    <a:lnTo>
                      <a:pt x="3932" y="979"/>
                    </a:lnTo>
                    <a:lnTo>
                      <a:pt x="3944" y="983"/>
                    </a:lnTo>
                    <a:lnTo>
                      <a:pt x="3955" y="986"/>
                    </a:lnTo>
                    <a:lnTo>
                      <a:pt x="3963" y="990"/>
                    </a:lnTo>
                    <a:lnTo>
                      <a:pt x="3971" y="994"/>
                    </a:lnTo>
                    <a:lnTo>
                      <a:pt x="3982" y="998"/>
                    </a:lnTo>
                    <a:lnTo>
                      <a:pt x="3994" y="998"/>
                    </a:lnTo>
                    <a:lnTo>
                      <a:pt x="4001" y="998"/>
                    </a:lnTo>
                    <a:lnTo>
                      <a:pt x="4009" y="994"/>
                    </a:lnTo>
                    <a:lnTo>
                      <a:pt x="4021" y="990"/>
                    </a:lnTo>
                    <a:lnTo>
                      <a:pt x="4028" y="986"/>
                    </a:lnTo>
                    <a:lnTo>
                      <a:pt x="4040" y="983"/>
                    </a:lnTo>
                    <a:lnTo>
                      <a:pt x="4051" y="979"/>
                    </a:lnTo>
                    <a:lnTo>
                      <a:pt x="4059" y="979"/>
                    </a:lnTo>
                    <a:lnTo>
                      <a:pt x="4067" y="975"/>
                    </a:lnTo>
                    <a:lnTo>
                      <a:pt x="4078" y="971"/>
                    </a:lnTo>
                    <a:lnTo>
                      <a:pt x="4090" y="967"/>
                    </a:lnTo>
                    <a:lnTo>
                      <a:pt x="4097" y="963"/>
                    </a:lnTo>
                    <a:lnTo>
                      <a:pt x="4105" y="960"/>
                    </a:lnTo>
                    <a:lnTo>
                      <a:pt x="4120" y="956"/>
                    </a:lnTo>
                    <a:lnTo>
                      <a:pt x="4128" y="956"/>
                    </a:lnTo>
                    <a:lnTo>
                      <a:pt x="4136" y="952"/>
                    </a:lnTo>
                    <a:lnTo>
                      <a:pt x="4144" y="948"/>
                    </a:lnTo>
                    <a:lnTo>
                      <a:pt x="4159" y="940"/>
                    </a:lnTo>
                    <a:lnTo>
                      <a:pt x="4167" y="933"/>
                    </a:lnTo>
                    <a:lnTo>
                      <a:pt x="4174" y="929"/>
                    </a:lnTo>
                    <a:lnTo>
                      <a:pt x="4182" y="925"/>
                    </a:lnTo>
                    <a:lnTo>
                      <a:pt x="4197" y="921"/>
                    </a:lnTo>
                    <a:lnTo>
                      <a:pt x="4205" y="917"/>
                    </a:lnTo>
                    <a:lnTo>
                      <a:pt x="4213" y="914"/>
                    </a:lnTo>
                    <a:lnTo>
                      <a:pt x="4220" y="906"/>
                    </a:lnTo>
                    <a:lnTo>
                      <a:pt x="4236" y="902"/>
                    </a:lnTo>
                    <a:lnTo>
                      <a:pt x="4243" y="894"/>
                    </a:lnTo>
                    <a:lnTo>
                      <a:pt x="4251" y="887"/>
                    </a:lnTo>
                    <a:lnTo>
                      <a:pt x="4263" y="879"/>
                    </a:lnTo>
                    <a:lnTo>
                      <a:pt x="4270" y="867"/>
                    </a:lnTo>
                    <a:lnTo>
                      <a:pt x="4282" y="860"/>
                    </a:lnTo>
                    <a:lnTo>
                      <a:pt x="4289" y="852"/>
                    </a:lnTo>
                    <a:lnTo>
                      <a:pt x="4301" y="844"/>
                    </a:lnTo>
                    <a:lnTo>
                      <a:pt x="4309" y="833"/>
                    </a:lnTo>
                    <a:lnTo>
                      <a:pt x="4320" y="821"/>
                    </a:lnTo>
                    <a:lnTo>
                      <a:pt x="4328" y="810"/>
                    </a:lnTo>
                    <a:lnTo>
                      <a:pt x="4339" y="802"/>
                    </a:lnTo>
                    <a:lnTo>
                      <a:pt x="4347" y="791"/>
                    </a:lnTo>
                    <a:lnTo>
                      <a:pt x="4359" y="779"/>
                    </a:lnTo>
                    <a:lnTo>
                      <a:pt x="4370" y="768"/>
                    </a:lnTo>
                    <a:lnTo>
                      <a:pt x="4378" y="752"/>
                    </a:lnTo>
                    <a:lnTo>
                      <a:pt x="4385" y="741"/>
                    </a:lnTo>
                    <a:lnTo>
                      <a:pt x="4397" y="729"/>
                    </a:lnTo>
                    <a:lnTo>
                      <a:pt x="4408" y="714"/>
                    </a:lnTo>
                  </a:path>
                </a:pathLst>
              </a:custGeom>
              <a:noFill/>
              <a:ln w="19050">
                <a:solidFill>
                  <a:srgbClr val="CC6600"/>
                </a:solidFill>
                <a:round/>
                <a:headEnd/>
                <a:tailEnd/>
              </a:ln>
            </p:spPr>
            <p:txBody>
              <a:bodyPr/>
              <a:lstStyle/>
              <a:p>
                <a:endParaRPr lang="en-AU">
                  <a:solidFill>
                    <a:srgbClr val="4D4D4D"/>
                  </a:solidFill>
                </a:endParaRPr>
              </a:p>
            </p:txBody>
          </p:sp>
          <p:sp>
            <p:nvSpPr>
              <p:cNvPr id="41" name="Freeform 164"/>
              <p:cNvSpPr>
                <a:spLocks noChangeAspect="1"/>
              </p:cNvSpPr>
              <p:nvPr/>
            </p:nvSpPr>
            <p:spPr bwMode="auto">
              <a:xfrm>
                <a:off x="1524000" y="3352800"/>
                <a:ext cx="4938712" cy="2066925"/>
              </a:xfrm>
              <a:custGeom>
                <a:avLst/>
                <a:gdLst>
                  <a:gd name="T0" fmla="*/ 81594064 w 4408"/>
                  <a:gd name="T1" fmla="*/ 2147483647 h 1490"/>
                  <a:gd name="T2" fmla="*/ 178250745 w 4408"/>
                  <a:gd name="T3" fmla="*/ 2147483647 h 1490"/>
                  <a:gd name="T4" fmla="*/ 274908512 w 4408"/>
                  <a:gd name="T5" fmla="*/ 2147483647 h 1490"/>
                  <a:gd name="T6" fmla="*/ 371566348 w 4408"/>
                  <a:gd name="T7" fmla="*/ 2147483647 h 1490"/>
                  <a:gd name="T8" fmla="*/ 468222994 w 4408"/>
                  <a:gd name="T9" fmla="*/ 2147483647 h 1490"/>
                  <a:gd name="T10" fmla="*/ 563624795 w 4408"/>
                  <a:gd name="T11" fmla="*/ 2147483647 h 1490"/>
                  <a:gd name="T12" fmla="*/ 660282702 w 4408"/>
                  <a:gd name="T13" fmla="*/ 1772296745 h 1490"/>
                  <a:gd name="T14" fmla="*/ 761960967 w 4408"/>
                  <a:gd name="T15" fmla="*/ 1254655316 h 1490"/>
                  <a:gd name="T16" fmla="*/ 858618733 w 4408"/>
                  <a:gd name="T17" fmla="*/ 700451695 h 1490"/>
                  <a:gd name="T18" fmla="*/ 954020535 w 4408"/>
                  <a:gd name="T19" fmla="*/ 205901816 h 1490"/>
                  <a:gd name="T20" fmla="*/ 1050678301 w 4408"/>
                  <a:gd name="T21" fmla="*/ 0 h 1490"/>
                  <a:gd name="T22" fmla="*/ 1147334947 w 4408"/>
                  <a:gd name="T23" fmla="*/ 361771493 h 1490"/>
                  <a:gd name="T24" fmla="*/ 1249013492 w 4408"/>
                  <a:gd name="T25" fmla="*/ 960235125 h 1490"/>
                  <a:gd name="T26" fmla="*/ 1345671259 w 4408"/>
                  <a:gd name="T27" fmla="*/ 1425920111 h 1490"/>
                  <a:gd name="T28" fmla="*/ 1441073060 w 4408"/>
                  <a:gd name="T29" fmla="*/ 1706870961 h 1490"/>
                  <a:gd name="T30" fmla="*/ 1532709207 w 4408"/>
                  <a:gd name="T31" fmla="*/ 1891605443 h 1490"/>
                  <a:gd name="T32" fmla="*/ 1629366974 w 4408"/>
                  <a:gd name="T33" fmla="*/ 1993593593 h 1490"/>
                  <a:gd name="T34" fmla="*/ 1726023620 w 4408"/>
                  <a:gd name="T35" fmla="*/ 2068642367 h 1490"/>
                  <a:gd name="T36" fmla="*/ 1822681386 w 4408"/>
                  <a:gd name="T37" fmla="*/ 2120598463 h 1490"/>
                  <a:gd name="T38" fmla="*/ 1923104806 w 4408"/>
                  <a:gd name="T39" fmla="*/ 2147483647 h 1490"/>
                  <a:gd name="T40" fmla="*/ 2019761452 w 4408"/>
                  <a:gd name="T41" fmla="*/ 2147483647 h 1490"/>
                  <a:gd name="T42" fmla="*/ 2116419219 w 4408"/>
                  <a:gd name="T43" fmla="*/ 2112902291 h 1490"/>
                  <a:gd name="T44" fmla="*/ 2147483647 w 4408"/>
                  <a:gd name="T45" fmla="*/ 2089809614 h 1490"/>
                  <a:gd name="T46" fmla="*/ 2147483647 w 4408"/>
                  <a:gd name="T47" fmla="*/ 2089809614 h 1490"/>
                  <a:gd name="T48" fmla="*/ 2147483647 w 4408"/>
                  <a:gd name="T49" fmla="*/ 2089809614 h 1490"/>
                  <a:gd name="T50" fmla="*/ 2147483647 w 4408"/>
                  <a:gd name="T51" fmla="*/ 2105204732 h 1490"/>
                  <a:gd name="T52" fmla="*/ 2147483647 w 4408"/>
                  <a:gd name="T53" fmla="*/ 2128296022 h 1490"/>
                  <a:gd name="T54" fmla="*/ 2147483647 w 4408"/>
                  <a:gd name="T55" fmla="*/ 2112902291 h 1490"/>
                  <a:gd name="T56" fmla="*/ 2147483647 w 4408"/>
                  <a:gd name="T57" fmla="*/ 2105204732 h 1490"/>
                  <a:gd name="T58" fmla="*/ 2147483647 w 4408"/>
                  <a:gd name="T59" fmla="*/ 2105204732 h 1490"/>
                  <a:gd name="T60" fmla="*/ 2147483647 w 4408"/>
                  <a:gd name="T61" fmla="*/ 2120598463 h 1490"/>
                  <a:gd name="T62" fmla="*/ 2147483647 w 4408"/>
                  <a:gd name="T63" fmla="*/ 2134069538 h 1490"/>
                  <a:gd name="T64" fmla="*/ 2147483647 w 4408"/>
                  <a:gd name="T65" fmla="*/ 2134069538 h 1490"/>
                  <a:gd name="T66" fmla="*/ 2147483647 w 4408"/>
                  <a:gd name="T67" fmla="*/ 2128296022 h 1490"/>
                  <a:gd name="T68" fmla="*/ 2147483647 w 4408"/>
                  <a:gd name="T69" fmla="*/ 2105204732 h 1490"/>
                  <a:gd name="T70" fmla="*/ 2147483647 w 4408"/>
                  <a:gd name="T71" fmla="*/ 2105204732 h 1490"/>
                  <a:gd name="T72" fmla="*/ 2147483647 w 4408"/>
                  <a:gd name="T73" fmla="*/ 2112902291 h 1490"/>
                  <a:gd name="T74" fmla="*/ 2147483647 w 4408"/>
                  <a:gd name="T75" fmla="*/ 2141767098 h 1490"/>
                  <a:gd name="T76" fmla="*/ 2147483647 w 4408"/>
                  <a:gd name="T77" fmla="*/ 2134069538 h 1490"/>
                  <a:gd name="T78" fmla="*/ 2147483647 w 4408"/>
                  <a:gd name="T79" fmla="*/ 2120598463 h 1490"/>
                  <a:gd name="T80" fmla="*/ 2147483647 w 4408"/>
                  <a:gd name="T81" fmla="*/ 2097507173 h 1490"/>
                  <a:gd name="T82" fmla="*/ 2147483647 w 4408"/>
                  <a:gd name="T83" fmla="*/ 1993593593 h 1490"/>
                  <a:gd name="T84" fmla="*/ 2147483647 w 4408"/>
                  <a:gd name="T85" fmla="*/ 2008988711 h 1490"/>
                  <a:gd name="T86" fmla="*/ 2147483647 w 4408"/>
                  <a:gd name="T87" fmla="*/ 1993593593 h 1490"/>
                  <a:gd name="T88" fmla="*/ 2147483647 w 4408"/>
                  <a:gd name="T89" fmla="*/ 1860815207 h 1490"/>
                  <a:gd name="T90" fmla="*/ 2147483647 w 4408"/>
                  <a:gd name="T91" fmla="*/ 1831950401 h 1490"/>
                  <a:gd name="T92" fmla="*/ 2147483647 w 4408"/>
                  <a:gd name="T93" fmla="*/ 1668384553 h 1490"/>
                  <a:gd name="T94" fmla="*/ 2147483647 w 4408"/>
                  <a:gd name="T95" fmla="*/ 1535606166 h 1490"/>
                  <a:gd name="T96" fmla="*/ 2147483647 w 4408"/>
                  <a:gd name="T97" fmla="*/ 1624124628 h 1490"/>
                  <a:gd name="T98" fmla="*/ 2147483647 w 4408"/>
                  <a:gd name="T99" fmla="*/ 1587562263 h 1490"/>
                  <a:gd name="T100" fmla="*/ 2147483647 w 4408"/>
                  <a:gd name="T101" fmla="*/ 1720340649 h 1490"/>
                  <a:gd name="T102" fmla="*/ 2147483647 w 4408"/>
                  <a:gd name="T103" fmla="*/ 1839647960 h 1490"/>
                  <a:gd name="T104" fmla="*/ 2147483647 w 4408"/>
                  <a:gd name="T105" fmla="*/ 1787691863 h 1490"/>
                  <a:gd name="T106" fmla="*/ 2147483647 w 4408"/>
                  <a:gd name="T107" fmla="*/ 1751129498 h 1490"/>
                  <a:gd name="T108" fmla="*/ 2147483647 w 4408"/>
                  <a:gd name="T109" fmla="*/ 1699173402 h 1490"/>
                  <a:gd name="T110" fmla="*/ 2147483647 w 4408"/>
                  <a:gd name="T111" fmla="*/ 1566395016 h 1490"/>
                  <a:gd name="T112" fmla="*/ 2147483647 w 4408"/>
                  <a:gd name="T113" fmla="*/ 1381660186 h 14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08"/>
                  <a:gd name="T172" fmla="*/ 0 h 1490"/>
                  <a:gd name="T173" fmla="*/ 4408 w 4408"/>
                  <a:gd name="T174" fmla="*/ 1490 h 14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08" h="1490">
                    <a:moveTo>
                      <a:pt x="0" y="1490"/>
                    </a:moveTo>
                    <a:lnTo>
                      <a:pt x="8" y="1486"/>
                    </a:lnTo>
                    <a:lnTo>
                      <a:pt x="16" y="1486"/>
                    </a:lnTo>
                    <a:lnTo>
                      <a:pt x="27" y="1482"/>
                    </a:lnTo>
                    <a:lnTo>
                      <a:pt x="39" y="1482"/>
                    </a:lnTo>
                    <a:lnTo>
                      <a:pt x="46" y="1482"/>
                    </a:lnTo>
                    <a:lnTo>
                      <a:pt x="54" y="1478"/>
                    </a:lnTo>
                    <a:lnTo>
                      <a:pt x="65" y="1474"/>
                    </a:lnTo>
                    <a:lnTo>
                      <a:pt x="77" y="1470"/>
                    </a:lnTo>
                    <a:lnTo>
                      <a:pt x="85" y="1466"/>
                    </a:lnTo>
                    <a:lnTo>
                      <a:pt x="92" y="1466"/>
                    </a:lnTo>
                    <a:lnTo>
                      <a:pt x="108" y="1463"/>
                    </a:lnTo>
                    <a:lnTo>
                      <a:pt x="115" y="1459"/>
                    </a:lnTo>
                    <a:lnTo>
                      <a:pt x="123" y="1455"/>
                    </a:lnTo>
                    <a:lnTo>
                      <a:pt x="131" y="1451"/>
                    </a:lnTo>
                    <a:lnTo>
                      <a:pt x="142" y="1451"/>
                    </a:lnTo>
                    <a:lnTo>
                      <a:pt x="154" y="1447"/>
                    </a:lnTo>
                    <a:lnTo>
                      <a:pt x="161" y="1440"/>
                    </a:lnTo>
                    <a:lnTo>
                      <a:pt x="169" y="1436"/>
                    </a:lnTo>
                    <a:lnTo>
                      <a:pt x="181" y="1428"/>
                    </a:lnTo>
                    <a:lnTo>
                      <a:pt x="192" y="1424"/>
                    </a:lnTo>
                    <a:lnTo>
                      <a:pt x="200" y="1420"/>
                    </a:lnTo>
                    <a:lnTo>
                      <a:pt x="208" y="1417"/>
                    </a:lnTo>
                    <a:lnTo>
                      <a:pt x="219" y="1409"/>
                    </a:lnTo>
                    <a:lnTo>
                      <a:pt x="231" y="1401"/>
                    </a:lnTo>
                    <a:lnTo>
                      <a:pt x="238" y="1397"/>
                    </a:lnTo>
                    <a:lnTo>
                      <a:pt x="250" y="1390"/>
                    </a:lnTo>
                    <a:lnTo>
                      <a:pt x="257" y="1386"/>
                    </a:lnTo>
                    <a:lnTo>
                      <a:pt x="269" y="1374"/>
                    </a:lnTo>
                    <a:lnTo>
                      <a:pt x="277" y="1367"/>
                    </a:lnTo>
                    <a:lnTo>
                      <a:pt x="288" y="1359"/>
                    </a:lnTo>
                    <a:lnTo>
                      <a:pt x="296" y="1351"/>
                    </a:lnTo>
                    <a:lnTo>
                      <a:pt x="307" y="1340"/>
                    </a:lnTo>
                    <a:lnTo>
                      <a:pt x="315" y="1332"/>
                    </a:lnTo>
                    <a:lnTo>
                      <a:pt x="327" y="1321"/>
                    </a:lnTo>
                    <a:lnTo>
                      <a:pt x="334" y="1313"/>
                    </a:lnTo>
                    <a:lnTo>
                      <a:pt x="346" y="1301"/>
                    </a:lnTo>
                    <a:lnTo>
                      <a:pt x="357" y="1286"/>
                    </a:lnTo>
                    <a:lnTo>
                      <a:pt x="365" y="1271"/>
                    </a:lnTo>
                    <a:lnTo>
                      <a:pt x="373" y="1259"/>
                    </a:lnTo>
                    <a:lnTo>
                      <a:pt x="380" y="1244"/>
                    </a:lnTo>
                    <a:lnTo>
                      <a:pt x="396" y="1228"/>
                    </a:lnTo>
                    <a:lnTo>
                      <a:pt x="403" y="1213"/>
                    </a:lnTo>
                    <a:lnTo>
                      <a:pt x="411" y="1202"/>
                    </a:lnTo>
                    <a:lnTo>
                      <a:pt x="419" y="1186"/>
                    </a:lnTo>
                    <a:lnTo>
                      <a:pt x="434" y="1163"/>
                    </a:lnTo>
                    <a:lnTo>
                      <a:pt x="442" y="1140"/>
                    </a:lnTo>
                    <a:lnTo>
                      <a:pt x="449" y="1121"/>
                    </a:lnTo>
                    <a:lnTo>
                      <a:pt x="457" y="1098"/>
                    </a:lnTo>
                    <a:lnTo>
                      <a:pt x="472" y="1075"/>
                    </a:lnTo>
                    <a:lnTo>
                      <a:pt x="480" y="1052"/>
                    </a:lnTo>
                    <a:lnTo>
                      <a:pt x="488" y="1029"/>
                    </a:lnTo>
                    <a:lnTo>
                      <a:pt x="499" y="1006"/>
                    </a:lnTo>
                    <a:lnTo>
                      <a:pt x="511" y="983"/>
                    </a:lnTo>
                    <a:lnTo>
                      <a:pt x="519" y="952"/>
                    </a:lnTo>
                    <a:lnTo>
                      <a:pt x="526" y="921"/>
                    </a:lnTo>
                    <a:lnTo>
                      <a:pt x="538" y="887"/>
                    </a:lnTo>
                    <a:lnTo>
                      <a:pt x="549" y="852"/>
                    </a:lnTo>
                    <a:lnTo>
                      <a:pt x="557" y="821"/>
                    </a:lnTo>
                    <a:lnTo>
                      <a:pt x="568" y="791"/>
                    </a:lnTo>
                    <a:lnTo>
                      <a:pt x="576" y="760"/>
                    </a:lnTo>
                    <a:lnTo>
                      <a:pt x="588" y="729"/>
                    </a:lnTo>
                    <a:lnTo>
                      <a:pt x="595" y="687"/>
                    </a:lnTo>
                    <a:lnTo>
                      <a:pt x="607" y="652"/>
                    </a:lnTo>
                    <a:lnTo>
                      <a:pt x="615" y="614"/>
                    </a:lnTo>
                    <a:lnTo>
                      <a:pt x="626" y="583"/>
                    </a:lnTo>
                    <a:lnTo>
                      <a:pt x="634" y="545"/>
                    </a:lnTo>
                    <a:lnTo>
                      <a:pt x="645" y="510"/>
                    </a:lnTo>
                    <a:lnTo>
                      <a:pt x="653" y="476"/>
                    </a:lnTo>
                    <a:lnTo>
                      <a:pt x="661" y="437"/>
                    </a:lnTo>
                    <a:lnTo>
                      <a:pt x="676" y="399"/>
                    </a:lnTo>
                    <a:lnTo>
                      <a:pt x="684" y="364"/>
                    </a:lnTo>
                    <a:lnTo>
                      <a:pt x="691" y="330"/>
                    </a:lnTo>
                    <a:lnTo>
                      <a:pt x="699" y="291"/>
                    </a:lnTo>
                    <a:lnTo>
                      <a:pt x="714" y="257"/>
                    </a:lnTo>
                    <a:lnTo>
                      <a:pt x="722" y="226"/>
                    </a:lnTo>
                    <a:lnTo>
                      <a:pt x="730" y="199"/>
                    </a:lnTo>
                    <a:lnTo>
                      <a:pt x="737" y="176"/>
                    </a:lnTo>
                    <a:lnTo>
                      <a:pt x="753" y="138"/>
                    </a:lnTo>
                    <a:lnTo>
                      <a:pt x="760" y="107"/>
                    </a:lnTo>
                    <a:lnTo>
                      <a:pt x="768" y="84"/>
                    </a:lnTo>
                    <a:lnTo>
                      <a:pt x="776" y="61"/>
                    </a:lnTo>
                    <a:lnTo>
                      <a:pt x="791" y="34"/>
                    </a:lnTo>
                    <a:lnTo>
                      <a:pt x="799" y="15"/>
                    </a:lnTo>
                    <a:lnTo>
                      <a:pt x="807" y="7"/>
                    </a:lnTo>
                    <a:lnTo>
                      <a:pt x="818" y="0"/>
                    </a:lnTo>
                    <a:lnTo>
                      <a:pt x="830" y="0"/>
                    </a:lnTo>
                    <a:lnTo>
                      <a:pt x="837" y="0"/>
                    </a:lnTo>
                    <a:lnTo>
                      <a:pt x="845" y="3"/>
                    </a:lnTo>
                    <a:lnTo>
                      <a:pt x="856" y="15"/>
                    </a:lnTo>
                    <a:lnTo>
                      <a:pt x="868" y="34"/>
                    </a:lnTo>
                    <a:lnTo>
                      <a:pt x="876" y="53"/>
                    </a:lnTo>
                    <a:lnTo>
                      <a:pt x="883" y="80"/>
                    </a:lnTo>
                    <a:lnTo>
                      <a:pt x="895" y="115"/>
                    </a:lnTo>
                    <a:lnTo>
                      <a:pt x="903" y="149"/>
                    </a:lnTo>
                    <a:lnTo>
                      <a:pt x="914" y="188"/>
                    </a:lnTo>
                    <a:lnTo>
                      <a:pt x="926" y="226"/>
                    </a:lnTo>
                    <a:lnTo>
                      <a:pt x="933" y="265"/>
                    </a:lnTo>
                    <a:lnTo>
                      <a:pt x="941" y="303"/>
                    </a:lnTo>
                    <a:lnTo>
                      <a:pt x="952" y="345"/>
                    </a:lnTo>
                    <a:lnTo>
                      <a:pt x="964" y="384"/>
                    </a:lnTo>
                    <a:lnTo>
                      <a:pt x="972" y="426"/>
                    </a:lnTo>
                    <a:lnTo>
                      <a:pt x="979" y="464"/>
                    </a:lnTo>
                    <a:lnTo>
                      <a:pt x="995" y="499"/>
                    </a:lnTo>
                    <a:lnTo>
                      <a:pt x="1002" y="537"/>
                    </a:lnTo>
                    <a:lnTo>
                      <a:pt x="1010" y="572"/>
                    </a:lnTo>
                    <a:lnTo>
                      <a:pt x="1018" y="603"/>
                    </a:lnTo>
                    <a:lnTo>
                      <a:pt x="1033" y="633"/>
                    </a:lnTo>
                    <a:lnTo>
                      <a:pt x="1041" y="664"/>
                    </a:lnTo>
                    <a:lnTo>
                      <a:pt x="1048" y="691"/>
                    </a:lnTo>
                    <a:lnTo>
                      <a:pt x="1056" y="718"/>
                    </a:lnTo>
                    <a:lnTo>
                      <a:pt x="1072" y="741"/>
                    </a:lnTo>
                    <a:lnTo>
                      <a:pt x="1079" y="764"/>
                    </a:lnTo>
                    <a:lnTo>
                      <a:pt x="1087" y="783"/>
                    </a:lnTo>
                    <a:lnTo>
                      <a:pt x="1095" y="806"/>
                    </a:lnTo>
                    <a:lnTo>
                      <a:pt x="1110" y="825"/>
                    </a:lnTo>
                    <a:lnTo>
                      <a:pt x="1118" y="841"/>
                    </a:lnTo>
                    <a:lnTo>
                      <a:pt x="1125" y="860"/>
                    </a:lnTo>
                    <a:lnTo>
                      <a:pt x="1137" y="875"/>
                    </a:lnTo>
                    <a:lnTo>
                      <a:pt x="1148" y="887"/>
                    </a:lnTo>
                    <a:lnTo>
                      <a:pt x="1156" y="902"/>
                    </a:lnTo>
                    <a:lnTo>
                      <a:pt x="1164" y="914"/>
                    </a:lnTo>
                    <a:lnTo>
                      <a:pt x="1175" y="925"/>
                    </a:lnTo>
                    <a:lnTo>
                      <a:pt x="1183" y="937"/>
                    </a:lnTo>
                    <a:lnTo>
                      <a:pt x="1194" y="948"/>
                    </a:lnTo>
                    <a:lnTo>
                      <a:pt x="1202" y="963"/>
                    </a:lnTo>
                    <a:lnTo>
                      <a:pt x="1214" y="979"/>
                    </a:lnTo>
                    <a:lnTo>
                      <a:pt x="1221" y="983"/>
                    </a:lnTo>
                    <a:lnTo>
                      <a:pt x="1233" y="986"/>
                    </a:lnTo>
                    <a:lnTo>
                      <a:pt x="1244" y="990"/>
                    </a:lnTo>
                    <a:lnTo>
                      <a:pt x="1252" y="998"/>
                    </a:lnTo>
                    <a:lnTo>
                      <a:pt x="1260" y="1006"/>
                    </a:lnTo>
                    <a:lnTo>
                      <a:pt x="1271" y="1010"/>
                    </a:lnTo>
                    <a:lnTo>
                      <a:pt x="1283" y="1021"/>
                    </a:lnTo>
                    <a:lnTo>
                      <a:pt x="1290" y="1029"/>
                    </a:lnTo>
                    <a:lnTo>
                      <a:pt x="1298" y="1036"/>
                    </a:lnTo>
                    <a:lnTo>
                      <a:pt x="1310" y="1044"/>
                    </a:lnTo>
                    <a:lnTo>
                      <a:pt x="1321" y="1044"/>
                    </a:lnTo>
                    <a:lnTo>
                      <a:pt x="1329" y="1048"/>
                    </a:lnTo>
                    <a:lnTo>
                      <a:pt x="1336" y="1056"/>
                    </a:lnTo>
                    <a:lnTo>
                      <a:pt x="1352" y="1059"/>
                    </a:lnTo>
                    <a:lnTo>
                      <a:pt x="1360" y="1063"/>
                    </a:lnTo>
                    <a:lnTo>
                      <a:pt x="1367" y="1067"/>
                    </a:lnTo>
                    <a:lnTo>
                      <a:pt x="1375" y="1075"/>
                    </a:lnTo>
                    <a:lnTo>
                      <a:pt x="1390" y="1079"/>
                    </a:lnTo>
                    <a:lnTo>
                      <a:pt x="1398" y="1086"/>
                    </a:lnTo>
                    <a:lnTo>
                      <a:pt x="1406" y="1090"/>
                    </a:lnTo>
                    <a:lnTo>
                      <a:pt x="1413" y="1090"/>
                    </a:lnTo>
                    <a:lnTo>
                      <a:pt x="1425" y="1090"/>
                    </a:lnTo>
                    <a:lnTo>
                      <a:pt x="1436" y="1094"/>
                    </a:lnTo>
                    <a:lnTo>
                      <a:pt x="1444" y="1098"/>
                    </a:lnTo>
                    <a:lnTo>
                      <a:pt x="1452" y="1102"/>
                    </a:lnTo>
                    <a:lnTo>
                      <a:pt x="1463" y="1106"/>
                    </a:lnTo>
                    <a:lnTo>
                      <a:pt x="1475" y="1113"/>
                    </a:lnTo>
                    <a:lnTo>
                      <a:pt x="1482" y="1113"/>
                    </a:lnTo>
                    <a:lnTo>
                      <a:pt x="1494" y="1109"/>
                    </a:lnTo>
                    <a:lnTo>
                      <a:pt x="1502" y="1109"/>
                    </a:lnTo>
                    <a:lnTo>
                      <a:pt x="1513" y="1113"/>
                    </a:lnTo>
                    <a:lnTo>
                      <a:pt x="1521" y="1117"/>
                    </a:lnTo>
                    <a:lnTo>
                      <a:pt x="1532" y="1117"/>
                    </a:lnTo>
                    <a:lnTo>
                      <a:pt x="1540" y="1117"/>
                    </a:lnTo>
                    <a:lnTo>
                      <a:pt x="1552" y="1117"/>
                    </a:lnTo>
                    <a:lnTo>
                      <a:pt x="1563" y="1121"/>
                    </a:lnTo>
                    <a:lnTo>
                      <a:pt x="1571" y="1121"/>
                    </a:lnTo>
                    <a:lnTo>
                      <a:pt x="1578" y="1117"/>
                    </a:lnTo>
                    <a:lnTo>
                      <a:pt x="1590" y="1117"/>
                    </a:lnTo>
                    <a:lnTo>
                      <a:pt x="1601" y="1117"/>
                    </a:lnTo>
                    <a:lnTo>
                      <a:pt x="1609" y="1117"/>
                    </a:lnTo>
                    <a:lnTo>
                      <a:pt x="1617" y="1117"/>
                    </a:lnTo>
                    <a:lnTo>
                      <a:pt x="1628" y="1117"/>
                    </a:lnTo>
                    <a:lnTo>
                      <a:pt x="1640" y="1117"/>
                    </a:lnTo>
                    <a:lnTo>
                      <a:pt x="1648" y="1113"/>
                    </a:lnTo>
                    <a:lnTo>
                      <a:pt x="1655" y="1109"/>
                    </a:lnTo>
                    <a:lnTo>
                      <a:pt x="1663" y="1102"/>
                    </a:lnTo>
                    <a:lnTo>
                      <a:pt x="1678" y="1102"/>
                    </a:lnTo>
                    <a:lnTo>
                      <a:pt x="1686" y="1098"/>
                    </a:lnTo>
                    <a:lnTo>
                      <a:pt x="1694" y="1090"/>
                    </a:lnTo>
                    <a:lnTo>
                      <a:pt x="1705" y="1090"/>
                    </a:lnTo>
                    <a:lnTo>
                      <a:pt x="1717" y="1090"/>
                    </a:lnTo>
                    <a:lnTo>
                      <a:pt x="1724" y="1090"/>
                    </a:lnTo>
                    <a:lnTo>
                      <a:pt x="1732" y="1086"/>
                    </a:lnTo>
                    <a:lnTo>
                      <a:pt x="1744" y="1086"/>
                    </a:lnTo>
                    <a:lnTo>
                      <a:pt x="1755" y="1086"/>
                    </a:lnTo>
                    <a:lnTo>
                      <a:pt x="1763" y="1086"/>
                    </a:lnTo>
                    <a:lnTo>
                      <a:pt x="1770" y="1086"/>
                    </a:lnTo>
                    <a:lnTo>
                      <a:pt x="1782" y="1086"/>
                    </a:lnTo>
                    <a:lnTo>
                      <a:pt x="1793" y="1086"/>
                    </a:lnTo>
                    <a:lnTo>
                      <a:pt x="1801" y="1086"/>
                    </a:lnTo>
                    <a:lnTo>
                      <a:pt x="1813" y="1086"/>
                    </a:lnTo>
                    <a:lnTo>
                      <a:pt x="1820" y="1090"/>
                    </a:lnTo>
                    <a:lnTo>
                      <a:pt x="1832" y="1086"/>
                    </a:lnTo>
                    <a:lnTo>
                      <a:pt x="1840" y="1086"/>
                    </a:lnTo>
                    <a:lnTo>
                      <a:pt x="1851" y="1082"/>
                    </a:lnTo>
                    <a:lnTo>
                      <a:pt x="1859" y="1082"/>
                    </a:lnTo>
                    <a:lnTo>
                      <a:pt x="1870" y="1082"/>
                    </a:lnTo>
                    <a:lnTo>
                      <a:pt x="1878" y="1082"/>
                    </a:lnTo>
                    <a:lnTo>
                      <a:pt x="1889" y="1082"/>
                    </a:lnTo>
                    <a:lnTo>
                      <a:pt x="1897" y="1086"/>
                    </a:lnTo>
                    <a:lnTo>
                      <a:pt x="1909" y="1086"/>
                    </a:lnTo>
                    <a:lnTo>
                      <a:pt x="1920" y="1086"/>
                    </a:lnTo>
                    <a:lnTo>
                      <a:pt x="1928" y="1086"/>
                    </a:lnTo>
                    <a:lnTo>
                      <a:pt x="1936" y="1086"/>
                    </a:lnTo>
                    <a:lnTo>
                      <a:pt x="1943" y="1086"/>
                    </a:lnTo>
                    <a:lnTo>
                      <a:pt x="1959" y="1086"/>
                    </a:lnTo>
                    <a:lnTo>
                      <a:pt x="1966" y="1086"/>
                    </a:lnTo>
                    <a:lnTo>
                      <a:pt x="1974" y="1090"/>
                    </a:lnTo>
                    <a:lnTo>
                      <a:pt x="1982" y="1090"/>
                    </a:lnTo>
                    <a:lnTo>
                      <a:pt x="1997" y="1094"/>
                    </a:lnTo>
                    <a:lnTo>
                      <a:pt x="2005" y="1094"/>
                    </a:lnTo>
                    <a:lnTo>
                      <a:pt x="2012" y="1098"/>
                    </a:lnTo>
                    <a:lnTo>
                      <a:pt x="2020" y="1102"/>
                    </a:lnTo>
                    <a:lnTo>
                      <a:pt x="2035" y="1102"/>
                    </a:lnTo>
                    <a:lnTo>
                      <a:pt x="2043" y="1102"/>
                    </a:lnTo>
                    <a:lnTo>
                      <a:pt x="2051" y="1102"/>
                    </a:lnTo>
                    <a:lnTo>
                      <a:pt x="2062" y="1102"/>
                    </a:lnTo>
                    <a:lnTo>
                      <a:pt x="2074" y="1106"/>
                    </a:lnTo>
                    <a:lnTo>
                      <a:pt x="2081" y="1102"/>
                    </a:lnTo>
                    <a:lnTo>
                      <a:pt x="2089" y="1102"/>
                    </a:lnTo>
                    <a:lnTo>
                      <a:pt x="2101" y="1102"/>
                    </a:lnTo>
                    <a:lnTo>
                      <a:pt x="2112" y="1102"/>
                    </a:lnTo>
                    <a:lnTo>
                      <a:pt x="2120" y="1102"/>
                    </a:lnTo>
                    <a:lnTo>
                      <a:pt x="2131" y="1098"/>
                    </a:lnTo>
                    <a:lnTo>
                      <a:pt x="2139" y="1098"/>
                    </a:lnTo>
                    <a:lnTo>
                      <a:pt x="2151" y="1098"/>
                    </a:lnTo>
                    <a:lnTo>
                      <a:pt x="2158" y="1098"/>
                    </a:lnTo>
                    <a:lnTo>
                      <a:pt x="2170" y="1094"/>
                    </a:lnTo>
                    <a:lnTo>
                      <a:pt x="2177" y="1094"/>
                    </a:lnTo>
                    <a:lnTo>
                      <a:pt x="2185" y="1094"/>
                    </a:lnTo>
                    <a:lnTo>
                      <a:pt x="2197" y="1094"/>
                    </a:lnTo>
                    <a:lnTo>
                      <a:pt x="2208" y="1094"/>
                    </a:lnTo>
                    <a:lnTo>
                      <a:pt x="2216" y="1094"/>
                    </a:lnTo>
                    <a:lnTo>
                      <a:pt x="2224" y="1094"/>
                    </a:lnTo>
                    <a:lnTo>
                      <a:pt x="2239" y="1094"/>
                    </a:lnTo>
                    <a:lnTo>
                      <a:pt x="2247" y="1094"/>
                    </a:lnTo>
                    <a:lnTo>
                      <a:pt x="2254" y="1090"/>
                    </a:lnTo>
                    <a:lnTo>
                      <a:pt x="2262" y="1090"/>
                    </a:lnTo>
                    <a:lnTo>
                      <a:pt x="2277" y="1090"/>
                    </a:lnTo>
                    <a:lnTo>
                      <a:pt x="2285" y="1090"/>
                    </a:lnTo>
                    <a:lnTo>
                      <a:pt x="2293" y="1090"/>
                    </a:lnTo>
                    <a:lnTo>
                      <a:pt x="2300" y="1094"/>
                    </a:lnTo>
                    <a:lnTo>
                      <a:pt x="2316" y="1094"/>
                    </a:lnTo>
                    <a:lnTo>
                      <a:pt x="2323" y="1098"/>
                    </a:lnTo>
                    <a:lnTo>
                      <a:pt x="2331" y="1098"/>
                    </a:lnTo>
                    <a:lnTo>
                      <a:pt x="2339" y="1098"/>
                    </a:lnTo>
                    <a:lnTo>
                      <a:pt x="2354" y="1098"/>
                    </a:lnTo>
                    <a:lnTo>
                      <a:pt x="2362" y="1102"/>
                    </a:lnTo>
                    <a:lnTo>
                      <a:pt x="2369" y="1102"/>
                    </a:lnTo>
                    <a:lnTo>
                      <a:pt x="2381" y="1102"/>
                    </a:lnTo>
                    <a:lnTo>
                      <a:pt x="2392" y="1102"/>
                    </a:lnTo>
                    <a:lnTo>
                      <a:pt x="2400" y="1106"/>
                    </a:lnTo>
                    <a:lnTo>
                      <a:pt x="2408" y="1106"/>
                    </a:lnTo>
                    <a:lnTo>
                      <a:pt x="2419" y="1106"/>
                    </a:lnTo>
                    <a:lnTo>
                      <a:pt x="2431" y="1106"/>
                    </a:lnTo>
                    <a:lnTo>
                      <a:pt x="2439" y="1106"/>
                    </a:lnTo>
                    <a:lnTo>
                      <a:pt x="2446" y="1109"/>
                    </a:lnTo>
                    <a:lnTo>
                      <a:pt x="2458" y="1109"/>
                    </a:lnTo>
                    <a:lnTo>
                      <a:pt x="2465" y="1109"/>
                    </a:lnTo>
                    <a:lnTo>
                      <a:pt x="2477" y="1109"/>
                    </a:lnTo>
                    <a:lnTo>
                      <a:pt x="2488" y="1109"/>
                    </a:lnTo>
                    <a:lnTo>
                      <a:pt x="2496" y="1109"/>
                    </a:lnTo>
                    <a:lnTo>
                      <a:pt x="2504" y="1109"/>
                    </a:lnTo>
                    <a:lnTo>
                      <a:pt x="2515" y="1109"/>
                    </a:lnTo>
                    <a:lnTo>
                      <a:pt x="2527" y="1109"/>
                    </a:lnTo>
                    <a:lnTo>
                      <a:pt x="2535" y="1109"/>
                    </a:lnTo>
                    <a:lnTo>
                      <a:pt x="2542" y="1109"/>
                    </a:lnTo>
                    <a:lnTo>
                      <a:pt x="2558" y="1109"/>
                    </a:lnTo>
                    <a:lnTo>
                      <a:pt x="2565" y="1109"/>
                    </a:lnTo>
                    <a:lnTo>
                      <a:pt x="2573" y="1109"/>
                    </a:lnTo>
                    <a:lnTo>
                      <a:pt x="2581" y="1109"/>
                    </a:lnTo>
                    <a:lnTo>
                      <a:pt x="2596" y="1106"/>
                    </a:lnTo>
                    <a:lnTo>
                      <a:pt x="2604" y="1106"/>
                    </a:lnTo>
                    <a:lnTo>
                      <a:pt x="2611" y="1106"/>
                    </a:lnTo>
                    <a:lnTo>
                      <a:pt x="2619" y="1106"/>
                    </a:lnTo>
                    <a:lnTo>
                      <a:pt x="2634" y="1106"/>
                    </a:lnTo>
                    <a:lnTo>
                      <a:pt x="2642" y="1106"/>
                    </a:lnTo>
                    <a:lnTo>
                      <a:pt x="2650" y="1102"/>
                    </a:lnTo>
                    <a:lnTo>
                      <a:pt x="2657" y="1102"/>
                    </a:lnTo>
                    <a:lnTo>
                      <a:pt x="2673" y="1098"/>
                    </a:lnTo>
                    <a:lnTo>
                      <a:pt x="2680" y="1098"/>
                    </a:lnTo>
                    <a:lnTo>
                      <a:pt x="2688" y="1094"/>
                    </a:lnTo>
                    <a:lnTo>
                      <a:pt x="2700" y="1094"/>
                    </a:lnTo>
                    <a:lnTo>
                      <a:pt x="2707" y="1094"/>
                    </a:lnTo>
                    <a:lnTo>
                      <a:pt x="2719" y="1090"/>
                    </a:lnTo>
                    <a:lnTo>
                      <a:pt x="2727" y="1090"/>
                    </a:lnTo>
                    <a:lnTo>
                      <a:pt x="2738" y="1090"/>
                    </a:lnTo>
                    <a:lnTo>
                      <a:pt x="2746" y="1090"/>
                    </a:lnTo>
                    <a:lnTo>
                      <a:pt x="2757" y="1094"/>
                    </a:lnTo>
                    <a:lnTo>
                      <a:pt x="2765" y="1094"/>
                    </a:lnTo>
                    <a:lnTo>
                      <a:pt x="2776" y="1094"/>
                    </a:lnTo>
                    <a:lnTo>
                      <a:pt x="2784" y="1094"/>
                    </a:lnTo>
                    <a:lnTo>
                      <a:pt x="2796" y="1094"/>
                    </a:lnTo>
                    <a:lnTo>
                      <a:pt x="2807" y="1094"/>
                    </a:lnTo>
                    <a:lnTo>
                      <a:pt x="2815" y="1094"/>
                    </a:lnTo>
                    <a:lnTo>
                      <a:pt x="2823" y="1098"/>
                    </a:lnTo>
                    <a:lnTo>
                      <a:pt x="2834" y="1098"/>
                    </a:lnTo>
                    <a:lnTo>
                      <a:pt x="2846" y="1098"/>
                    </a:lnTo>
                    <a:lnTo>
                      <a:pt x="2853" y="1102"/>
                    </a:lnTo>
                    <a:lnTo>
                      <a:pt x="2861" y="1102"/>
                    </a:lnTo>
                    <a:lnTo>
                      <a:pt x="2872" y="1106"/>
                    </a:lnTo>
                    <a:lnTo>
                      <a:pt x="2884" y="1106"/>
                    </a:lnTo>
                    <a:lnTo>
                      <a:pt x="2892" y="1109"/>
                    </a:lnTo>
                    <a:lnTo>
                      <a:pt x="2899" y="1109"/>
                    </a:lnTo>
                    <a:lnTo>
                      <a:pt x="2915" y="1109"/>
                    </a:lnTo>
                    <a:lnTo>
                      <a:pt x="2922" y="1113"/>
                    </a:lnTo>
                    <a:lnTo>
                      <a:pt x="2930" y="1113"/>
                    </a:lnTo>
                    <a:lnTo>
                      <a:pt x="2938" y="1113"/>
                    </a:lnTo>
                    <a:lnTo>
                      <a:pt x="2953" y="1113"/>
                    </a:lnTo>
                    <a:lnTo>
                      <a:pt x="2961" y="1113"/>
                    </a:lnTo>
                    <a:lnTo>
                      <a:pt x="2968" y="1113"/>
                    </a:lnTo>
                    <a:lnTo>
                      <a:pt x="2976" y="1113"/>
                    </a:lnTo>
                    <a:lnTo>
                      <a:pt x="2988" y="1113"/>
                    </a:lnTo>
                    <a:lnTo>
                      <a:pt x="2999" y="1109"/>
                    </a:lnTo>
                    <a:lnTo>
                      <a:pt x="3007" y="1109"/>
                    </a:lnTo>
                    <a:lnTo>
                      <a:pt x="3015" y="1109"/>
                    </a:lnTo>
                    <a:lnTo>
                      <a:pt x="3026" y="1106"/>
                    </a:lnTo>
                    <a:lnTo>
                      <a:pt x="3038" y="1106"/>
                    </a:lnTo>
                    <a:lnTo>
                      <a:pt x="3045" y="1106"/>
                    </a:lnTo>
                    <a:lnTo>
                      <a:pt x="3057" y="1102"/>
                    </a:lnTo>
                    <a:lnTo>
                      <a:pt x="3064" y="1102"/>
                    </a:lnTo>
                    <a:lnTo>
                      <a:pt x="3076" y="1102"/>
                    </a:lnTo>
                    <a:lnTo>
                      <a:pt x="3084" y="1098"/>
                    </a:lnTo>
                    <a:lnTo>
                      <a:pt x="3095" y="1098"/>
                    </a:lnTo>
                    <a:lnTo>
                      <a:pt x="3103" y="1098"/>
                    </a:lnTo>
                    <a:lnTo>
                      <a:pt x="3114" y="1098"/>
                    </a:lnTo>
                    <a:lnTo>
                      <a:pt x="3126" y="1098"/>
                    </a:lnTo>
                    <a:lnTo>
                      <a:pt x="3134" y="1098"/>
                    </a:lnTo>
                    <a:lnTo>
                      <a:pt x="3141" y="1094"/>
                    </a:lnTo>
                    <a:lnTo>
                      <a:pt x="3153" y="1090"/>
                    </a:lnTo>
                    <a:lnTo>
                      <a:pt x="3164" y="1086"/>
                    </a:lnTo>
                    <a:lnTo>
                      <a:pt x="3172" y="1082"/>
                    </a:lnTo>
                    <a:lnTo>
                      <a:pt x="3180" y="1075"/>
                    </a:lnTo>
                    <a:lnTo>
                      <a:pt x="3191" y="1067"/>
                    </a:lnTo>
                    <a:lnTo>
                      <a:pt x="3203" y="1059"/>
                    </a:lnTo>
                    <a:lnTo>
                      <a:pt x="3210" y="1052"/>
                    </a:lnTo>
                    <a:lnTo>
                      <a:pt x="3218" y="1044"/>
                    </a:lnTo>
                    <a:lnTo>
                      <a:pt x="3226" y="1036"/>
                    </a:lnTo>
                    <a:lnTo>
                      <a:pt x="3241" y="1033"/>
                    </a:lnTo>
                    <a:lnTo>
                      <a:pt x="3249" y="1033"/>
                    </a:lnTo>
                    <a:lnTo>
                      <a:pt x="3256" y="1029"/>
                    </a:lnTo>
                    <a:lnTo>
                      <a:pt x="3268" y="1033"/>
                    </a:lnTo>
                    <a:lnTo>
                      <a:pt x="3280" y="1036"/>
                    </a:lnTo>
                    <a:lnTo>
                      <a:pt x="3287" y="1040"/>
                    </a:lnTo>
                    <a:lnTo>
                      <a:pt x="3295" y="1040"/>
                    </a:lnTo>
                    <a:lnTo>
                      <a:pt x="3306" y="1044"/>
                    </a:lnTo>
                    <a:lnTo>
                      <a:pt x="3318" y="1048"/>
                    </a:lnTo>
                    <a:lnTo>
                      <a:pt x="3326" y="1048"/>
                    </a:lnTo>
                    <a:lnTo>
                      <a:pt x="3333" y="1048"/>
                    </a:lnTo>
                    <a:lnTo>
                      <a:pt x="3345" y="1044"/>
                    </a:lnTo>
                    <a:lnTo>
                      <a:pt x="3356" y="1044"/>
                    </a:lnTo>
                    <a:lnTo>
                      <a:pt x="3364" y="1040"/>
                    </a:lnTo>
                    <a:lnTo>
                      <a:pt x="3376" y="1040"/>
                    </a:lnTo>
                    <a:lnTo>
                      <a:pt x="3383" y="1036"/>
                    </a:lnTo>
                    <a:lnTo>
                      <a:pt x="3395" y="1033"/>
                    </a:lnTo>
                    <a:lnTo>
                      <a:pt x="3402" y="1025"/>
                    </a:lnTo>
                    <a:lnTo>
                      <a:pt x="3414" y="1021"/>
                    </a:lnTo>
                    <a:lnTo>
                      <a:pt x="3422" y="1013"/>
                    </a:lnTo>
                    <a:lnTo>
                      <a:pt x="3433" y="1002"/>
                    </a:lnTo>
                    <a:lnTo>
                      <a:pt x="3441" y="990"/>
                    </a:lnTo>
                    <a:lnTo>
                      <a:pt x="3452" y="979"/>
                    </a:lnTo>
                    <a:lnTo>
                      <a:pt x="3460" y="967"/>
                    </a:lnTo>
                    <a:lnTo>
                      <a:pt x="3472" y="956"/>
                    </a:lnTo>
                    <a:lnTo>
                      <a:pt x="3483" y="948"/>
                    </a:lnTo>
                    <a:lnTo>
                      <a:pt x="3491" y="948"/>
                    </a:lnTo>
                    <a:lnTo>
                      <a:pt x="3498" y="948"/>
                    </a:lnTo>
                    <a:lnTo>
                      <a:pt x="3506" y="952"/>
                    </a:lnTo>
                    <a:lnTo>
                      <a:pt x="3521" y="956"/>
                    </a:lnTo>
                    <a:lnTo>
                      <a:pt x="3529" y="956"/>
                    </a:lnTo>
                    <a:lnTo>
                      <a:pt x="3537" y="952"/>
                    </a:lnTo>
                    <a:lnTo>
                      <a:pt x="3544" y="940"/>
                    </a:lnTo>
                    <a:lnTo>
                      <a:pt x="3560" y="925"/>
                    </a:lnTo>
                    <a:lnTo>
                      <a:pt x="3568" y="910"/>
                    </a:lnTo>
                    <a:lnTo>
                      <a:pt x="3575" y="894"/>
                    </a:lnTo>
                    <a:lnTo>
                      <a:pt x="3583" y="879"/>
                    </a:lnTo>
                    <a:lnTo>
                      <a:pt x="3598" y="871"/>
                    </a:lnTo>
                    <a:lnTo>
                      <a:pt x="3606" y="867"/>
                    </a:lnTo>
                    <a:lnTo>
                      <a:pt x="3614" y="867"/>
                    </a:lnTo>
                    <a:lnTo>
                      <a:pt x="3625" y="867"/>
                    </a:lnTo>
                    <a:lnTo>
                      <a:pt x="3637" y="864"/>
                    </a:lnTo>
                    <a:lnTo>
                      <a:pt x="3644" y="856"/>
                    </a:lnTo>
                    <a:lnTo>
                      <a:pt x="3652" y="844"/>
                    </a:lnTo>
                    <a:lnTo>
                      <a:pt x="3664" y="833"/>
                    </a:lnTo>
                    <a:lnTo>
                      <a:pt x="3675" y="818"/>
                    </a:lnTo>
                    <a:lnTo>
                      <a:pt x="3683" y="806"/>
                    </a:lnTo>
                    <a:lnTo>
                      <a:pt x="3694" y="798"/>
                    </a:lnTo>
                    <a:lnTo>
                      <a:pt x="3702" y="791"/>
                    </a:lnTo>
                    <a:lnTo>
                      <a:pt x="3713" y="791"/>
                    </a:lnTo>
                    <a:lnTo>
                      <a:pt x="3721" y="798"/>
                    </a:lnTo>
                    <a:lnTo>
                      <a:pt x="3733" y="806"/>
                    </a:lnTo>
                    <a:lnTo>
                      <a:pt x="3740" y="821"/>
                    </a:lnTo>
                    <a:lnTo>
                      <a:pt x="3748" y="833"/>
                    </a:lnTo>
                    <a:lnTo>
                      <a:pt x="3760" y="841"/>
                    </a:lnTo>
                    <a:lnTo>
                      <a:pt x="3771" y="844"/>
                    </a:lnTo>
                    <a:lnTo>
                      <a:pt x="3779" y="848"/>
                    </a:lnTo>
                    <a:lnTo>
                      <a:pt x="3786" y="844"/>
                    </a:lnTo>
                    <a:lnTo>
                      <a:pt x="3802" y="841"/>
                    </a:lnTo>
                    <a:lnTo>
                      <a:pt x="3809" y="837"/>
                    </a:lnTo>
                    <a:lnTo>
                      <a:pt x="3817" y="829"/>
                    </a:lnTo>
                    <a:lnTo>
                      <a:pt x="3825" y="825"/>
                    </a:lnTo>
                    <a:lnTo>
                      <a:pt x="3840" y="821"/>
                    </a:lnTo>
                    <a:lnTo>
                      <a:pt x="3848" y="825"/>
                    </a:lnTo>
                    <a:lnTo>
                      <a:pt x="3856" y="833"/>
                    </a:lnTo>
                    <a:lnTo>
                      <a:pt x="3863" y="844"/>
                    </a:lnTo>
                    <a:lnTo>
                      <a:pt x="3879" y="856"/>
                    </a:lnTo>
                    <a:lnTo>
                      <a:pt x="3886" y="871"/>
                    </a:lnTo>
                    <a:lnTo>
                      <a:pt x="3894" y="879"/>
                    </a:lnTo>
                    <a:lnTo>
                      <a:pt x="3902" y="887"/>
                    </a:lnTo>
                    <a:lnTo>
                      <a:pt x="3917" y="890"/>
                    </a:lnTo>
                    <a:lnTo>
                      <a:pt x="3925" y="894"/>
                    </a:lnTo>
                    <a:lnTo>
                      <a:pt x="3932" y="902"/>
                    </a:lnTo>
                    <a:lnTo>
                      <a:pt x="3944" y="910"/>
                    </a:lnTo>
                    <a:lnTo>
                      <a:pt x="3955" y="921"/>
                    </a:lnTo>
                    <a:lnTo>
                      <a:pt x="3963" y="929"/>
                    </a:lnTo>
                    <a:lnTo>
                      <a:pt x="3971" y="940"/>
                    </a:lnTo>
                    <a:lnTo>
                      <a:pt x="3982" y="948"/>
                    </a:lnTo>
                    <a:lnTo>
                      <a:pt x="3994" y="952"/>
                    </a:lnTo>
                    <a:lnTo>
                      <a:pt x="4001" y="956"/>
                    </a:lnTo>
                    <a:lnTo>
                      <a:pt x="4009" y="952"/>
                    </a:lnTo>
                    <a:lnTo>
                      <a:pt x="4021" y="948"/>
                    </a:lnTo>
                    <a:lnTo>
                      <a:pt x="4028" y="944"/>
                    </a:lnTo>
                    <a:lnTo>
                      <a:pt x="4040" y="937"/>
                    </a:lnTo>
                    <a:lnTo>
                      <a:pt x="4051" y="937"/>
                    </a:lnTo>
                    <a:lnTo>
                      <a:pt x="4059" y="933"/>
                    </a:lnTo>
                    <a:lnTo>
                      <a:pt x="4067" y="933"/>
                    </a:lnTo>
                    <a:lnTo>
                      <a:pt x="4078" y="929"/>
                    </a:lnTo>
                    <a:lnTo>
                      <a:pt x="4090" y="925"/>
                    </a:lnTo>
                    <a:lnTo>
                      <a:pt x="4097" y="921"/>
                    </a:lnTo>
                    <a:lnTo>
                      <a:pt x="4105" y="917"/>
                    </a:lnTo>
                    <a:lnTo>
                      <a:pt x="4120" y="917"/>
                    </a:lnTo>
                    <a:lnTo>
                      <a:pt x="4128" y="917"/>
                    </a:lnTo>
                    <a:lnTo>
                      <a:pt x="4136" y="921"/>
                    </a:lnTo>
                    <a:lnTo>
                      <a:pt x="4144" y="917"/>
                    </a:lnTo>
                    <a:lnTo>
                      <a:pt x="4159" y="910"/>
                    </a:lnTo>
                    <a:lnTo>
                      <a:pt x="4167" y="902"/>
                    </a:lnTo>
                    <a:lnTo>
                      <a:pt x="4174" y="898"/>
                    </a:lnTo>
                    <a:lnTo>
                      <a:pt x="4182" y="894"/>
                    </a:lnTo>
                    <a:lnTo>
                      <a:pt x="4197" y="894"/>
                    </a:lnTo>
                    <a:lnTo>
                      <a:pt x="4205" y="894"/>
                    </a:lnTo>
                    <a:lnTo>
                      <a:pt x="4213" y="890"/>
                    </a:lnTo>
                    <a:lnTo>
                      <a:pt x="4220" y="887"/>
                    </a:lnTo>
                    <a:lnTo>
                      <a:pt x="4236" y="883"/>
                    </a:lnTo>
                    <a:lnTo>
                      <a:pt x="4243" y="875"/>
                    </a:lnTo>
                    <a:lnTo>
                      <a:pt x="4251" y="867"/>
                    </a:lnTo>
                    <a:lnTo>
                      <a:pt x="4263" y="860"/>
                    </a:lnTo>
                    <a:lnTo>
                      <a:pt x="4270" y="852"/>
                    </a:lnTo>
                    <a:lnTo>
                      <a:pt x="4282" y="844"/>
                    </a:lnTo>
                    <a:lnTo>
                      <a:pt x="4289" y="833"/>
                    </a:lnTo>
                    <a:lnTo>
                      <a:pt x="4301" y="825"/>
                    </a:lnTo>
                    <a:lnTo>
                      <a:pt x="4309" y="814"/>
                    </a:lnTo>
                    <a:lnTo>
                      <a:pt x="4320" y="802"/>
                    </a:lnTo>
                    <a:lnTo>
                      <a:pt x="4328" y="791"/>
                    </a:lnTo>
                    <a:lnTo>
                      <a:pt x="4339" y="783"/>
                    </a:lnTo>
                    <a:lnTo>
                      <a:pt x="4347" y="771"/>
                    </a:lnTo>
                    <a:lnTo>
                      <a:pt x="4359" y="760"/>
                    </a:lnTo>
                    <a:lnTo>
                      <a:pt x="4370" y="745"/>
                    </a:lnTo>
                    <a:lnTo>
                      <a:pt x="4378" y="733"/>
                    </a:lnTo>
                    <a:lnTo>
                      <a:pt x="4385" y="718"/>
                    </a:lnTo>
                    <a:lnTo>
                      <a:pt x="4397" y="702"/>
                    </a:lnTo>
                    <a:lnTo>
                      <a:pt x="4408" y="691"/>
                    </a:lnTo>
                  </a:path>
                </a:pathLst>
              </a:custGeom>
              <a:noFill/>
              <a:ln w="19050">
                <a:solidFill>
                  <a:srgbClr val="00CC00"/>
                </a:solidFill>
                <a:round/>
                <a:headEnd/>
                <a:tailEnd/>
              </a:ln>
            </p:spPr>
            <p:txBody>
              <a:bodyPr/>
              <a:lstStyle/>
              <a:p>
                <a:endParaRPr lang="en-AU">
                  <a:solidFill>
                    <a:srgbClr val="4D4D4D"/>
                  </a:solidFill>
                </a:endParaRPr>
              </a:p>
            </p:txBody>
          </p:sp>
          <p:sp>
            <p:nvSpPr>
              <p:cNvPr id="42" name="Freeform 165"/>
              <p:cNvSpPr>
                <a:spLocks noChangeAspect="1"/>
              </p:cNvSpPr>
              <p:nvPr/>
            </p:nvSpPr>
            <p:spPr bwMode="auto">
              <a:xfrm>
                <a:off x="1524000" y="3352800"/>
                <a:ext cx="4938712" cy="2066925"/>
              </a:xfrm>
              <a:custGeom>
                <a:avLst/>
                <a:gdLst>
                  <a:gd name="T0" fmla="*/ 81594064 w 4408"/>
                  <a:gd name="T1" fmla="*/ 2147483647 h 1490"/>
                  <a:gd name="T2" fmla="*/ 178250745 w 4408"/>
                  <a:gd name="T3" fmla="*/ 2147483647 h 1490"/>
                  <a:gd name="T4" fmla="*/ 274908512 w 4408"/>
                  <a:gd name="T5" fmla="*/ 2147483647 h 1490"/>
                  <a:gd name="T6" fmla="*/ 371566348 w 4408"/>
                  <a:gd name="T7" fmla="*/ 2147483647 h 1490"/>
                  <a:gd name="T8" fmla="*/ 468222994 w 4408"/>
                  <a:gd name="T9" fmla="*/ 2147483647 h 1490"/>
                  <a:gd name="T10" fmla="*/ 563624795 w 4408"/>
                  <a:gd name="T11" fmla="*/ 2147483647 h 1490"/>
                  <a:gd name="T12" fmla="*/ 660282702 w 4408"/>
                  <a:gd name="T13" fmla="*/ 1764599186 h 1490"/>
                  <a:gd name="T14" fmla="*/ 761960967 w 4408"/>
                  <a:gd name="T15" fmla="*/ 1254655316 h 1490"/>
                  <a:gd name="T16" fmla="*/ 858618733 w 4408"/>
                  <a:gd name="T17" fmla="*/ 700451695 h 1490"/>
                  <a:gd name="T18" fmla="*/ 954020535 w 4408"/>
                  <a:gd name="T19" fmla="*/ 190508085 h 1490"/>
                  <a:gd name="T20" fmla="*/ 1050678301 w 4408"/>
                  <a:gd name="T21" fmla="*/ 5773519 h 1490"/>
                  <a:gd name="T22" fmla="*/ 1147334947 w 4408"/>
                  <a:gd name="T23" fmla="*/ 369469138 h 1490"/>
                  <a:gd name="T24" fmla="*/ 1249013492 w 4408"/>
                  <a:gd name="T25" fmla="*/ 975628856 h 1490"/>
                  <a:gd name="T26" fmla="*/ 1345671259 w 4408"/>
                  <a:gd name="T27" fmla="*/ 1439389799 h 1490"/>
                  <a:gd name="T28" fmla="*/ 1441073060 w 4408"/>
                  <a:gd name="T29" fmla="*/ 1712643090 h 1490"/>
                  <a:gd name="T30" fmla="*/ 1532709207 w 4408"/>
                  <a:gd name="T31" fmla="*/ 1883907884 h 1490"/>
                  <a:gd name="T32" fmla="*/ 1629366974 w 4408"/>
                  <a:gd name="T33" fmla="*/ 1987821464 h 1490"/>
                  <a:gd name="T34" fmla="*/ 1726023620 w 4408"/>
                  <a:gd name="T35" fmla="*/ 2060944808 h 1490"/>
                  <a:gd name="T36" fmla="*/ 1822681386 w 4408"/>
                  <a:gd name="T37" fmla="*/ 2112902291 h 1490"/>
                  <a:gd name="T38" fmla="*/ 1923104806 w 4408"/>
                  <a:gd name="T39" fmla="*/ 2134069538 h 1490"/>
                  <a:gd name="T40" fmla="*/ 2019761452 w 4408"/>
                  <a:gd name="T41" fmla="*/ 2128296022 h 1490"/>
                  <a:gd name="T42" fmla="*/ 2116419219 w 4408"/>
                  <a:gd name="T43" fmla="*/ 2068642367 h 1490"/>
                  <a:gd name="T44" fmla="*/ 2147483647 w 4408"/>
                  <a:gd name="T45" fmla="*/ 2037853518 h 1490"/>
                  <a:gd name="T46" fmla="*/ 2147483647 w 4408"/>
                  <a:gd name="T47" fmla="*/ 2016686270 h 1490"/>
                  <a:gd name="T48" fmla="*/ 2147483647 w 4408"/>
                  <a:gd name="T49" fmla="*/ 2016686270 h 1490"/>
                  <a:gd name="T50" fmla="*/ 2147483647 w 4408"/>
                  <a:gd name="T51" fmla="*/ 2037853518 h 1490"/>
                  <a:gd name="T52" fmla="*/ 2147483647 w 4408"/>
                  <a:gd name="T53" fmla="*/ 2068642367 h 1490"/>
                  <a:gd name="T54" fmla="*/ 2147483647 w 4408"/>
                  <a:gd name="T55" fmla="*/ 2053247249 h 1490"/>
                  <a:gd name="T56" fmla="*/ 2147483647 w 4408"/>
                  <a:gd name="T57" fmla="*/ 2037853518 h 1490"/>
                  <a:gd name="T58" fmla="*/ 2147483647 w 4408"/>
                  <a:gd name="T59" fmla="*/ 2037853518 h 1490"/>
                  <a:gd name="T60" fmla="*/ 2147483647 w 4408"/>
                  <a:gd name="T61" fmla="*/ 2068642367 h 1490"/>
                  <a:gd name="T62" fmla="*/ 2147483647 w 4408"/>
                  <a:gd name="T63" fmla="*/ 2082112055 h 1490"/>
                  <a:gd name="T64" fmla="*/ 2147483647 w 4408"/>
                  <a:gd name="T65" fmla="*/ 2089809614 h 1490"/>
                  <a:gd name="T66" fmla="*/ 2147483647 w 4408"/>
                  <a:gd name="T67" fmla="*/ 2082112055 h 1490"/>
                  <a:gd name="T68" fmla="*/ 2147483647 w 4408"/>
                  <a:gd name="T69" fmla="*/ 2045551077 h 1490"/>
                  <a:gd name="T70" fmla="*/ 2147483647 w 4408"/>
                  <a:gd name="T71" fmla="*/ 2045551077 h 1490"/>
                  <a:gd name="T72" fmla="*/ 2147483647 w 4408"/>
                  <a:gd name="T73" fmla="*/ 2060944808 h 1490"/>
                  <a:gd name="T74" fmla="*/ 2147483647 w 4408"/>
                  <a:gd name="T75" fmla="*/ 2097507173 h 1490"/>
                  <a:gd name="T76" fmla="*/ 2147483647 w 4408"/>
                  <a:gd name="T77" fmla="*/ 2097507173 h 1490"/>
                  <a:gd name="T78" fmla="*/ 2147483647 w 4408"/>
                  <a:gd name="T79" fmla="*/ 2068642367 h 1490"/>
                  <a:gd name="T80" fmla="*/ 2147483647 w 4408"/>
                  <a:gd name="T81" fmla="*/ 2045551077 h 1490"/>
                  <a:gd name="T82" fmla="*/ 2147483647 w 4408"/>
                  <a:gd name="T83" fmla="*/ 1891605443 h 1490"/>
                  <a:gd name="T84" fmla="*/ 2147483647 w 4408"/>
                  <a:gd name="T85" fmla="*/ 1912772691 h 1490"/>
                  <a:gd name="T86" fmla="*/ 2147483647 w 4408"/>
                  <a:gd name="T87" fmla="*/ 1891605443 h 1490"/>
                  <a:gd name="T88" fmla="*/ 2147483647 w 4408"/>
                  <a:gd name="T89" fmla="*/ 1699173402 h 1490"/>
                  <a:gd name="T90" fmla="*/ 2147483647 w 4408"/>
                  <a:gd name="T91" fmla="*/ 1668384553 h 1490"/>
                  <a:gd name="T92" fmla="*/ 2147483647 w 4408"/>
                  <a:gd name="T93" fmla="*/ 1433617670 h 1490"/>
                  <a:gd name="T94" fmla="*/ 2147483647 w 4408"/>
                  <a:gd name="T95" fmla="*/ 1241185628 h 1490"/>
                  <a:gd name="T96" fmla="*/ 2147483647 w 4408"/>
                  <a:gd name="T97" fmla="*/ 1373962627 h 1490"/>
                  <a:gd name="T98" fmla="*/ 2147483647 w 4408"/>
                  <a:gd name="T99" fmla="*/ 1329704090 h 1490"/>
                  <a:gd name="T100" fmla="*/ 2147483647 w 4408"/>
                  <a:gd name="T101" fmla="*/ 1551001285 h 1490"/>
                  <a:gd name="T102" fmla="*/ 2147483647 w 4408"/>
                  <a:gd name="T103" fmla="*/ 1743431939 h 1490"/>
                  <a:gd name="T104" fmla="*/ 2147483647 w 4408"/>
                  <a:gd name="T105" fmla="*/ 1706870961 h 1490"/>
                  <a:gd name="T106" fmla="*/ 2147483647 w 4408"/>
                  <a:gd name="T107" fmla="*/ 1691475843 h 1490"/>
                  <a:gd name="T108" fmla="*/ 2147483647 w 4408"/>
                  <a:gd name="T109" fmla="*/ 1662611036 h 1490"/>
                  <a:gd name="T110" fmla="*/ 2147483647 w 4408"/>
                  <a:gd name="T111" fmla="*/ 1529832650 h 1490"/>
                  <a:gd name="T112" fmla="*/ 2147483647 w 4408"/>
                  <a:gd name="T113" fmla="*/ 1337401649 h 14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08"/>
                  <a:gd name="T172" fmla="*/ 0 h 1490"/>
                  <a:gd name="T173" fmla="*/ 4408 w 4408"/>
                  <a:gd name="T174" fmla="*/ 1490 h 14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08" h="1490">
                    <a:moveTo>
                      <a:pt x="0" y="1490"/>
                    </a:moveTo>
                    <a:lnTo>
                      <a:pt x="8" y="1486"/>
                    </a:lnTo>
                    <a:lnTo>
                      <a:pt x="16" y="1486"/>
                    </a:lnTo>
                    <a:lnTo>
                      <a:pt x="27" y="1482"/>
                    </a:lnTo>
                    <a:lnTo>
                      <a:pt x="39" y="1482"/>
                    </a:lnTo>
                    <a:lnTo>
                      <a:pt x="46" y="1478"/>
                    </a:lnTo>
                    <a:lnTo>
                      <a:pt x="54" y="1478"/>
                    </a:lnTo>
                    <a:lnTo>
                      <a:pt x="65" y="1474"/>
                    </a:lnTo>
                    <a:lnTo>
                      <a:pt x="77" y="1470"/>
                    </a:lnTo>
                    <a:lnTo>
                      <a:pt x="85" y="1466"/>
                    </a:lnTo>
                    <a:lnTo>
                      <a:pt x="92" y="1466"/>
                    </a:lnTo>
                    <a:lnTo>
                      <a:pt x="108" y="1463"/>
                    </a:lnTo>
                    <a:lnTo>
                      <a:pt x="115" y="1459"/>
                    </a:lnTo>
                    <a:lnTo>
                      <a:pt x="123" y="1455"/>
                    </a:lnTo>
                    <a:lnTo>
                      <a:pt x="131" y="1451"/>
                    </a:lnTo>
                    <a:lnTo>
                      <a:pt x="142" y="1447"/>
                    </a:lnTo>
                    <a:lnTo>
                      <a:pt x="154" y="1443"/>
                    </a:lnTo>
                    <a:lnTo>
                      <a:pt x="161" y="1440"/>
                    </a:lnTo>
                    <a:lnTo>
                      <a:pt x="169" y="1436"/>
                    </a:lnTo>
                    <a:lnTo>
                      <a:pt x="181" y="1432"/>
                    </a:lnTo>
                    <a:lnTo>
                      <a:pt x="192" y="1424"/>
                    </a:lnTo>
                    <a:lnTo>
                      <a:pt x="200" y="1420"/>
                    </a:lnTo>
                    <a:lnTo>
                      <a:pt x="208" y="1417"/>
                    </a:lnTo>
                    <a:lnTo>
                      <a:pt x="219" y="1409"/>
                    </a:lnTo>
                    <a:lnTo>
                      <a:pt x="231" y="1405"/>
                    </a:lnTo>
                    <a:lnTo>
                      <a:pt x="238" y="1397"/>
                    </a:lnTo>
                    <a:lnTo>
                      <a:pt x="250" y="1390"/>
                    </a:lnTo>
                    <a:lnTo>
                      <a:pt x="257" y="1382"/>
                    </a:lnTo>
                    <a:lnTo>
                      <a:pt x="269" y="1374"/>
                    </a:lnTo>
                    <a:lnTo>
                      <a:pt x="277" y="1367"/>
                    </a:lnTo>
                    <a:lnTo>
                      <a:pt x="288" y="1359"/>
                    </a:lnTo>
                    <a:lnTo>
                      <a:pt x="296" y="1351"/>
                    </a:lnTo>
                    <a:lnTo>
                      <a:pt x="307" y="1340"/>
                    </a:lnTo>
                    <a:lnTo>
                      <a:pt x="315" y="1332"/>
                    </a:lnTo>
                    <a:lnTo>
                      <a:pt x="327" y="1321"/>
                    </a:lnTo>
                    <a:lnTo>
                      <a:pt x="334" y="1313"/>
                    </a:lnTo>
                    <a:lnTo>
                      <a:pt x="346" y="1298"/>
                    </a:lnTo>
                    <a:lnTo>
                      <a:pt x="357" y="1286"/>
                    </a:lnTo>
                    <a:lnTo>
                      <a:pt x="365" y="1274"/>
                    </a:lnTo>
                    <a:lnTo>
                      <a:pt x="373" y="1259"/>
                    </a:lnTo>
                    <a:lnTo>
                      <a:pt x="380" y="1244"/>
                    </a:lnTo>
                    <a:lnTo>
                      <a:pt x="396" y="1228"/>
                    </a:lnTo>
                    <a:lnTo>
                      <a:pt x="403" y="1217"/>
                    </a:lnTo>
                    <a:lnTo>
                      <a:pt x="411" y="1202"/>
                    </a:lnTo>
                    <a:lnTo>
                      <a:pt x="419" y="1182"/>
                    </a:lnTo>
                    <a:lnTo>
                      <a:pt x="434" y="1163"/>
                    </a:lnTo>
                    <a:lnTo>
                      <a:pt x="442" y="1140"/>
                    </a:lnTo>
                    <a:lnTo>
                      <a:pt x="449" y="1121"/>
                    </a:lnTo>
                    <a:lnTo>
                      <a:pt x="457" y="1098"/>
                    </a:lnTo>
                    <a:lnTo>
                      <a:pt x="472" y="1079"/>
                    </a:lnTo>
                    <a:lnTo>
                      <a:pt x="480" y="1052"/>
                    </a:lnTo>
                    <a:lnTo>
                      <a:pt x="488" y="1029"/>
                    </a:lnTo>
                    <a:lnTo>
                      <a:pt x="499" y="1006"/>
                    </a:lnTo>
                    <a:lnTo>
                      <a:pt x="511" y="975"/>
                    </a:lnTo>
                    <a:lnTo>
                      <a:pt x="519" y="948"/>
                    </a:lnTo>
                    <a:lnTo>
                      <a:pt x="526" y="917"/>
                    </a:lnTo>
                    <a:lnTo>
                      <a:pt x="538" y="883"/>
                    </a:lnTo>
                    <a:lnTo>
                      <a:pt x="549" y="852"/>
                    </a:lnTo>
                    <a:lnTo>
                      <a:pt x="557" y="821"/>
                    </a:lnTo>
                    <a:lnTo>
                      <a:pt x="568" y="791"/>
                    </a:lnTo>
                    <a:lnTo>
                      <a:pt x="576" y="760"/>
                    </a:lnTo>
                    <a:lnTo>
                      <a:pt x="588" y="725"/>
                    </a:lnTo>
                    <a:lnTo>
                      <a:pt x="595" y="687"/>
                    </a:lnTo>
                    <a:lnTo>
                      <a:pt x="607" y="652"/>
                    </a:lnTo>
                    <a:lnTo>
                      <a:pt x="615" y="618"/>
                    </a:lnTo>
                    <a:lnTo>
                      <a:pt x="626" y="579"/>
                    </a:lnTo>
                    <a:lnTo>
                      <a:pt x="634" y="545"/>
                    </a:lnTo>
                    <a:lnTo>
                      <a:pt x="645" y="507"/>
                    </a:lnTo>
                    <a:lnTo>
                      <a:pt x="653" y="472"/>
                    </a:lnTo>
                    <a:lnTo>
                      <a:pt x="661" y="437"/>
                    </a:lnTo>
                    <a:lnTo>
                      <a:pt x="676" y="399"/>
                    </a:lnTo>
                    <a:lnTo>
                      <a:pt x="684" y="364"/>
                    </a:lnTo>
                    <a:lnTo>
                      <a:pt x="691" y="326"/>
                    </a:lnTo>
                    <a:lnTo>
                      <a:pt x="699" y="288"/>
                    </a:lnTo>
                    <a:lnTo>
                      <a:pt x="714" y="253"/>
                    </a:lnTo>
                    <a:lnTo>
                      <a:pt x="722" y="222"/>
                    </a:lnTo>
                    <a:lnTo>
                      <a:pt x="730" y="195"/>
                    </a:lnTo>
                    <a:lnTo>
                      <a:pt x="737" y="161"/>
                    </a:lnTo>
                    <a:lnTo>
                      <a:pt x="753" y="126"/>
                    </a:lnTo>
                    <a:lnTo>
                      <a:pt x="760" y="99"/>
                    </a:lnTo>
                    <a:lnTo>
                      <a:pt x="768" y="76"/>
                    </a:lnTo>
                    <a:lnTo>
                      <a:pt x="776" y="57"/>
                    </a:lnTo>
                    <a:lnTo>
                      <a:pt x="791" y="34"/>
                    </a:lnTo>
                    <a:lnTo>
                      <a:pt x="799" y="15"/>
                    </a:lnTo>
                    <a:lnTo>
                      <a:pt x="807" y="7"/>
                    </a:lnTo>
                    <a:lnTo>
                      <a:pt x="818" y="0"/>
                    </a:lnTo>
                    <a:lnTo>
                      <a:pt x="830" y="0"/>
                    </a:lnTo>
                    <a:lnTo>
                      <a:pt x="837" y="3"/>
                    </a:lnTo>
                    <a:lnTo>
                      <a:pt x="845" y="7"/>
                    </a:lnTo>
                    <a:lnTo>
                      <a:pt x="856" y="23"/>
                    </a:lnTo>
                    <a:lnTo>
                      <a:pt x="868" y="38"/>
                    </a:lnTo>
                    <a:lnTo>
                      <a:pt x="876" y="57"/>
                    </a:lnTo>
                    <a:lnTo>
                      <a:pt x="883" y="84"/>
                    </a:lnTo>
                    <a:lnTo>
                      <a:pt x="895" y="115"/>
                    </a:lnTo>
                    <a:lnTo>
                      <a:pt x="903" y="153"/>
                    </a:lnTo>
                    <a:lnTo>
                      <a:pt x="914" y="192"/>
                    </a:lnTo>
                    <a:lnTo>
                      <a:pt x="926" y="230"/>
                    </a:lnTo>
                    <a:lnTo>
                      <a:pt x="933" y="272"/>
                    </a:lnTo>
                    <a:lnTo>
                      <a:pt x="941" y="311"/>
                    </a:lnTo>
                    <a:lnTo>
                      <a:pt x="952" y="353"/>
                    </a:lnTo>
                    <a:lnTo>
                      <a:pt x="964" y="391"/>
                    </a:lnTo>
                    <a:lnTo>
                      <a:pt x="972" y="434"/>
                    </a:lnTo>
                    <a:lnTo>
                      <a:pt x="979" y="468"/>
                    </a:lnTo>
                    <a:lnTo>
                      <a:pt x="995" y="507"/>
                    </a:lnTo>
                    <a:lnTo>
                      <a:pt x="1002" y="545"/>
                    </a:lnTo>
                    <a:lnTo>
                      <a:pt x="1010" y="579"/>
                    </a:lnTo>
                    <a:lnTo>
                      <a:pt x="1018" y="610"/>
                    </a:lnTo>
                    <a:lnTo>
                      <a:pt x="1033" y="641"/>
                    </a:lnTo>
                    <a:lnTo>
                      <a:pt x="1041" y="672"/>
                    </a:lnTo>
                    <a:lnTo>
                      <a:pt x="1048" y="699"/>
                    </a:lnTo>
                    <a:lnTo>
                      <a:pt x="1056" y="722"/>
                    </a:lnTo>
                    <a:lnTo>
                      <a:pt x="1072" y="748"/>
                    </a:lnTo>
                    <a:lnTo>
                      <a:pt x="1079" y="768"/>
                    </a:lnTo>
                    <a:lnTo>
                      <a:pt x="1087" y="791"/>
                    </a:lnTo>
                    <a:lnTo>
                      <a:pt x="1095" y="810"/>
                    </a:lnTo>
                    <a:lnTo>
                      <a:pt x="1110" y="829"/>
                    </a:lnTo>
                    <a:lnTo>
                      <a:pt x="1118" y="844"/>
                    </a:lnTo>
                    <a:lnTo>
                      <a:pt x="1125" y="864"/>
                    </a:lnTo>
                    <a:lnTo>
                      <a:pt x="1137" y="879"/>
                    </a:lnTo>
                    <a:lnTo>
                      <a:pt x="1148" y="890"/>
                    </a:lnTo>
                    <a:lnTo>
                      <a:pt x="1156" y="906"/>
                    </a:lnTo>
                    <a:lnTo>
                      <a:pt x="1164" y="917"/>
                    </a:lnTo>
                    <a:lnTo>
                      <a:pt x="1175" y="929"/>
                    </a:lnTo>
                    <a:lnTo>
                      <a:pt x="1183" y="940"/>
                    </a:lnTo>
                    <a:lnTo>
                      <a:pt x="1194" y="948"/>
                    </a:lnTo>
                    <a:lnTo>
                      <a:pt x="1202" y="960"/>
                    </a:lnTo>
                    <a:lnTo>
                      <a:pt x="1214" y="971"/>
                    </a:lnTo>
                    <a:lnTo>
                      <a:pt x="1221" y="979"/>
                    </a:lnTo>
                    <a:lnTo>
                      <a:pt x="1233" y="983"/>
                    </a:lnTo>
                    <a:lnTo>
                      <a:pt x="1244" y="990"/>
                    </a:lnTo>
                    <a:lnTo>
                      <a:pt x="1252" y="998"/>
                    </a:lnTo>
                    <a:lnTo>
                      <a:pt x="1260" y="1006"/>
                    </a:lnTo>
                    <a:lnTo>
                      <a:pt x="1271" y="1013"/>
                    </a:lnTo>
                    <a:lnTo>
                      <a:pt x="1283" y="1021"/>
                    </a:lnTo>
                    <a:lnTo>
                      <a:pt x="1290" y="1025"/>
                    </a:lnTo>
                    <a:lnTo>
                      <a:pt x="1298" y="1033"/>
                    </a:lnTo>
                    <a:lnTo>
                      <a:pt x="1310" y="1040"/>
                    </a:lnTo>
                    <a:lnTo>
                      <a:pt x="1321" y="1044"/>
                    </a:lnTo>
                    <a:lnTo>
                      <a:pt x="1329" y="1048"/>
                    </a:lnTo>
                    <a:lnTo>
                      <a:pt x="1336" y="1052"/>
                    </a:lnTo>
                    <a:lnTo>
                      <a:pt x="1352" y="1059"/>
                    </a:lnTo>
                    <a:lnTo>
                      <a:pt x="1360" y="1063"/>
                    </a:lnTo>
                    <a:lnTo>
                      <a:pt x="1367" y="1067"/>
                    </a:lnTo>
                    <a:lnTo>
                      <a:pt x="1375" y="1071"/>
                    </a:lnTo>
                    <a:lnTo>
                      <a:pt x="1390" y="1075"/>
                    </a:lnTo>
                    <a:lnTo>
                      <a:pt x="1398" y="1079"/>
                    </a:lnTo>
                    <a:lnTo>
                      <a:pt x="1406" y="1082"/>
                    </a:lnTo>
                    <a:lnTo>
                      <a:pt x="1413" y="1086"/>
                    </a:lnTo>
                    <a:lnTo>
                      <a:pt x="1425" y="1090"/>
                    </a:lnTo>
                    <a:lnTo>
                      <a:pt x="1436" y="1090"/>
                    </a:lnTo>
                    <a:lnTo>
                      <a:pt x="1444" y="1094"/>
                    </a:lnTo>
                    <a:lnTo>
                      <a:pt x="1452" y="1098"/>
                    </a:lnTo>
                    <a:lnTo>
                      <a:pt x="1463" y="1102"/>
                    </a:lnTo>
                    <a:lnTo>
                      <a:pt x="1475" y="1106"/>
                    </a:lnTo>
                    <a:lnTo>
                      <a:pt x="1482" y="1106"/>
                    </a:lnTo>
                    <a:lnTo>
                      <a:pt x="1494" y="1106"/>
                    </a:lnTo>
                    <a:lnTo>
                      <a:pt x="1502" y="1106"/>
                    </a:lnTo>
                    <a:lnTo>
                      <a:pt x="1513" y="1109"/>
                    </a:lnTo>
                    <a:lnTo>
                      <a:pt x="1521" y="1109"/>
                    </a:lnTo>
                    <a:lnTo>
                      <a:pt x="1532" y="1109"/>
                    </a:lnTo>
                    <a:lnTo>
                      <a:pt x="1540" y="1109"/>
                    </a:lnTo>
                    <a:lnTo>
                      <a:pt x="1552" y="1113"/>
                    </a:lnTo>
                    <a:lnTo>
                      <a:pt x="1563" y="1113"/>
                    </a:lnTo>
                    <a:lnTo>
                      <a:pt x="1571" y="1113"/>
                    </a:lnTo>
                    <a:lnTo>
                      <a:pt x="1578" y="1109"/>
                    </a:lnTo>
                    <a:lnTo>
                      <a:pt x="1590" y="1109"/>
                    </a:lnTo>
                    <a:lnTo>
                      <a:pt x="1601" y="1109"/>
                    </a:lnTo>
                    <a:lnTo>
                      <a:pt x="1609" y="1106"/>
                    </a:lnTo>
                    <a:lnTo>
                      <a:pt x="1617" y="1106"/>
                    </a:lnTo>
                    <a:lnTo>
                      <a:pt x="1628" y="1102"/>
                    </a:lnTo>
                    <a:lnTo>
                      <a:pt x="1640" y="1102"/>
                    </a:lnTo>
                    <a:lnTo>
                      <a:pt x="1648" y="1094"/>
                    </a:lnTo>
                    <a:lnTo>
                      <a:pt x="1655" y="1090"/>
                    </a:lnTo>
                    <a:lnTo>
                      <a:pt x="1663" y="1082"/>
                    </a:lnTo>
                    <a:lnTo>
                      <a:pt x="1678" y="1079"/>
                    </a:lnTo>
                    <a:lnTo>
                      <a:pt x="1686" y="1075"/>
                    </a:lnTo>
                    <a:lnTo>
                      <a:pt x="1694" y="1067"/>
                    </a:lnTo>
                    <a:lnTo>
                      <a:pt x="1705" y="1063"/>
                    </a:lnTo>
                    <a:lnTo>
                      <a:pt x="1717" y="1059"/>
                    </a:lnTo>
                    <a:lnTo>
                      <a:pt x="1724" y="1056"/>
                    </a:lnTo>
                    <a:lnTo>
                      <a:pt x="1732" y="1056"/>
                    </a:lnTo>
                    <a:lnTo>
                      <a:pt x="1744" y="1056"/>
                    </a:lnTo>
                    <a:lnTo>
                      <a:pt x="1755" y="1056"/>
                    </a:lnTo>
                    <a:lnTo>
                      <a:pt x="1763" y="1059"/>
                    </a:lnTo>
                    <a:lnTo>
                      <a:pt x="1770" y="1059"/>
                    </a:lnTo>
                    <a:lnTo>
                      <a:pt x="1782" y="1056"/>
                    </a:lnTo>
                    <a:lnTo>
                      <a:pt x="1793" y="1056"/>
                    </a:lnTo>
                    <a:lnTo>
                      <a:pt x="1801" y="1056"/>
                    </a:lnTo>
                    <a:lnTo>
                      <a:pt x="1813" y="1052"/>
                    </a:lnTo>
                    <a:lnTo>
                      <a:pt x="1820" y="1052"/>
                    </a:lnTo>
                    <a:lnTo>
                      <a:pt x="1832" y="1052"/>
                    </a:lnTo>
                    <a:lnTo>
                      <a:pt x="1840" y="1048"/>
                    </a:lnTo>
                    <a:lnTo>
                      <a:pt x="1851" y="1048"/>
                    </a:lnTo>
                    <a:lnTo>
                      <a:pt x="1859" y="1048"/>
                    </a:lnTo>
                    <a:lnTo>
                      <a:pt x="1870" y="1048"/>
                    </a:lnTo>
                    <a:lnTo>
                      <a:pt x="1878" y="1048"/>
                    </a:lnTo>
                    <a:lnTo>
                      <a:pt x="1889" y="1048"/>
                    </a:lnTo>
                    <a:lnTo>
                      <a:pt x="1897" y="1048"/>
                    </a:lnTo>
                    <a:lnTo>
                      <a:pt x="1909" y="1048"/>
                    </a:lnTo>
                    <a:lnTo>
                      <a:pt x="1920" y="1048"/>
                    </a:lnTo>
                    <a:lnTo>
                      <a:pt x="1928" y="1048"/>
                    </a:lnTo>
                    <a:lnTo>
                      <a:pt x="1936" y="1048"/>
                    </a:lnTo>
                    <a:lnTo>
                      <a:pt x="1943" y="1052"/>
                    </a:lnTo>
                    <a:lnTo>
                      <a:pt x="1959" y="1052"/>
                    </a:lnTo>
                    <a:lnTo>
                      <a:pt x="1966" y="1052"/>
                    </a:lnTo>
                    <a:lnTo>
                      <a:pt x="1974" y="1056"/>
                    </a:lnTo>
                    <a:lnTo>
                      <a:pt x="1982" y="1059"/>
                    </a:lnTo>
                    <a:lnTo>
                      <a:pt x="1997" y="1059"/>
                    </a:lnTo>
                    <a:lnTo>
                      <a:pt x="2005" y="1063"/>
                    </a:lnTo>
                    <a:lnTo>
                      <a:pt x="2012" y="1067"/>
                    </a:lnTo>
                    <a:lnTo>
                      <a:pt x="2020" y="1067"/>
                    </a:lnTo>
                    <a:lnTo>
                      <a:pt x="2035" y="1071"/>
                    </a:lnTo>
                    <a:lnTo>
                      <a:pt x="2043" y="1071"/>
                    </a:lnTo>
                    <a:lnTo>
                      <a:pt x="2051" y="1075"/>
                    </a:lnTo>
                    <a:lnTo>
                      <a:pt x="2062" y="1075"/>
                    </a:lnTo>
                    <a:lnTo>
                      <a:pt x="2074" y="1075"/>
                    </a:lnTo>
                    <a:lnTo>
                      <a:pt x="2081" y="1075"/>
                    </a:lnTo>
                    <a:lnTo>
                      <a:pt x="2089" y="1075"/>
                    </a:lnTo>
                    <a:lnTo>
                      <a:pt x="2101" y="1075"/>
                    </a:lnTo>
                    <a:lnTo>
                      <a:pt x="2112" y="1071"/>
                    </a:lnTo>
                    <a:lnTo>
                      <a:pt x="2120" y="1071"/>
                    </a:lnTo>
                    <a:lnTo>
                      <a:pt x="2131" y="1067"/>
                    </a:lnTo>
                    <a:lnTo>
                      <a:pt x="2139" y="1067"/>
                    </a:lnTo>
                    <a:lnTo>
                      <a:pt x="2151" y="1067"/>
                    </a:lnTo>
                    <a:lnTo>
                      <a:pt x="2158" y="1063"/>
                    </a:lnTo>
                    <a:lnTo>
                      <a:pt x="2170" y="1063"/>
                    </a:lnTo>
                    <a:lnTo>
                      <a:pt x="2177" y="1063"/>
                    </a:lnTo>
                    <a:lnTo>
                      <a:pt x="2185" y="1063"/>
                    </a:lnTo>
                    <a:lnTo>
                      <a:pt x="2197" y="1063"/>
                    </a:lnTo>
                    <a:lnTo>
                      <a:pt x="2208" y="1059"/>
                    </a:lnTo>
                    <a:lnTo>
                      <a:pt x="2216" y="1059"/>
                    </a:lnTo>
                    <a:lnTo>
                      <a:pt x="2224" y="1059"/>
                    </a:lnTo>
                    <a:lnTo>
                      <a:pt x="2239" y="1059"/>
                    </a:lnTo>
                    <a:lnTo>
                      <a:pt x="2247" y="1056"/>
                    </a:lnTo>
                    <a:lnTo>
                      <a:pt x="2254" y="1056"/>
                    </a:lnTo>
                    <a:lnTo>
                      <a:pt x="2262" y="1056"/>
                    </a:lnTo>
                    <a:lnTo>
                      <a:pt x="2277" y="1056"/>
                    </a:lnTo>
                    <a:lnTo>
                      <a:pt x="2285" y="1056"/>
                    </a:lnTo>
                    <a:lnTo>
                      <a:pt x="2293" y="1056"/>
                    </a:lnTo>
                    <a:lnTo>
                      <a:pt x="2300" y="1059"/>
                    </a:lnTo>
                    <a:lnTo>
                      <a:pt x="2316" y="1059"/>
                    </a:lnTo>
                    <a:lnTo>
                      <a:pt x="2323" y="1063"/>
                    </a:lnTo>
                    <a:lnTo>
                      <a:pt x="2331" y="1063"/>
                    </a:lnTo>
                    <a:lnTo>
                      <a:pt x="2339" y="1067"/>
                    </a:lnTo>
                    <a:lnTo>
                      <a:pt x="2354" y="1067"/>
                    </a:lnTo>
                    <a:lnTo>
                      <a:pt x="2362" y="1071"/>
                    </a:lnTo>
                    <a:lnTo>
                      <a:pt x="2369" y="1071"/>
                    </a:lnTo>
                    <a:lnTo>
                      <a:pt x="2381" y="1075"/>
                    </a:lnTo>
                    <a:lnTo>
                      <a:pt x="2392" y="1075"/>
                    </a:lnTo>
                    <a:lnTo>
                      <a:pt x="2400" y="1075"/>
                    </a:lnTo>
                    <a:lnTo>
                      <a:pt x="2408" y="1079"/>
                    </a:lnTo>
                    <a:lnTo>
                      <a:pt x="2419" y="1079"/>
                    </a:lnTo>
                    <a:lnTo>
                      <a:pt x="2431" y="1079"/>
                    </a:lnTo>
                    <a:lnTo>
                      <a:pt x="2439" y="1079"/>
                    </a:lnTo>
                    <a:lnTo>
                      <a:pt x="2446" y="1082"/>
                    </a:lnTo>
                    <a:lnTo>
                      <a:pt x="2458" y="1082"/>
                    </a:lnTo>
                    <a:lnTo>
                      <a:pt x="2465" y="1082"/>
                    </a:lnTo>
                    <a:lnTo>
                      <a:pt x="2477" y="1086"/>
                    </a:lnTo>
                    <a:lnTo>
                      <a:pt x="2488" y="1086"/>
                    </a:lnTo>
                    <a:lnTo>
                      <a:pt x="2496" y="1086"/>
                    </a:lnTo>
                    <a:lnTo>
                      <a:pt x="2504" y="1086"/>
                    </a:lnTo>
                    <a:lnTo>
                      <a:pt x="2515" y="1086"/>
                    </a:lnTo>
                    <a:lnTo>
                      <a:pt x="2527" y="1086"/>
                    </a:lnTo>
                    <a:lnTo>
                      <a:pt x="2535" y="1086"/>
                    </a:lnTo>
                    <a:lnTo>
                      <a:pt x="2542" y="1082"/>
                    </a:lnTo>
                    <a:lnTo>
                      <a:pt x="2558" y="1082"/>
                    </a:lnTo>
                    <a:lnTo>
                      <a:pt x="2565" y="1082"/>
                    </a:lnTo>
                    <a:lnTo>
                      <a:pt x="2573" y="1082"/>
                    </a:lnTo>
                    <a:lnTo>
                      <a:pt x="2581" y="1082"/>
                    </a:lnTo>
                    <a:lnTo>
                      <a:pt x="2596" y="1082"/>
                    </a:lnTo>
                    <a:lnTo>
                      <a:pt x="2604" y="1082"/>
                    </a:lnTo>
                    <a:lnTo>
                      <a:pt x="2611" y="1082"/>
                    </a:lnTo>
                    <a:lnTo>
                      <a:pt x="2619" y="1082"/>
                    </a:lnTo>
                    <a:lnTo>
                      <a:pt x="2634" y="1079"/>
                    </a:lnTo>
                    <a:lnTo>
                      <a:pt x="2642" y="1079"/>
                    </a:lnTo>
                    <a:lnTo>
                      <a:pt x="2650" y="1075"/>
                    </a:lnTo>
                    <a:lnTo>
                      <a:pt x="2657" y="1071"/>
                    </a:lnTo>
                    <a:lnTo>
                      <a:pt x="2673" y="1067"/>
                    </a:lnTo>
                    <a:lnTo>
                      <a:pt x="2680" y="1067"/>
                    </a:lnTo>
                    <a:lnTo>
                      <a:pt x="2688" y="1063"/>
                    </a:lnTo>
                    <a:lnTo>
                      <a:pt x="2700" y="1063"/>
                    </a:lnTo>
                    <a:lnTo>
                      <a:pt x="2707" y="1059"/>
                    </a:lnTo>
                    <a:lnTo>
                      <a:pt x="2719" y="1059"/>
                    </a:lnTo>
                    <a:lnTo>
                      <a:pt x="2727" y="1059"/>
                    </a:lnTo>
                    <a:lnTo>
                      <a:pt x="2738" y="1059"/>
                    </a:lnTo>
                    <a:lnTo>
                      <a:pt x="2746" y="1059"/>
                    </a:lnTo>
                    <a:lnTo>
                      <a:pt x="2757" y="1059"/>
                    </a:lnTo>
                    <a:lnTo>
                      <a:pt x="2765" y="1063"/>
                    </a:lnTo>
                    <a:lnTo>
                      <a:pt x="2776" y="1063"/>
                    </a:lnTo>
                    <a:lnTo>
                      <a:pt x="2784" y="1063"/>
                    </a:lnTo>
                    <a:lnTo>
                      <a:pt x="2796" y="1063"/>
                    </a:lnTo>
                    <a:lnTo>
                      <a:pt x="2807" y="1067"/>
                    </a:lnTo>
                    <a:lnTo>
                      <a:pt x="2815" y="1067"/>
                    </a:lnTo>
                    <a:lnTo>
                      <a:pt x="2823" y="1067"/>
                    </a:lnTo>
                    <a:lnTo>
                      <a:pt x="2834" y="1071"/>
                    </a:lnTo>
                    <a:lnTo>
                      <a:pt x="2846" y="1071"/>
                    </a:lnTo>
                    <a:lnTo>
                      <a:pt x="2853" y="1075"/>
                    </a:lnTo>
                    <a:lnTo>
                      <a:pt x="2861" y="1075"/>
                    </a:lnTo>
                    <a:lnTo>
                      <a:pt x="2872" y="1079"/>
                    </a:lnTo>
                    <a:lnTo>
                      <a:pt x="2884" y="1082"/>
                    </a:lnTo>
                    <a:lnTo>
                      <a:pt x="2892" y="1086"/>
                    </a:lnTo>
                    <a:lnTo>
                      <a:pt x="2899" y="1086"/>
                    </a:lnTo>
                    <a:lnTo>
                      <a:pt x="2915" y="1090"/>
                    </a:lnTo>
                    <a:lnTo>
                      <a:pt x="2922" y="1090"/>
                    </a:lnTo>
                    <a:lnTo>
                      <a:pt x="2930" y="1094"/>
                    </a:lnTo>
                    <a:lnTo>
                      <a:pt x="2938" y="1094"/>
                    </a:lnTo>
                    <a:lnTo>
                      <a:pt x="2953" y="1094"/>
                    </a:lnTo>
                    <a:lnTo>
                      <a:pt x="2961" y="1094"/>
                    </a:lnTo>
                    <a:lnTo>
                      <a:pt x="2968" y="1090"/>
                    </a:lnTo>
                    <a:lnTo>
                      <a:pt x="2976" y="1090"/>
                    </a:lnTo>
                    <a:lnTo>
                      <a:pt x="2988" y="1090"/>
                    </a:lnTo>
                    <a:lnTo>
                      <a:pt x="2999" y="1090"/>
                    </a:lnTo>
                    <a:lnTo>
                      <a:pt x="3007" y="1086"/>
                    </a:lnTo>
                    <a:lnTo>
                      <a:pt x="3015" y="1086"/>
                    </a:lnTo>
                    <a:lnTo>
                      <a:pt x="3026" y="1082"/>
                    </a:lnTo>
                    <a:lnTo>
                      <a:pt x="3038" y="1082"/>
                    </a:lnTo>
                    <a:lnTo>
                      <a:pt x="3045" y="1079"/>
                    </a:lnTo>
                    <a:lnTo>
                      <a:pt x="3057" y="1079"/>
                    </a:lnTo>
                    <a:lnTo>
                      <a:pt x="3064" y="1075"/>
                    </a:lnTo>
                    <a:lnTo>
                      <a:pt x="3076" y="1075"/>
                    </a:lnTo>
                    <a:lnTo>
                      <a:pt x="3084" y="1075"/>
                    </a:lnTo>
                    <a:lnTo>
                      <a:pt x="3095" y="1075"/>
                    </a:lnTo>
                    <a:lnTo>
                      <a:pt x="3103" y="1071"/>
                    </a:lnTo>
                    <a:lnTo>
                      <a:pt x="3114" y="1071"/>
                    </a:lnTo>
                    <a:lnTo>
                      <a:pt x="3126" y="1071"/>
                    </a:lnTo>
                    <a:lnTo>
                      <a:pt x="3134" y="1071"/>
                    </a:lnTo>
                    <a:lnTo>
                      <a:pt x="3141" y="1067"/>
                    </a:lnTo>
                    <a:lnTo>
                      <a:pt x="3153" y="1063"/>
                    </a:lnTo>
                    <a:lnTo>
                      <a:pt x="3164" y="1056"/>
                    </a:lnTo>
                    <a:lnTo>
                      <a:pt x="3172" y="1048"/>
                    </a:lnTo>
                    <a:lnTo>
                      <a:pt x="3180" y="1036"/>
                    </a:lnTo>
                    <a:lnTo>
                      <a:pt x="3191" y="1029"/>
                    </a:lnTo>
                    <a:lnTo>
                      <a:pt x="3203" y="1017"/>
                    </a:lnTo>
                    <a:lnTo>
                      <a:pt x="3210" y="1002"/>
                    </a:lnTo>
                    <a:lnTo>
                      <a:pt x="3218" y="994"/>
                    </a:lnTo>
                    <a:lnTo>
                      <a:pt x="3226" y="983"/>
                    </a:lnTo>
                    <a:lnTo>
                      <a:pt x="3241" y="975"/>
                    </a:lnTo>
                    <a:lnTo>
                      <a:pt x="3249" y="971"/>
                    </a:lnTo>
                    <a:lnTo>
                      <a:pt x="3256" y="971"/>
                    </a:lnTo>
                    <a:lnTo>
                      <a:pt x="3268" y="971"/>
                    </a:lnTo>
                    <a:lnTo>
                      <a:pt x="3280" y="979"/>
                    </a:lnTo>
                    <a:lnTo>
                      <a:pt x="3287" y="983"/>
                    </a:lnTo>
                    <a:lnTo>
                      <a:pt x="3295" y="990"/>
                    </a:lnTo>
                    <a:lnTo>
                      <a:pt x="3306" y="994"/>
                    </a:lnTo>
                    <a:lnTo>
                      <a:pt x="3318" y="998"/>
                    </a:lnTo>
                    <a:lnTo>
                      <a:pt x="3326" y="998"/>
                    </a:lnTo>
                    <a:lnTo>
                      <a:pt x="3333" y="998"/>
                    </a:lnTo>
                    <a:lnTo>
                      <a:pt x="3345" y="994"/>
                    </a:lnTo>
                    <a:lnTo>
                      <a:pt x="3356" y="994"/>
                    </a:lnTo>
                    <a:lnTo>
                      <a:pt x="3364" y="990"/>
                    </a:lnTo>
                    <a:lnTo>
                      <a:pt x="3376" y="986"/>
                    </a:lnTo>
                    <a:lnTo>
                      <a:pt x="3383" y="983"/>
                    </a:lnTo>
                    <a:lnTo>
                      <a:pt x="3395" y="979"/>
                    </a:lnTo>
                    <a:lnTo>
                      <a:pt x="3402" y="971"/>
                    </a:lnTo>
                    <a:lnTo>
                      <a:pt x="3414" y="960"/>
                    </a:lnTo>
                    <a:lnTo>
                      <a:pt x="3422" y="952"/>
                    </a:lnTo>
                    <a:lnTo>
                      <a:pt x="3433" y="937"/>
                    </a:lnTo>
                    <a:lnTo>
                      <a:pt x="3441" y="917"/>
                    </a:lnTo>
                    <a:lnTo>
                      <a:pt x="3452" y="902"/>
                    </a:lnTo>
                    <a:lnTo>
                      <a:pt x="3460" y="883"/>
                    </a:lnTo>
                    <a:lnTo>
                      <a:pt x="3472" y="867"/>
                    </a:lnTo>
                    <a:lnTo>
                      <a:pt x="3483" y="856"/>
                    </a:lnTo>
                    <a:lnTo>
                      <a:pt x="3491" y="856"/>
                    </a:lnTo>
                    <a:lnTo>
                      <a:pt x="3498" y="856"/>
                    </a:lnTo>
                    <a:lnTo>
                      <a:pt x="3506" y="860"/>
                    </a:lnTo>
                    <a:lnTo>
                      <a:pt x="3521" y="867"/>
                    </a:lnTo>
                    <a:lnTo>
                      <a:pt x="3529" y="871"/>
                    </a:lnTo>
                    <a:lnTo>
                      <a:pt x="3537" y="867"/>
                    </a:lnTo>
                    <a:lnTo>
                      <a:pt x="3544" y="852"/>
                    </a:lnTo>
                    <a:lnTo>
                      <a:pt x="3560" y="829"/>
                    </a:lnTo>
                    <a:lnTo>
                      <a:pt x="3568" y="806"/>
                    </a:lnTo>
                    <a:lnTo>
                      <a:pt x="3575" y="783"/>
                    </a:lnTo>
                    <a:lnTo>
                      <a:pt x="3583" y="764"/>
                    </a:lnTo>
                    <a:lnTo>
                      <a:pt x="3598" y="752"/>
                    </a:lnTo>
                    <a:lnTo>
                      <a:pt x="3606" y="748"/>
                    </a:lnTo>
                    <a:lnTo>
                      <a:pt x="3614" y="745"/>
                    </a:lnTo>
                    <a:lnTo>
                      <a:pt x="3625" y="745"/>
                    </a:lnTo>
                    <a:lnTo>
                      <a:pt x="3637" y="741"/>
                    </a:lnTo>
                    <a:lnTo>
                      <a:pt x="3644" y="729"/>
                    </a:lnTo>
                    <a:lnTo>
                      <a:pt x="3652" y="714"/>
                    </a:lnTo>
                    <a:lnTo>
                      <a:pt x="3664" y="695"/>
                    </a:lnTo>
                    <a:lnTo>
                      <a:pt x="3675" y="675"/>
                    </a:lnTo>
                    <a:lnTo>
                      <a:pt x="3683" y="656"/>
                    </a:lnTo>
                    <a:lnTo>
                      <a:pt x="3694" y="645"/>
                    </a:lnTo>
                    <a:lnTo>
                      <a:pt x="3702" y="637"/>
                    </a:lnTo>
                    <a:lnTo>
                      <a:pt x="3713" y="637"/>
                    </a:lnTo>
                    <a:lnTo>
                      <a:pt x="3721" y="641"/>
                    </a:lnTo>
                    <a:lnTo>
                      <a:pt x="3733" y="656"/>
                    </a:lnTo>
                    <a:lnTo>
                      <a:pt x="3740" y="672"/>
                    </a:lnTo>
                    <a:lnTo>
                      <a:pt x="3748" y="691"/>
                    </a:lnTo>
                    <a:lnTo>
                      <a:pt x="3760" y="706"/>
                    </a:lnTo>
                    <a:lnTo>
                      <a:pt x="3771" y="714"/>
                    </a:lnTo>
                    <a:lnTo>
                      <a:pt x="3779" y="718"/>
                    </a:lnTo>
                    <a:lnTo>
                      <a:pt x="3786" y="718"/>
                    </a:lnTo>
                    <a:lnTo>
                      <a:pt x="3802" y="714"/>
                    </a:lnTo>
                    <a:lnTo>
                      <a:pt x="3809" y="706"/>
                    </a:lnTo>
                    <a:lnTo>
                      <a:pt x="3817" y="699"/>
                    </a:lnTo>
                    <a:lnTo>
                      <a:pt x="3825" y="691"/>
                    </a:lnTo>
                    <a:lnTo>
                      <a:pt x="3840" y="687"/>
                    </a:lnTo>
                    <a:lnTo>
                      <a:pt x="3848" y="691"/>
                    </a:lnTo>
                    <a:lnTo>
                      <a:pt x="3856" y="702"/>
                    </a:lnTo>
                    <a:lnTo>
                      <a:pt x="3863" y="722"/>
                    </a:lnTo>
                    <a:lnTo>
                      <a:pt x="3879" y="741"/>
                    </a:lnTo>
                    <a:lnTo>
                      <a:pt x="3886" y="760"/>
                    </a:lnTo>
                    <a:lnTo>
                      <a:pt x="3894" y="775"/>
                    </a:lnTo>
                    <a:lnTo>
                      <a:pt x="3902" y="791"/>
                    </a:lnTo>
                    <a:lnTo>
                      <a:pt x="3917" y="798"/>
                    </a:lnTo>
                    <a:lnTo>
                      <a:pt x="3925" y="806"/>
                    </a:lnTo>
                    <a:lnTo>
                      <a:pt x="3932" y="814"/>
                    </a:lnTo>
                    <a:lnTo>
                      <a:pt x="3944" y="829"/>
                    </a:lnTo>
                    <a:lnTo>
                      <a:pt x="3955" y="844"/>
                    </a:lnTo>
                    <a:lnTo>
                      <a:pt x="3963" y="864"/>
                    </a:lnTo>
                    <a:lnTo>
                      <a:pt x="3971" y="879"/>
                    </a:lnTo>
                    <a:lnTo>
                      <a:pt x="3982" y="894"/>
                    </a:lnTo>
                    <a:lnTo>
                      <a:pt x="3994" y="902"/>
                    </a:lnTo>
                    <a:lnTo>
                      <a:pt x="4001" y="906"/>
                    </a:lnTo>
                    <a:lnTo>
                      <a:pt x="4009" y="906"/>
                    </a:lnTo>
                    <a:lnTo>
                      <a:pt x="4021" y="902"/>
                    </a:lnTo>
                    <a:lnTo>
                      <a:pt x="4028" y="894"/>
                    </a:lnTo>
                    <a:lnTo>
                      <a:pt x="4040" y="890"/>
                    </a:lnTo>
                    <a:lnTo>
                      <a:pt x="4051" y="887"/>
                    </a:lnTo>
                    <a:lnTo>
                      <a:pt x="4059" y="887"/>
                    </a:lnTo>
                    <a:lnTo>
                      <a:pt x="4067" y="887"/>
                    </a:lnTo>
                    <a:lnTo>
                      <a:pt x="4078" y="887"/>
                    </a:lnTo>
                    <a:lnTo>
                      <a:pt x="4090" y="883"/>
                    </a:lnTo>
                    <a:lnTo>
                      <a:pt x="4097" y="875"/>
                    </a:lnTo>
                    <a:lnTo>
                      <a:pt x="4105" y="875"/>
                    </a:lnTo>
                    <a:lnTo>
                      <a:pt x="4120" y="875"/>
                    </a:lnTo>
                    <a:lnTo>
                      <a:pt x="4128" y="879"/>
                    </a:lnTo>
                    <a:lnTo>
                      <a:pt x="4136" y="883"/>
                    </a:lnTo>
                    <a:lnTo>
                      <a:pt x="4144" y="883"/>
                    </a:lnTo>
                    <a:lnTo>
                      <a:pt x="4159" y="879"/>
                    </a:lnTo>
                    <a:lnTo>
                      <a:pt x="4167" y="867"/>
                    </a:lnTo>
                    <a:lnTo>
                      <a:pt x="4174" y="864"/>
                    </a:lnTo>
                    <a:lnTo>
                      <a:pt x="4182" y="860"/>
                    </a:lnTo>
                    <a:lnTo>
                      <a:pt x="4197" y="864"/>
                    </a:lnTo>
                    <a:lnTo>
                      <a:pt x="4205" y="867"/>
                    </a:lnTo>
                    <a:lnTo>
                      <a:pt x="4213" y="867"/>
                    </a:lnTo>
                    <a:lnTo>
                      <a:pt x="4220" y="867"/>
                    </a:lnTo>
                    <a:lnTo>
                      <a:pt x="4236" y="864"/>
                    </a:lnTo>
                    <a:lnTo>
                      <a:pt x="4243" y="856"/>
                    </a:lnTo>
                    <a:lnTo>
                      <a:pt x="4251" y="852"/>
                    </a:lnTo>
                    <a:lnTo>
                      <a:pt x="4263" y="841"/>
                    </a:lnTo>
                    <a:lnTo>
                      <a:pt x="4270" y="833"/>
                    </a:lnTo>
                    <a:lnTo>
                      <a:pt x="4282" y="825"/>
                    </a:lnTo>
                    <a:lnTo>
                      <a:pt x="4289" y="814"/>
                    </a:lnTo>
                    <a:lnTo>
                      <a:pt x="4301" y="806"/>
                    </a:lnTo>
                    <a:lnTo>
                      <a:pt x="4309" y="795"/>
                    </a:lnTo>
                    <a:lnTo>
                      <a:pt x="4320" y="783"/>
                    </a:lnTo>
                    <a:lnTo>
                      <a:pt x="4328" y="775"/>
                    </a:lnTo>
                    <a:lnTo>
                      <a:pt x="4339" y="764"/>
                    </a:lnTo>
                    <a:lnTo>
                      <a:pt x="4347" y="748"/>
                    </a:lnTo>
                    <a:lnTo>
                      <a:pt x="4359" y="737"/>
                    </a:lnTo>
                    <a:lnTo>
                      <a:pt x="4370" y="722"/>
                    </a:lnTo>
                    <a:lnTo>
                      <a:pt x="4378" y="706"/>
                    </a:lnTo>
                    <a:lnTo>
                      <a:pt x="4385" y="695"/>
                    </a:lnTo>
                    <a:lnTo>
                      <a:pt x="4397" y="679"/>
                    </a:lnTo>
                    <a:lnTo>
                      <a:pt x="4408" y="664"/>
                    </a:lnTo>
                  </a:path>
                </a:pathLst>
              </a:custGeom>
              <a:noFill/>
              <a:ln w="19050">
                <a:solidFill>
                  <a:srgbClr val="45B9F2"/>
                </a:solidFill>
                <a:round/>
                <a:headEnd/>
                <a:tailEnd/>
              </a:ln>
            </p:spPr>
            <p:txBody>
              <a:bodyPr/>
              <a:lstStyle/>
              <a:p>
                <a:endParaRPr lang="en-AU">
                  <a:solidFill>
                    <a:srgbClr val="4D4D4D"/>
                  </a:solidFill>
                </a:endParaRPr>
              </a:p>
            </p:txBody>
          </p:sp>
          <p:sp>
            <p:nvSpPr>
              <p:cNvPr id="43" name="Freeform 166"/>
              <p:cNvSpPr>
                <a:spLocks noChangeAspect="1"/>
              </p:cNvSpPr>
              <p:nvPr/>
            </p:nvSpPr>
            <p:spPr bwMode="auto">
              <a:xfrm>
                <a:off x="1524000" y="3352800"/>
                <a:ext cx="4938712" cy="2066925"/>
              </a:xfrm>
              <a:custGeom>
                <a:avLst/>
                <a:gdLst>
                  <a:gd name="T0" fmla="*/ 81594064 w 4408"/>
                  <a:gd name="T1" fmla="*/ 2147483647 h 1490"/>
                  <a:gd name="T2" fmla="*/ 178250745 w 4408"/>
                  <a:gd name="T3" fmla="*/ 2147483647 h 1490"/>
                  <a:gd name="T4" fmla="*/ 274908512 w 4408"/>
                  <a:gd name="T5" fmla="*/ 2147483647 h 1490"/>
                  <a:gd name="T6" fmla="*/ 371566348 w 4408"/>
                  <a:gd name="T7" fmla="*/ 2147483647 h 1490"/>
                  <a:gd name="T8" fmla="*/ 468222994 w 4408"/>
                  <a:gd name="T9" fmla="*/ 2147483647 h 1490"/>
                  <a:gd name="T10" fmla="*/ 563624795 w 4408"/>
                  <a:gd name="T11" fmla="*/ 2147483647 h 1490"/>
                  <a:gd name="T12" fmla="*/ 660282702 w 4408"/>
                  <a:gd name="T13" fmla="*/ 1772296745 h 1490"/>
                  <a:gd name="T14" fmla="*/ 761960967 w 4408"/>
                  <a:gd name="T15" fmla="*/ 1254655316 h 1490"/>
                  <a:gd name="T16" fmla="*/ 858618733 w 4408"/>
                  <a:gd name="T17" fmla="*/ 694678179 h 1490"/>
                  <a:gd name="T18" fmla="*/ 954020535 w 4408"/>
                  <a:gd name="T19" fmla="*/ 190508085 h 1490"/>
                  <a:gd name="T20" fmla="*/ 1050678301 w 4408"/>
                  <a:gd name="T21" fmla="*/ 0 h 1490"/>
                  <a:gd name="T22" fmla="*/ 1147334947 w 4408"/>
                  <a:gd name="T23" fmla="*/ 361771493 h 1490"/>
                  <a:gd name="T24" fmla="*/ 1249013492 w 4408"/>
                  <a:gd name="T25" fmla="*/ 975628856 h 1490"/>
                  <a:gd name="T26" fmla="*/ 1345671259 w 4408"/>
                  <a:gd name="T27" fmla="*/ 1439389799 h 1490"/>
                  <a:gd name="T28" fmla="*/ 1441073060 w 4408"/>
                  <a:gd name="T29" fmla="*/ 1720340649 h 1490"/>
                  <a:gd name="T30" fmla="*/ 1532709207 w 4408"/>
                  <a:gd name="T31" fmla="*/ 1897377572 h 1490"/>
                  <a:gd name="T32" fmla="*/ 1629366974 w 4408"/>
                  <a:gd name="T33" fmla="*/ 2008988711 h 1490"/>
                  <a:gd name="T34" fmla="*/ 1726023620 w 4408"/>
                  <a:gd name="T35" fmla="*/ 2068642367 h 1490"/>
                  <a:gd name="T36" fmla="*/ 1822681386 w 4408"/>
                  <a:gd name="T37" fmla="*/ 2112902291 h 1490"/>
                  <a:gd name="T38" fmla="*/ 1923104806 w 4408"/>
                  <a:gd name="T39" fmla="*/ 2134069538 h 1490"/>
                  <a:gd name="T40" fmla="*/ 2019761452 w 4408"/>
                  <a:gd name="T41" fmla="*/ 2112902291 h 1490"/>
                  <a:gd name="T42" fmla="*/ 2116419219 w 4408"/>
                  <a:gd name="T43" fmla="*/ 2024382442 h 1490"/>
                  <a:gd name="T44" fmla="*/ 2147483647 w 4408"/>
                  <a:gd name="T45" fmla="*/ 1980123905 h 1490"/>
                  <a:gd name="T46" fmla="*/ 2147483647 w 4408"/>
                  <a:gd name="T47" fmla="*/ 1957031228 h 1490"/>
                  <a:gd name="T48" fmla="*/ 2147483647 w 4408"/>
                  <a:gd name="T49" fmla="*/ 1957031228 h 1490"/>
                  <a:gd name="T50" fmla="*/ 2147483647 w 4408"/>
                  <a:gd name="T51" fmla="*/ 1980123905 h 1490"/>
                  <a:gd name="T52" fmla="*/ 2147483647 w 4408"/>
                  <a:gd name="T53" fmla="*/ 2016686270 h 1490"/>
                  <a:gd name="T54" fmla="*/ 2147483647 w 4408"/>
                  <a:gd name="T55" fmla="*/ 1987821464 h 1490"/>
                  <a:gd name="T56" fmla="*/ 2147483647 w 4408"/>
                  <a:gd name="T57" fmla="*/ 1972426346 h 1490"/>
                  <a:gd name="T58" fmla="*/ 2147483647 w 4408"/>
                  <a:gd name="T59" fmla="*/ 1972426346 h 1490"/>
                  <a:gd name="T60" fmla="*/ 2147483647 w 4408"/>
                  <a:gd name="T61" fmla="*/ 2008988711 h 1490"/>
                  <a:gd name="T62" fmla="*/ 2147483647 w 4408"/>
                  <a:gd name="T63" fmla="*/ 2032080001 h 1490"/>
                  <a:gd name="T64" fmla="*/ 2147483647 w 4408"/>
                  <a:gd name="T65" fmla="*/ 2037853518 h 1490"/>
                  <a:gd name="T66" fmla="*/ 2147483647 w 4408"/>
                  <a:gd name="T67" fmla="*/ 2032080001 h 1490"/>
                  <a:gd name="T68" fmla="*/ 2147483647 w 4408"/>
                  <a:gd name="T69" fmla="*/ 1987821464 h 1490"/>
                  <a:gd name="T70" fmla="*/ 2147483647 w 4408"/>
                  <a:gd name="T71" fmla="*/ 1987821464 h 1490"/>
                  <a:gd name="T72" fmla="*/ 2147483647 w 4408"/>
                  <a:gd name="T73" fmla="*/ 2008988711 h 1490"/>
                  <a:gd name="T74" fmla="*/ 2147483647 w 4408"/>
                  <a:gd name="T75" fmla="*/ 2060944808 h 1490"/>
                  <a:gd name="T76" fmla="*/ 2147483647 w 4408"/>
                  <a:gd name="T77" fmla="*/ 2053247249 h 1490"/>
                  <a:gd name="T78" fmla="*/ 2147483647 w 4408"/>
                  <a:gd name="T79" fmla="*/ 2016686270 h 1490"/>
                  <a:gd name="T80" fmla="*/ 2147483647 w 4408"/>
                  <a:gd name="T81" fmla="*/ 1987821464 h 1490"/>
                  <a:gd name="T82" fmla="*/ 2147483647 w 4408"/>
                  <a:gd name="T83" fmla="*/ 1803085594 h 1490"/>
                  <a:gd name="T84" fmla="*/ 2147483647 w 4408"/>
                  <a:gd name="T85" fmla="*/ 1831950401 h 1490"/>
                  <a:gd name="T86" fmla="*/ 2147483647 w 4408"/>
                  <a:gd name="T87" fmla="*/ 1779994304 h 1490"/>
                  <a:gd name="T88" fmla="*/ 2147483647 w 4408"/>
                  <a:gd name="T89" fmla="*/ 1543303725 h 1490"/>
                  <a:gd name="T90" fmla="*/ 2147483647 w 4408"/>
                  <a:gd name="T91" fmla="*/ 1499043801 h 1490"/>
                  <a:gd name="T92" fmla="*/ 2147483647 w 4408"/>
                  <a:gd name="T93" fmla="*/ 1166136854 h 1490"/>
                  <a:gd name="T94" fmla="*/ 2147483647 w 4408"/>
                  <a:gd name="T95" fmla="*/ 975628856 h 1490"/>
                  <a:gd name="T96" fmla="*/ 2147483647 w 4408"/>
                  <a:gd name="T97" fmla="*/ 1152667166 h 1490"/>
                  <a:gd name="T98" fmla="*/ 2147483647 w 4408"/>
                  <a:gd name="T99" fmla="*/ 1093013511 h 1490"/>
                  <a:gd name="T100" fmla="*/ 2147483647 w 4408"/>
                  <a:gd name="T101" fmla="*/ 1381660186 h 1490"/>
                  <a:gd name="T102" fmla="*/ 2147483647 w 4408"/>
                  <a:gd name="T103" fmla="*/ 1639519746 h 1490"/>
                  <a:gd name="T104" fmla="*/ 2147483647 w 4408"/>
                  <a:gd name="T105" fmla="*/ 1610654940 h 1490"/>
                  <a:gd name="T106" fmla="*/ 2147483647 w 4408"/>
                  <a:gd name="T107" fmla="*/ 1618351112 h 1490"/>
                  <a:gd name="T108" fmla="*/ 2147483647 w 4408"/>
                  <a:gd name="T109" fmla="*/ 1618351112 h 1490"/>
                  <a:gd name="T110" fmla="*/ 2147483647 w 4408"/>
                  <a:gd name="T111" fmla="*/ 1491346242 h 1490"/>
                  <a:gd name="T112" fmla="*/ 2147483647 w 4408"/>
                  <a:gd name="T113" fmla="*/ 1285444165 h 14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08"/>
                  <a:gd name="T172" fmla="*/ 0 h 1490"/>
                  <a:gd name="T173" fmla="*/ 4408 w 4408"/>
                  <a:gd name="T174" fmla="*/ 1490 h 14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08" h="1490">
                    <a:moveTo>
                      <a:pt x="0" y="1490"/>
                    </a:moveTo>
                    <a:lnTo>
                      <a:pt x="8" y="1490"/>
                    </a:lnTo>
                    <a:lnTo>
                      <a:pt x="16" y="1486"/>
                    </a:lnTo>
                    <a:lnTo>
                      <a:pt x="27" y="1482"/>
                    </a:lnTo>
                    <a:lnTo>
                      <a:pt x="39" y="1482"/>
                    </a:lnTo>
                    <a:lnTo>
                      <a:pt x="46" y="1482"/>
                    </a:lnTo>
                    <a:lnTo>
                      <a:pt x="54" y="1478"/>
                    </a:lnTo>
                    <a:lnTo>
                      <a:pt x="65" y="1474"/>
                    </a:lnTo>
                    <a:lnTo>
                      <a:pt x="77" y="1470"/>
                    </a:lnTo>
                    <a:lnTo>
                      <a:pt x="85" y="1466"/>
                    </a:lnTo>
                    <a:lnTo>
                      <a:pt x="92" y="1466"/>
                    </a:lnTo>
                    <a:lnTo>
                      <a:pt x="108" y="1463"/>
                    </a:lnTo>
                    <a:lnTo>
                      <a:pt x="115" y="1459"/>
                    </a:lnTo>
                    <a:lnTo>
                      <a:pt x="123" y="1455"/>
                    </a:lnTo>
                    <a:lnTo>
                      <a:pt x="131" y="1451"/>
                    </a:lnTo>
                    <a:lnTo>
                      <a:pt x="142" y="1451"/>
                    </a:lnTo>
                    <a:lnTo>
                      <a:pt x="154" y="1447"/>
                    </a:lnTo>
                    <a:lnTo>
                      <a:pt x="161" y="1440"/>
                    </a:lnTo>
                    <a:lnTo>
                      <a:pt x="169" y="1436"/>
                    </a:lnTo>
                    <a:lnTo>
                      <a:pt x="181" y="1432"/>
                    </a:lnTo>
                    <a:lnTo>
                      <a:pt x="192" y="1424"/>
                    </a:lnTo>
                    <a:lnTo>
                      <a:pt x="200" y="1420"/>
                    </a:lnTo>
                    <a:lnTo>
                      <a:pt x="208" y="1417"/>
                    </a:lnTo>
                    <a:lnTo>
                      <a:pt x="219" y="1409"/>
                    </a:lnTo>
                    <a:lnTo>
                      <a:pt x="231" y="1405"/>
                    </a:lnTo>
                    <a:lnTo>
                      <a:pt x="238" y="1397"/>
                    </a:lnTo>
                    <a:lnTo>
                      <a:pt x="250" y="1394"/>
                    </a:lnTo>
                    <a:lnTo>
                      <a:pt x="257" y="1386"/>
                    </a:lnTo>
                    <a:lnTo>
                      <a:pt x="269" y="1378"/>
                    </a:lnTo>
                    <a:lnTo>
                      <a:pt x="277" y="1370"/>
                    </a:lnTo>
                    <a:lnTo>
                      <a:pt x="288" y="1359"/>
                    </a:lnTo>
                    <a:lnTo>
                      <a:pt x="296" y="1351"/>
                    </a:lnTo>
                    <a:lnTo>
                      <a:pt x="307" y="1344"/>
                    </a:lnTo>
                    <a:lnTo>
                      <a:pt x="315" y="1332"/>
                    </a:lnTo>
                    <a:lnTo>
                      <a:pt x="327" y="1324"/>
                    </a:lnTo>
                    <a:lnTo>
                      <a:pt x="334" y="1317"/>
                    </a:lnTo>
                    <a:lnTo>
                      <a:pt x="346" y="1301"/>
                    </a:lnTo>
                    <a:lnTo>
                      <a:pt x="357" y="1286"/>
                    </a:lnTo>
                    <a:lnTo>
                      <a:pt x="365" y="1274"/>
                    </a:lnTo>
                    <a:lnTo>
                      <a:pt x="373" y="1259"/>
                    </a:lnTo>
                    <a:lnTo>
                      <a:pt x="380" y="1244"/>
                    </a:lnTo>
                    <a:lnTo>
                      <a:pt x="396" y="1228"/>
                    </a:lnTo>
                    <a:lnTo>
                      <a:pt x="403" y="1217"/>
                    </a:lnTo>
                    <a:lnTo>
                      <a:pt x="411" y="1205"/>
                    </a:lnTo>
                    <a:lnTo>
                      <a:pt x="419" y="1186"/>
                    </a:lnTo>
                    <a:lnTo>
                      <a:pt x="434" y="1167"/>
                    </a:lnTo>
                    <a:lnTo>
                      <a:pt x="442" y="1144"/>
                    </a:lnTo>
                    <a:lnTo>
                      <a:pt x="449" y="1121"/>
                    </a:lnTo>
                    <a:lnTo>
                      <a:pt x="457" y="1102"/>
                    </a:lnTo>
                    <a:lnTo>
                      <a:pt x="472" y="1079"/>
                    </a:lnTo>
                    <a:lnTo>
                      <a:pt x="480" y="1056"/>
                    </a:lnTo>
                    <a:lnTo>
                      <a:pt x="488" y="1033"/>
                    </a:lnTo>
                    <a:lnTo>
                      <a:pt x="499" y="1010"/>
                    </a:lnTo>
                    <a:lnTo>
                      <a:pt x="511" y="983"/>
                    </a:lnTo>
                    <a:lnTo>
                      <a:pt x="519" y="952"/>
                    </a:lnTo>
                    <a:lnTo>
                      <a:pt x="526" y="921"/>
                    </a:lnTo>
                    <a:lnTo>
                      <a:pt x="538" y="887"/>
                    </a:lnTo>
                    <a:lnTo>
                      <a:pt x="549" y="852"/>
                    </a:lnTo>
                    <a:lnTo>
                      <a:pt x="557" y="821"/>
                    </a:lnTo>
                    <a:lnTo>
                      <a:pt x="568" y="791"/>
                    </a:lnTo>
                    <a:lnTo>
                      <a:pt x="576" y="764"/>
                    </a:lnTo>
                    <a:lnTo>
                      <a:pt x="588" y="729"/>
                    </a:lnTo>
                    <a:lnTo>
                      <a:pt x="595" y="687"/>
                    </a:lnTo>
                    <a:lnTo>
                      <a:pt x="607" y="652"/>
                    </a:lnTo>
                    <a:lnTo>
                      <a:pt x="615" y="618"/>
                    </a:lnTo>
                    <a:lnTo>
                      <a:pt x="626" y="583"/>
                    </a:lnTo>
                    <a:lnTo>
                      <a:pt x="634" y="545"/>
                    </a:lnTo>
                    <a:lnTo>
                      <a:pt x="645" y="507"/>
                    </a:lnTo>
                    <a:lnTo>
                      <a:pt x="653" y="472"/>
                    </a:lnTo>
                    <a:lnTo>
                      <a:pt x="661" y="437"/>
                    </a:lnTo>
                    <a:lnTo>
                      <a:pt x="676" y="395"/>
                    </a:lnTo>
                    <a:lnTo>
                      <a:pt x="684" y="361"/>
                    </a:lnTo>
                    <a:lnTo>
                      <a:pt x="691" y="326"/>
                    </a:lnTo>
                    <a:lnTo>
                      <a:pt x="699" y="288"/>
                    </a:lnTo>
                    <a:lnTo>
                      <a:pt x="714" y="253"/>
                    </a:lnTo>
                    <a:lnTo>
                      <a:pt x="722" y="226"/>
                    </a:lnTo>
                    <a:lnTo>
                      <a:pt x="730" y="203"/>
                    </a:lnTo>
                    <a:lnTo>
                      <a:pt x="737" y="176"/>
                    </a:lnTo>
                    <a:lnTo>
                      <a:pt x="753" y="134"/>
                    </a:lnTo>
                    <a:lnTo>
                      <a:pt x="760" y="99"/>
                    </a:lnTo>
                    <a:lnTo>
                      <a:pt x="768" y="76"/>
                    </a:lnTo>
                    <a:lnTo>
                      <a:pt x="776" y="53"/>
                    </a:lnTo>
                    <a:lnTo>
                      <a:pt x="791" y="34"/>
                    </a:lnTo>
                    <a:lnTo>
                      <a:pt x="799" y="19"/>
                    </a:lnTo>
                    <a:lnTo>
                      <a:pt x="807" y="3"/>
                    </a:lnTo>
                    <a:lnTo>
                      <a:pt x="818" y="0"/>
                    </a:lnTo>
                    <a:lnTo>
                      <a:pt x="830" y="3"/>
                    </a:lnTo>
                    <a:lnTo>
                      <a:pt x="837" y="0"/>
                    </a:lnTo>
                    <a:lnTo>
                      <a:pt x="845" y="3"/>
                    </a:lnTo>
                    <a:lnTo>
                      <a:pt x="856" y="15"/>
                    </a:lnTo>
                    <a:lnTo>
                      <a:pt x="868" y="34"/>
                    </a:lnTo>
                    <a:lnTo>
                      <a:pt x="876" y="57"/>
                    </a:lnTo>
                    <a:lnTo>
                      <a:pt x="883" y="84"/>
                    </a:lnTo>
                    <a:lnTo>
                      <a:pt x="895" y="115"/>
                    </a:lnTo>
                    <a:lnTo>
                      <a:pt x="903" y="149"/>
                    </a:lnTo>
                    <a:lnTo>
                      <a:pt x="914" y="188"/>
                    </a:lnTo>
                    <a:lnTo>
                      <a:pt x="926" y="230"/>
                    </a:lnTo>
                    <a:lnTo>
                      <a:pt x="933" y="272"/>
                    </a:lnTo>
                    <a:lnTo>
                      <a:pt x="941" y="307"/>
                    </a:lnTo>
                    <a:lnTo>
                      <a:pt x="952" y="349"/>
                    </a:lnTo>
                    <a:lnTo>
                      <a:pt x="964" y="391"/>
                    </a:lnTo>
                    <a:lnTo>
                      <a:pt x="972" y="430"/>
                    </a:lnTo>
                    <a:lnTo>
                      <a:pt x="979" y="468"/>
                    </a:lnTo>
                    <a:lnTo>
                      <a:pt x="995" y="507"/>
                    </a:lnTo>
                    <a:lnTo>
                      <a:pt x="1002" y="545"/>
                    </a:lnTo>
                    <a:lnTo>
                      <a:pt x="1010" y="579"/>
                    </a:lnTo>
                    <a:lnTo>
                      <a:pt x="1018" y="610"/>
                    </a:lnTo>
                    <a:lnTo>
                      <a:pt x="1033" y="641"/>
                    </a:lnTo>
                    <a:lnTo>
                      <a:pt x="1041" y="672"/>
                    </a:lnTo>
                    <a:lnTo>
                      <a:pt x="1048" y="699"/>
                    </a:lnTo>
                    <a:lnTo>
                      <a:pt x="1056" y="725"/>
                    </a:lnTo>
                    <a:lnTo>
                      <a:pt x="1072" y="748"/>
                    </a:lnTo>
                    <a:lnTo>
                      <a:pt x="1079" y="771"/>
                    </a:lnTo>
                    <a:lnTo>
                      <a:pt x="1087" y="791"/>
                    </a:lnTo>
                    <a:lnTo>
                      <a:pt x="1095" y="814"/>
                    </a:lnTo>
                    <a:lnTo>
                      <a:pt x="1110" y="833"/>
                    </a:lnTo>
                    <a:lnTo>
                      <a:pt x="1118" y="852"/>
                    </a:lnTo>
                    <a:lnTo>
                      <a:pt x="1125" y="871"/>
                    </a:lnTo>
                    <a:lnTo>
                      <a:pt x="1137" y="883"/>
                    </a:lnTo>
                    <a:lnTo>
                      <a:pt x="1148" y="894"/>
                    </a:lnTo>
                    <a:lnTo>
                      <a:pt x="1156" y="910"/>
                    </a:lnTo>
                    <a:lnTo>
                      <a:pt x="1164" y="921"/>
                    </a:lnTo>
                    <a:lnTo>
                      <a:pt x="1175" y="933"/>
                    </a:lnTo>
                    <a:lnTo>
                      <a:pt x="1183" y="944"/>
                    </a:lnTo>
                    <a:lnTo>
                      <a:pt x="1194" y="956"/>
                    </a:lnTo>
                    <a:lnTo>
                      <a:pt x="1202" y="971"/>
                    </a:lnTo>
                    <a:lnTo>
                      <a:pt x="1214" y="986"/>
                    </a:lnTo>
                    <a:lnTo>
                      <a:pt x="1221" y="986"/>
                    </a:lnTo>
                    <a:lnTo>
                      <a:pt x="1233" y="990"/>
                    </a:lnTo>
                    <a:lnTo>
                      <a:pt x="1244" y="998"/>
                    </a:lnTo>
                    <a:lnTo>
                      <a:pt x="1252" y="1002"/>
                    </a:lnTo>
                    <a:lnTo>
                      <a:pt x="1260" y="1010"/>
                    </a:lnTo>
                    <a:lnTo>
                      <a:pt x="1271" y="1013"/>
                    </a:lnTo>
                    <a:lnTo>
                      <a:pt x="1283" y="1025"/>
                    </a:lnTo>
                    <a:lnTo>
                      <a:pt x="1290" y="1033"/>
                    </a:lnTo>
                    <a:lnTo>
                      <a:pt x="1298" y="1044"/>
                    </a:lnTo>
                    <a:lnTo>
                      <a:pt x="1310" y="1048"/>
                    </a:lnTo>
                    <a:lnTo>
                      <a:pt x="1321" y="1048"/>
                    </a:lnTo>
                    <a:lnTo>
                      <a:pt x="1329" y="1052"/>
                    </a:lnTo>
                    <a:lnTo>
                      <a:pt x="1336" y="1056"/>
                    </a:lnTo>
                    <a:lnTo>
                      <a:pt x="1352" y="1059"/>
                    </a:lnTo>
                    <a:lnTo>
                      <a:pt x="1360" y="1063"/>
                    </a:lnTo>
                    <a:lnTo>
                      <a:pt x="1367" y="1067"/>
                    </a:lnTo>
                    <a:lnTo>
                      <a:pt x="1375" y="1075"/>
                    </a:lnTo>
                    <a:lnTo>
                      <a:pt x="1390" y="1079"/>
                    </a:lnTo>
                    <a:lnTo>
                      <a:pt x="1398" y="1086"/>
                    </a:lnTo>
                    <a:lnTo>
                      <a:pt x="1406" y="1090"/>
                    </a:lnTo>
                    <a:lnTo>
                      <a:pt x="1413" y="1090"/>
                    </a:lnTo>
                    <a:lnTo>
                      <a:pt x="1425" y="1090"/>
                    </a:lnTo>
                    <a:lnTo>
                      <a:pt x="1436" y="1090"/>
                    </a:lnTo>
                    <a:lnTo>
                      <a:pt x="1444" y="1094"/>
                    </a:lnTo>
                    <a:lnTo>
                      <a:pt x="1452" y="1098"/>
                    </a:lnTo>
                    <a:lnTo>
                      <a:pt x="1463" y="1102"/>
                    </a:lnTo>
                    <a:lnTo>
                      <a:pt x="1475" y="1109"/>
                    </a:lnTo>
                    <a:lnTo>
                      <a:pt x="1482" y="1109"/>
                    </a:lnTo>
                    <a:lnTo>
                      <a:pt x="1494" y="1106"/>
                    </a:lnTo>
                    <a:lnTo>
                      <a:pt x="1502" y="1106"/>
                    </a:lnTo>
                    <a:lnTo>
                      <a:pt x="1513" y="1106"/>
                    </a:lnTo>
                    <a:lnTo>
                      <a:pt x="1521" y="1109"/>
                    </a:lnTo>
                    <a:lnTo>
                      <a:pt x="1532" y="1109"/>
                    </a:lnTo>
                    <a:lnTo>
                      <a:pt x="1540" y="1106"/>
                    </a:lnTo>
                    <a:lnTo>
                      <a:pt x="1552" y="1109"/>
                    </a:lnTo>
                    <a:lnTo>
                      <a:pt x="1563" y="1109"/>
                    </a:lnTo>
                    <a:lnTo>
                      <a:pt x="1571" y="1106"/>
                    </a:lnTo>
                    <a:lnTo>
                      <a:pt x="1578" y="1106"/>
                    </a:lnTo>
                    <a:lnTo>
                      <a:pt x="1590" y="1102"/>
                    </a:lnTo>
                    <a:lnTo>
                      <a:pt x="1601" y="1098"/>
                    </a:lnTo>
                    <a:lnTo>
                      <a:pt x="1609" y="1098"/>
                    </a:lnTo>
                    <a:lnTo>
                      <a:pt x="1617" y="1094"/>
                    </a:lnTo>
                    <a:lnTo>
                      <a:pt x="1628" y="1094"/>
                    </a:lnTo>
                    <a:lnTo>
                      <a:pt x="1640" y="1090"/>
                    </a:lnTo>
                    <a:lnTo>
                      <a:pt x="1648" y="1086"/>
                    </a:lnTo>
                    <a:lnTo>
                      <a:pt x="1655" y="1075"/>
                    </a:lnTo>
                    <a:lnTo>
                      <a:pt x="1663" y="1067"/>
                    </a:lnTo>
                    <a:lnTo>
                      <a:pt x="1678" y="1059"/>
                    </a:lnTo>
                    <a:lnTo>
                      <a:pt x="1686" y="1052"/>
                    </a:lnTo>
                    <a:lnTo>
                      <a:pt x="1694" y="1044"/>
                    </a:lnTo>
                    <a:lnTo>
                      <a:pt x="1705" y="1036"/>
                    </a:lnTo>
                    <a:lnTo>
                      <a:pt x="1717" y="1036"/>
                    </a:lnTo>
                    <a:lnTo>
                      <a:pt x="1724" y="1033"/>
                    </a:lnTo>
                    <a:lnTo>
                      <a:pt x="1732" y="1029"/>
                    </a:lnTo>
                    <a:lnTo>
                      <a:pt x="1744" y="1029"/>
                    </a:lnTo>
                    <a:lnTo>
                      <a:pt x="1755" y="1029"/>
                    </a:lnTo>
                    <a:lnTo>
                      <a:pt x="1763" y="1029"/>
                    </a:lnTo>
                    <a:lnTo>
                      <a:pt x="1770" y="1029"/>
                    </a:lnTo>
                    <a:lnTo>
                      <a:pt x="1782" y="1029"/>
                    </a:lnTo>
                    <a:lnTo>
                      <a:pt x="1793" y="1025"/>
                    </a:lnTo>
                    <a:lnTo>
                      <a:pt x="1801" y="1025"/>
                    </a:lnTo>
                    <a:lnTo>
                      <a:pt x="1813" y="1025"/>
                    </a:lnTo>
                    <a:lnTo>
                      <a:pt x="1820" y="1025"/>
                    </a:lnTo>
                    <a:lnTo>
                      <a:pt x="1832" y="1021"/>
                    </a:lnTo>
                    <a:lnTo>
                      <a:pt x="1840" y="1017"/>
                    </a:lnTo>
                    <a:lnTo>
                      <a:pt x="1851" y="1017"/>
                    </a:lnTo>
                    <a:lnTo>
                      <a:pt x="1859" y="1017"/>
                    </a:lnTo>
                    <a:lnTo>
                      <a:pt x="1870" y="1013"/>
                    </a:lnTo>
                    <a:lnTo>
                      <a:pt x="1878" y="1013"/>
                    </a:lnTo>
                    <a:lnTo>
                      <a:pt x="1889" y="1013"/>
                    </a:lnTo>
                    <a:lnTo>
                      <a:pt x="1897" y="1013"/>
                    </a:lnTo>
                    <a:lnTo>
                      <a:pt x="1909" y="1017"/>
                    </a:lnTo>
                    <a:lnTo>
                      <a:pt x="1920" y="1017"/>
                    </a:lnTo>
                    <a:lnTo>
                      <a:pt x="1928" y="1013"/>
                    </a:lnTo>
                    <a:lnTo>
                      <a:pt x="1936" y="1017"/>
                    </a:lnTo>
                    <a:lnTo>
                      <a:pt x="1943" y="1017"/>
                    </a:lnTo>
                    <a:lnTo>
                      <a:pt x="1959" y="1017"/>
                    </a:lnTo>
                    <a:lnTo>
                      <a:pt x="1966" y="1021"/>
                    </a:lnTo>
                    <a:lnTo>
                      <a:pt x="1974" y="1025"/>
                    </a:lnTo>
                    <a:lnTo>
                      <a:pt x="1982" y="1029"/>
                    </a:lnTo>
                    <a:lnTo>
                      <a:pt x="1997" y="1029"/>
                    </a:lnTo>
                    <a:lnTo>
                      <a:pt x="2005" y="1033"/>
                    </a:lnTo>
                    <a:lnTo>
                      <a:pt x="2012" y="1036"/>
                    </a:lnTo>
                    <a:lnTo>
                      <a:pt x="2020" y="1040"/>
                    </a:lnTo>
                    <a:lnTo>
                      <a:pt x="2035" y="1044"/>
                    </a:lnTo>
                    <a:lnTo>
                      <a:pt x="2043" y="1044"/>
                    </a:lnTo>
                    <a:lnTo>
                      <a:pt x="2051" y="1044"/>
                    </a:lnTo>
                    <a:lnTo>
                      <a:pt x="2062" y="1048"/>
                    </a:lnTo>
                    <a:lnTo>
                      <a:pt x="2074" y="1048"/>
                    </a:lnTo>
                    <a:lnTo>
                      <a:pt x="2081" y="1048"/>
                    </a:lnTo>
                    <a:lnTo>
                      <a:pt x="2089" y="1044"/>
                    </a:lnTo>
                    <a:lnTo>
                      <a:pt x="2101" y="1044"/>
                    </a:lnTo>
                    <a:lnTo>
                      <a:pt x="2112" y="1040"/>
                    </a:lnTo>
                    <a:lnTo>
                      <a:pt x="2120" y="1040"/>
                    </a:lnTo>
                    <a:lnTo>
                      <a:pt x="2131" y="1036"/>
                    </a:lnTo>
                    <a:lnTo>
                      <a:pt x="2139" y="1033"/>
                    </a:lnTo>
                    <a:lnTo>
                      <a:pt x="2151" y="1033"/>
                    </a:lnTo>
                    <a:lnTo>
                      <a:pt x="2158" y="1029"/>
                    </a:lnTo>
                    <a:lnTo>
                      <a:pt x="2170" y="1029"/>
                    </a:lnTo>
                    <a:lnTo>
                      <a:pt x="2177" y="1029"/>
                    </a:lnTo>
                    <a:lnTo>
                      <a:pt x="2185" y="1029"/>
                    </a:lnTo>
                    <a:lnTo>
                      <a:pt x="2197" y="1029"/>
                    </a:lnTo>
                    <a:lnTo>
                      <a:pt x="2208" y="1025"/>
                    </a:lnTo>
                    <a:lnTo>
                      <a:pt x="2216" y="1025"/>
                    </a:lnTo>
                    <a:lnTo>
                      <a:pt x="2224" y="1025"/>
                    </a:lnTo>
                    <a:lnTo>
                      <a:pt x="2239" y="1025"/>
                    </a:lnTo>
                    <a:lnTo>
                      <a:pt x="2247" y="1021"/>
                    </a:lnTo>
                    <a:lnTo>
                      <a:pt x="2254" y="1021"/>
                    </a:lnTo>
                    <a:lnTo>
                      <a:pt x="2262" y="1021"/>
                    </a:lnTo>
                    <a:lnTo>
                      <a:pt x="2277" y="1021"/>
                    </a:lnTo>
                    <a:lnTo>
                      <a:pt x="2285" y="1021"/>
                    </a:lnTo>
                    <a:lnTo>
                      <a:pt x="2293" y="1021"/>
                    </a:lnTo>
                    <a:lnTo>
                      <a:pt x="2300" y="1025"/>
                    </a:lnTo>
                    <a:lnTo>
                      <a:pt x="2316" y="1029"/>
                    </a:lnTo>
                    <a:lnTo>
                      <a:pt x="2323" y="1029"/>
                    </a:lnTo>
                    <a:lnTo>
                      <a:pt x="2331" y="1033"/>
                    </a:lnTo>
                    <a:lnTo>
                      <a:pt x="2339" y="1033"/>
                    </a:lnTo>
                    <a:lnTo>
                      <a:pt x="2354" y="1036"/>
                    </a:lnTo>
                    <a:lnTo>
                      <a:pt x="2362" y="1040"/>
                    </a:lnTo>
                    <a:lnTo>
                      <a:pt x="2369" y="1040"/>
                    </a:lnTo>
                    <a:lnTo>
                      <a:pt x="2381" y="1044"/>
                    </a:lnTo>
                    <a:lnTo>
                      <a:pt x="2392" y="1044"/>
                    </a:lnTo>
                    <a:lnTo>
                      <a:pt x="2400" y="1048"/>
                    </a:lnTo>
                    <a:lnTo>
                      <a:pt x="2408" y="1048"/>
                    </a:lnTo>
                    <a:lnTo>
                      <a:pt x="2419" y="1048"/>
                    </a:lnTo>
                    <a:lnTo>
                      <a:pt x="2431" y="1052"/>
                    </a:lnTo>
                    <a:lnTo>
                      <a:pt x="2439" y="1052"/>
                    </a:lnTo>
                    <a:lnTo>
                      <a:pt x="2446" y="1056"/>
                    </a:lnTo>
                    <a:lnTo>
                      <a:pt x="2458" y="1056"/>
                    </a:lnTo>
                    <a:lnTo>
                      <a:pt x="2465" y="1059"/>
                    </a:lnTo>
                    <a:lnTo>
                      <a:pt x="2477" y="1059"/>
                    </a:lnTo>
                    <a:lnTo>
                      <a:pt x="2488" y="1059"/>
                    </a:lnTo>
                    <a:lnTo>
                      <a:pt x="2496" y="1059"/>
                    </a:lnTo>
                    <a:lnTo>
                      <a:pt x="2504" y="1059"/>
                    </a:lnTo>
                    <a:lnTo>
                      <a:pt x="2515" y="1059"/>
                    </a:lnTo>
                    <a:lnTo>
                      <a:pt x="2527" y="1059"/>
                    </a:lnTo>
                    <a:lnTo>
                      <a:pt x="2535" y="1059"/>
                    </a:lnTo>
                    <a:lnTo>
                      <a:pt x="2542" y="1059"/>
                    </a:lnTo>
                    <a:lnTo>
                      <a:pt x="2558" y="1059"/>
                    </a:lnTo>
                    <a:lnTo>
                      <a:pt x="2565" y="1059"/>
                    </a:lnTo>
                    <a:lnTo>
                      <a:pt x="2573" y="1059"/>
                    </a:lnTo>
                    <a:lnTo>
                      <a:pt x="2581" y="1059"/>
                    </a:lnTo>
                    <a:lnTo>
                      <a:pt x="2596" y="1059"/>
                    </a:lnTo>
                    <a:lnTo>
                      <a:pt x="2604" y="1056"/>
                    </a:lnTo>
                    <a:lnTo>
                      <a:pt x="2611" y="1056"/>
                    </a:lnTo>
                    <a:lnTo>
                      <a:pt x="2619" y="1056"/>
                    </a:lnTo>
                    <a:lnTo>
                      <a:pt x="2634" y="1052"/>
                    </a:lnTo>
                    <a:lnTo>
                      <a:pt x="2642" y="1052"/>
                    </a:lnTo>
                    <a:lnTo>
                      <a:pt x="2650" y="1048"/>
                    </a:lnTo>
                    <a:lnTo>
                      <a:pt x="2657" y="1044"/>
                    </a:lnTo>
                    <a:lnTo>
                      <a:pt x="2673" y="1040"/>
                    </a:lnTo>
                    <a:lnTo>
                      <a:pt x="2680" y="1036"/>
                    </a:lnTo>
                    <a:lnTo>
                      <a:pt x="2688" y="1033"/>
                    </a:lnTo>
                    <a:lnTo>
                      <a:pt x="2700" y="1033"/>
                    </a:lnTo>
                    <a:lnTo>
                      <a:pt x="2707" y="1029"/>
                    </a:lnTo>
                    <a:lnTo>
                      <a:pt x="2719" y="1029"/>
                    </a:lnTo>
                    <a:lnTo>
                      <a:pt x="2727" y="1029"/>
                    </a:lnTo>
                    <a:lnTo>
                      <a:pt x="2738" y="1029"/>
                    </a:lnTo>
                    <a:lnTo>
                      <a:pt x="2746" y="1029"/>
                    </a:lnTo>
                    <a:lnTo>
                      <a:pt x="2757" y="1033"/>
                    </a:lnTo>
                    <a:lnTo>
                      <a:pt x="2765" y="1033"/>
                    </a:lnTo>
                    <a:lnTo>
                      <a:pt x="2776" y="1033"/>
                    </a:lnTo>
                    <a:lnTo>
                      <a:pt x="2784" y="1033"/>
                    </a:lnTo>
                    <a:lnTo>
                      <a:pt x="2796" y="1036"/>
                    </a:lnTo>
                    <a:lnTo>
                      <a:pt x="2807" y="1036"/>
                    </a:lnTo>
                    <a:lnTo>
                      <a:pt x="2815" y="1036"/>
                    </a:lnTo>
                    <a:lnTo>
                      <a:pt x="2823" y="1040"/>
                    </a:lnTo>
                    <a:lnTo>
                      <a:pt x="2834" y="1040"/>
                    </a:lnTo>
                    <a:lnTo>
                      <a:pt x="2846" y="1044"/>
                    </a:lnTo>
                    <a:lnTo>
                      <a:pt x="2853" y="1048"/>
                    </a:lnTo>
                    <a:lnTo>
                      <a:pt x="2861" y="1048"/>
                    </a:lnTo>
                    <a:lnTo>
                      <a:pt x="2872" y="1052"/>
                    </a:lnTo>
                    <a:lnTo>
                      <a:pt x="2884" y="1056"/>
                    </a:lnTo>
                    <a:lnTo>
                      <a:pt x="2892" y="1059"/>
                    </a:lnTo>
                    <a:lnTo>
                      <a:pt x="2899" y="1063"/>
                    </a:lnTo>
                    <a:lnTo>
                      <a:pt x="2915" y="1067"/>
                    </a:lnTo>
                    <a:lnTo>
                      <a:pt x="2922" y="1071"/>
                    </a:lnTo>
                    <a:lnTo>
                      <a:pt x="2930" y="1071"/>
                    </a:lnTo>
                    <a:lnTo>
                      <a:pt x="2938" y="1071"/>
                    </a:lnTo>
                    <a:lnTo>
                      <a:pt x="2953" y="1075"/>
                    </a:lnTo>
                    <a:lnTo>
                      <a:pt x="2961" y="1075"/>
                    </a:lnTo>
                    <a:lnTo>
                      <a:pt x="2968" y="1071"/>
                    </a:lnTo>
                    <a:lnTo>
                      <a:pt x="2976" y="1071"/>
                    </a:lnTo>
                    <a:lnTo>
                      <a:pt x="2988" y="1067"/>
                    </a:lnTo>
                    <a:lnTo>
                      <a:pt x="2999" y="1067"/>
                    </a:lnTo>
                    <a:lnTo>
                      <a:pt x="3007" y="1063"/>
                    </a:lnTo>
                    <a:lnTo>
                      <a:pt x="3015" y="1059"/>
                    </a:lnTo>
                    <a:lnTo>
                      <a:pt x="3026" y="1059"/>
                    </a:lnTo>
                    <a:lnTo>
                      <a:pt x="3038" y="1056"/>
                    </a:lnTo>
                    <a:lnTo>
                      <a:pt x="3045" y="1056"/>
                    </a:lnTo>
                    <a:lnTo>
                      <a:pt x="3057" y="1052"/>
                    </a:lnTo>
                    <a:lnTo>
                      <a:pt x="3064" y="1048"/>
                    </a:lnTo>
                    <a:lnTo>
                      <a:pt x="3076" y="1048"/>
                    </a:lnTo>
                    <a:lnTo>
                      <a:pt x="3084" y="1044"/>
                    </a:lnTo>
                    <a:lnTo>
                      <a:pt x="3095" y="1044"/>
                    </a:lnTo>
                    <a:lnTo>
                      <a:pt x="3103" y="1044"/>
                    </a:lnTo>
                    <a:lnTo>
                      <a:pt x="3114" y="1044"/>
                    </a:lnTo>
                    <a:lnTo>
                      <a:pt x="3126" y="1044"/>
                    </a:lnTo>
                    <a:lnTo>
                      <a:pt x="3134" y="1040"/>
                    </a:lnTo>
                    <a:lnTo>
                      <a:pt x="3141" y="1036"/>
                    </a:lnTo>
                    <a:lnTo>
                      <a:pt x="3153" y="1033"/>
                    </a:lnTo>
                    <a:lnTo>
                      <a:pt x="3164" y="1021"/>
                    </a:lnTo>
                    <a:lnTo>
                      <a:pt x="3172" y="1013"/>
                    </a:lnTo>
                    <a:lnTo>
                      <a:pt x="3180" y="998"/>
                    </a:lnTo>
                    <a:lnTo>
                      <a:pt x="3191" y="986"/>
                    </a:lnTo>
                    <a:lnTo>
                      <a:pt x="3203" y="971"/>
                    </a:lnTo>
                    <a:lnTo>
                      <a:pt x="3210" y="956"/>
                    </a:lnTo>
                    <a:lnTo>
                      <a:pt x="3218" y="948"/>
                    </a:lnTo>
                    <a:lnTo>
                      <a:pt x="3226" y="937"/>
                    </a:lnTo>
                    <a:lnTo>
                      <a:pt x="3241" y="933"/>
                    </a:lnTo>
                    <a:lnTo>
                      <a:pt x="3249" y="929"/>
                    </a:lnTo>
                    <a:lnTo>
                      <a:pt x="3256" y="929"/>
                    </a:lnTo>
                    <a:lnTo>
                      <a:pt x="3268" y="933"/>
                    </a:lnTo>
                    <a:lnTo>
                      <a:pt x="3280" y="937"/>
                    </a:lnTo>
                    <a:lnTo>
                      <a:pt x="3287" y="944"/>
                    </a:lnTo>
                    <a:lnTo>
                      <a:pt x="3295" y="948"/>
                    </a:lnTo>
                    <a:lnTo>
                      <a:pt x="3306" y="952"/>
                    </a:lnTo>
                    <a:lnTo>
                      <a:pt x="3318" y="956"/>
                    </a:lnTo>
                    <a:lnTo>
                      <a:pt x="3326" y="952"/>
                    </a:lnTo>
                    <a:lnTo>
                      <a:pt x="3333" y="952"/>
                    </a:lnTo>
                    <a:lnTo>
                      <a:pt x="3345" y="948"/>
                    </a:lnTo>
                    <a:lnTo>
                      <a:pt x="3356" y="944"/>
                    </a:lnTo>
                    <a:lnTo>
                      <a:pt x="3364" y="937"/>
                    </a:lnTo>
                    <a:lnTo>
                      <a:pt x="3376" y="933"/>
                    </a:lnTo>
                    <a:lnTo>
                      <a:pt x="3383" y="925"/>
                    </a:lnTo>
                    <a:lnTo>
                      <a:pt x="3395" y="921"/>
                    </a:lnTo>
                    <a:lnTo>
                      <a:pt x="3402" y="914"/>
                    </a:lnTo>
                    <a:lnTo>
                      <a:pt x="3414" y="902"/>
                    </a:lnTo>
                    <a:lnTo>
                      <a:pt x="3422" y="887"/>
                    </a:lnTo>
                    <a:lnTo>
                      <a:pt x="3433" y="867"/>
                    </a:lnTo>
                    <a:lnTo>
                      <a:pt x="3441" y="848"/>
                    </a:lnTo>
                    <a:lnTo>
                      <a:pt x="3452" y="825"/>
                    </a:lnTo>
                    <a:lnTo>
                      <a:pt x="3460" y="802"/>
                    </a:lnTo>
                    <a:lnTo>
                      <a:pt x="3472" y="783"/>
                    </a:lnTo>
                    <a:lnTo>
                      <a:pt x="3483" y="771"/>
                    </a:lnTo>
                    <a:lnTo>
                      <a:pt x="3491" y="768"/>
                    </a:lnTo>
                    <a:lnTo>
                      <a:pt x="3498" y="771"/>
                    </a:lnTo>
                    <a:lnTo>
                      <a:pt x="3506" y="779"/>
                    </a:lnTo>
                    <a:lnTo>
                      <a:pt x="3521" y="787"/>
                    </a:lnTo>
                    <a:lnTo>
                      <a:pt x="3529" y="787"/>
                    </a:lnTo>
                    <a:lnTo>
                      <a:pt x="3537" y="779"/>
                    </a:lnTo>
                    <a:lnTo>
                      <a:pt x="3544" y="756"/>
                    </a:lnTo>
                    <a:lnTo>
                      <a:pt x="3560" y="729"/>
                    </a:lnTo>
                    <a:lnTo>
                      <a:pt x="3568" y="691"/>
                    </a:lnTo>
                    <a:lnTo>
                      <a:pt x="3575" y="652"/>
                    </a:lnTo>
                    <a:lnTo>
                      <a:pt x="3583" y="626"/>
                    </a:lnTo>
                    <a:lnTo>
                      <a:pt x="3598" y="606"/>
                    </a:lnTo>
                    <a:lnTo>
                      <a:pt x="3606" y="603"/>
                    </a:lnTo>
                    <a:lnTo>
                      <a:pt x="3614" y="606"/>
                    </a:lnTo>
                    <a:lnTo>
                      <a:pt x="3625" y="606"/>
                    </a:lnTo>
                    <a:lnTo>
                      <a:pt x="3637" y="606"/>
                    </a:lnTo>
                    <a:lnTo>
                      <a:pt x="3644" y="595"/>
                    </a:lnTo>
                    <a:lnTo>
                      <a:pt x="3652" y="576"/>
                    </a:lnTo>
                    <a:lnTo>
                      <a:pt x="3664" y="556"/>
                    </a:lnTo>
                    <a:lnTo>
                      <a:pt x="3675" y="533"/>
                    </a:lnTo>
                    <a:lnTo>
                      <a:pt x="3683" y="518"/>
                    </a:lnTo>
                    <a:lnTo>
                      <a:pt x="3694" y="507"/>
                    </a:lnTo>
                    <a:lnTo>
                      <a:pt x="3702" y="499"/>
                    </a:lnTo>
                    <a:lnTo>
                      <a:pt x="3713" y="503"/>
                    </a:lnTo>
                    <a:lnTo>
                      <a:pt x="3721" y="514"/>
                    </a:lnTo>
                    <a:lnTo>
                      <a:pt x="3733" y="530"/>
                    </a:lnTo>
                    <a:lnTo>
                      <a:pt x="3740" y="553"/>
                    </a:lnTo>
                    <a:lnTo>
                      <a:pt x="3748" y="572"/>
                    </a:lnTo>
                    <a:lnTo>
                      <a:pt x="3760" y="587"/>
                    </a:lnTo>
                    <a:lnTo>
                      <a:pt x="3771" y="599"/>
                    </a:lnTo>
                    <a:lnTo>
                      <a:pt x="3779" y="603"/>
                    </a:lnTo>
                    <a:lnTo>
                      <a:pt x="3786" y="599"/>
                    </a:lnTo>
                    <a:lnTo>
                      <a:pt x="3802" y="591"/>
                    </a:lnTo>
                    <a:lnTo>
                      <a:pt x="3809" y="583"/>
                    </a:lnTo>
                    <a:lnTo>
                      <a:pt x="3817" y="572"/>
                    </a:lnTo>
                    <a:lnTo>
                      <a:pt x="3825" y="564"/>
                    </a:lnTo>
                    <a:lnTo>
                      <a:pt x="3840" y="560"/>
                    </a:lnTo>
                    <a:lnTo>
                      <a:pt x="3848" y="568"/>
                    </a:lnTo>
                    <a:lnTo>
                      <a:pt x="3856" y="583"/>
                    </a:lnTo>
                    <a:lnTo>
                      <a:pt x="3863" y="606"/>
                    </a:lnTo>
                    <a:lnTo>
                      <a:pt x="3879" y="633"/>
                    </a:lnTo>
                    <a:lnTo>
                      <a:pt x="3886" y="656"/>
                    </a:lnTo>
                    <a:lnTo>
                      <a:pt x="3894" y="679"/>
                    </a:lnTo>
                    <a:lnTo>
                      <a:pt x="3902" y="699"/>
                    </a:lnTo>
                    <a:lnTo>
                      <a:pt x="3917" y="710"/>
                    </a:lnTo>
                    <a:lnTo>
                      <a:pt x="3925" y="718"/>
                    </a:lnTo>
                    <a:lnTo>
                      <a:pt x="3932" y="729"/>
                    </a:lnTo>
                    <a:lnTo>
                      <a:pt x="3944" y="748"/>
                    </a:lnTo>
                    <a:lnTo>
                      <a:pt x="3955" y="768"/>
                    </a:lnTo>
                    <a:lnTo>
                      <a:pt x="3963" y="791"/>
                    </a:lnTo>
                    <a:lnTo>
                      <a:pt x="3971" y="814"/>
                    </a:lnTo>
                    <a:lnTo>
                      <a:pt x="3982" y="833"/>
                    </a:lnTo>
                    <a:lnTo>
                      <a:pt x="3994" y="844"/>
                    </a:lnTo>
                    <a:lnTo>
                      <a:pt x="4001" y="852"/>
                    </a:lnTo>
                    <a:lnTo>
                      <a:pt x="4009" y="856"/>
                    </a:lnTo>
                    <a:lnTo>
                      <a:pt x="4021" y="852"/>
                    </a:lnTo>
                    <a:lnTo>
                      <a:pt x="4028" y="844"/>
                    </a:lnTo>
                    <a:lnTo>
                      <a:pt x="4040" y="837"/>
                    </a:lnTo>
                    <a:lnTo>
                      <a:pt x="4051" y="833"/>
                    </a:lnTo>
                    <a:lnTo>
                      <a:pt x="4059" y="833"/>
                    </a:lnTo>
                    <a:lnTo>
                      <a:pt x="4067" y="837"/>
                    </a:lnTo>
                    <a:lnTo>
                      <a:pt x="4078" y="837"/>
                    </a:lnTo>
                    <a:lnTo>
                      <a:pt x="4090" y="833"/>
                    </a:lnTo>
                    <a:lnTo>
                      <a:pt x="4097" y="829"/>
                    </a:lnTo>
                    <a:lnTo>
                      <a:pt x="4105" y="829"/>
                    </a:lnTo>
                    <a:lnTo>
                      <a:pt x="4120" y="833"/>
                    </a:lnTo>
                    <a:lnTo>
                      <a:pt x="4128" y="841"/>
                    </a:lnTo>
                    <a:lnTo>
                      <a:pt x="4136" y="848"/>
                    </a:lnTo>
                    <a:lnTo>
                      <a:pt x="4144" y="848"/>
                    </a:lnTo>
                    <a:lnTo>
                      <a:pt x="4159" y="841"/>
                    </a:lnTo>
                    <a:lnTo>
                      <a:pt x="4167" y="833"/>
                    </a:lnTo>
                    <a:lnTo>
                      <a:pt x="4174" y="825"/>
                    </a:lnTo>
                    <a:lnTo>
                      <a:pt x="4182" y="829"/>
                    </a:lnTo>
                    <a:lnTo>
                      <a:pt x="4197" y="837"/>
                    </a:lnTo>
                    <a:lnTo>
                      <a:pt x="4205" y="841"/>
                    </a:lnTo>
                    <a:lnTo>
                      <a:pt x="4213" y="844"/>
                    </a:lnTo>
                    <a:lnTo>
                      <a:pt x="4220" y="844"/>
                    </a:lnTo>
                    <a:lnTo>
                      <a:pt x="4236" y="841"/>
                    </a:lnTo>
                    <a:lnTo>
                      <a:pt x="4243" y="837"/>
                    </a:lnTo>
                    <a:lnTo>
                      <a:pt x="4251" y="829"/>
                    </a:lnTo>
                    <a:lnTo>
                      <a:pt x="4263" y="821"/>
                    </a:lnTo>
                    <a:lnTo>
                      <a:pt x="4270" y="814"/>
                    </a:lnTo>
                    <a:lnTo>
                      <a:pt x="4282" y="806"/>
                    </a:lnTo>
                    <a:lnTo>
                      <a:pt x="4289" y="795"/>
                    </a:lnTo>
                    <a:lnTo>
                      <a:pt x="4301" y="783"/>
                    </a:lnTo>
                    <a:lnTo>
                      <a:pt x="4309" y="775"/>
                    </a:lnTo>
                    <a:lnTo>
                      <a:pt x="4320" y="764"/>
                    </a:lnTo>
                    <a:lnTo>
                      <a:pt x="4328" y="752"/>
                    </a:lnTo>
                    <a:lnTo>
                      <a:pt x="4339" y="741"/>
                    </a:lnTo>
                    <a:lnTo>
                      <a:pt x="4347" y="729"/>
                    </a:lnTo>
                    <a:lnTo>
                      <a:pt x="4359" y="714"/>
                    </a:lnTo>
                    <a:lnTo>
                      <a:pt x="4370" y="699"/>
                    </a:lnTo>
                    <a:lnTo>
                      <a:pt x="4378" y="683"/>
                    </a:lnTo>
                    <a:lnTo>
                      <a:pt x="4385" y="668"/>
                    </a:lnTo>
                    <a:lnTo>
                      <a:pt x="4397" y="652"/>
                    </a:lnTo>
                    <a:lnTo>
                      <a:pt x="4408" y="637"/>
                    </a:lnTo>
                  </a:path>
                </a:pathLst>
              </a:custGeom>
              <a:noFill/>
              <a:ln w="19050">
                <a:solidFill>
                  <a:srgbClr val="CC0099"/>
                </a:solidFill>
                <a:round/>
                <a:headEnd/>
                <a:tailEnd/>
              </a:ln>
            </p:spPr>
            <p:txBody>
              <a:bodyPr/>
              <a:lstStyle/>
              <a:p>
                <a:endParaRPr lang="en-AU">
                  <a:solidFill>
                    <a:srgbClr val="4D4D4D"/>
                  </a:solidFill>
                </a:endParaRPr>
              </a:p>
            </p:txBody>
          </p:sp>
          <p:sp>
            <p:nvSpPr>
              <p:cNvPr id="44" name="Freeform 167"/>
              <p:cNvSpPr>
                <a:spLocks noChangeAspect="1"/>
              </p:cNvSpPr>
              <p:nvPr/>
            </p:nvSpPr>
            <p:spPr bwMode="auto">
              <a:xfrm>
                <a:off x="1524000" y="3352800"/>
                <a:ext cx="4938712" cy="2066925"/>
              </a:xfrm>
              <a:custGeom>
                <a:avLst/>
                <a:gdLst>
                  <a:gd name="T0" fmla="*/ 81594064 w 4408"/>
                  <a:gd name="T1" fmla="*/ 2147483647 h 1490"/>
                  <a:gd name="T2" fmla="*/ 178250745 w 4408"/>
                  <a:gd name="T3" fmla="*/ 2147483647 h 1490"/>
                  <a:gd name="T4" fmla="*/ 274908512 w 4408"/>
                  <a:gd name="T5" fmla="*/ 2147483647 h 1490"/>
                  <a:gd name="T6" fmla="*/ 371566348 w 4408"/>
                  <a:gd name="T7" fmla="*/ 2147483647 h 1490"/>
                  <a:gd name="T8" fmla="*/ 468222994 w 4408"/>
                  <a:gd name="T9" fmla="*/ 2147483647 h 1490"/>
                  <a:gd name="T10" fmla="*/ 563624795 w 4408"/>
                  <a:gd name="T11" fmla="*/ 2134069538 h 1490"/>
                  <a:gd name="T12" fmla="*/ 660282702 w 4408"/>
                  <a:gd name="T13" fmla="*/ 1743431939 h 1490"/>
                  <a:gd name="T14" fmla="*/ 761960967 w 4408"/>
                  <a:gd name="T15" fmla="*/ 1233488069 h 1490"/>
                  <a:gd name="T16" fmla="*/ 858618733 w 4408"/>
                  <a:gd name="T17" fmla="*/ 700451695 h 1490"/>
                  <a:gd name="T18" fmla="*/ 954020535 w 4408"/>
                  <a:gd name="T19" fmla="*/ 205901816 h 1490"/>
                  <a:gd name="T20" fmla="*/ 1050678301 w 4408"/>
                  <a:gd name="T21" fmla="*/ 5773519 h 1490"/>
                  <a:gd name="T22" fmla="*/ 1147334947 w 4408"/>
                  <a:gd name="T23" fmla="*/ 325209127 h 1490"/>
                  <a:gd name="T24" fmla="*/ 1249013492 w 4408"/>
                  <a:gd name="T25" fmla="*/ 915975200 h 1490"/>
                  <a:gd name="T26" fmla="*/ 1345671259 w 4408"/>
                  <a:gd name="T27" fmla="*/ 1373962627 h 1490"/>
                  <a:gd name="T28" fmla="*/ 1441073060 w 4408"/>
                  <a:gd name="T29" fmla="*/ 1662611036 h 1490"/>
                  <a:gd name="T30" fmla="*/ 1532709207 w 4408"/>
                  <a:gd name="T31" fmla="*/ 1847345519 h 1490"/>
                  <a:gd name="T32" fmla="*/ 1629366974 w 4408"/>
                  <a:gd name="T33" fmla="*/ 1957031228 h 1490"/>
                  <a:gd name="T34" fmla="*/ 1726023620 w 4408"/>
                  <a:gd name="T35" fmla="*/ 2037853518 h 1490"/>
                  <a:gd name="T36" fmla="*/ 1822681386 w 4408"/>
                  <a:gd name="T37" fmla="*/ 2097507173 h 1490"/>
                  <a:gd name="T38" fmla="*/ 1923104806 w 4408"/>
                  <a:gd name="T39" fmla="*/ 2141767098 h 1490"/>
                  <a:gd name="T40" fmla="*/ 2019761452 w 4408"/>
                  <a:gd name="T41" fmla="*/ 2147483647 h 1490"/>
                  <a:gd name="T42" fmla="*/ 2116419219 w 4408"/>
                  <a:gd name="T43" fmla="*/ 2147483647 h 1490"/>
                  <a:gd name="T44" fmla="*/ 2147483647 w 4408"/>
                  <a:gd name="T45" fmla="*/ 2147483647 h 1490"/>
                  <a:gd name="T46" fmla="*/ 2147483647 w 4408"/>
                  <a:gd name="T47" fmla="*/ 2147483647 h 1490"/>
                  <a:gd name="T48" fmla="*/ 2147483647 w 4408"/>
                  <a:gd name="T49" fmla="*/ 2147483647 h 1490"/>
                  <a:gd name="T50" fmla="*/ 2147483647 w 4408"/>
                  <a:gd name="T51" fmla="*/ 2147483647 h 1490"/>
                  <a:gd name="T52" fmla="*/ 2147483647 w 4408"/>
                  <a:gd name="T53" fmla="*/ 2147483647 h 1490"/>
                  <a:gd name="T54" fmla="*/ 2147483647 w 4408"/>
                  <a:gd name="T55" fmla="*/ 2147483647 h 1490"/>
                  <a:gd name="T56" fmla="*/ 2147483647 w 4408"/>
                  <a:gd name="T57" fmla="*/ 2147483647 h 1490"/>
                  <a:gd name="T58" fmla="*/ 2147483647 w 4408"/>
                  <a:gd name="T59" fmla="*/ 2147483647 h 1490"/>
                  <a:gd name="T60" fmla="*/ 2147483647 w 4408"/>
                  <a:gd name="T61" fmla="*/ 2147483647 h 1490"/>
                  <a:gd name="T62" fmla="*/ 2147483647 w 4408"/>
                  <a:gd name="T63" fmla="*/ 2147483647 h 1490"/>
                  <a:gd name="T64" fmla="*/ 2147483647 w 4408"/>
                  <a:gd name="T65" fmla="*/ 2147483647 h 1490"/>
                  <a:gd name="T66" fmla="*/ 2147483647 w 4408"/>
                  <a:gd name="T67" fmla="*/ 2147483647 h 1490"/>
                  <a:gd name="T68" fmla="*/ 2147483647 w 4408"/>
                  <a:gd name="T69" fmla="*/ 2147483647 h 1490"/>
                  <a:gd name="T70" fmla="*/ 2147483647 w 4408"/>
                  <a:gd name="T71" fmla="*/ 2147483647 h 1490"/>
                  <a:gd name="T72" fmla="*/ 2147483647 w 4408"/>
                  <a:gd name="T73" fmla="*/ 2147483647 h 1490"/>
                  <a:gd name="T74" fmla="*/ 2147483647 w 4408"/>
                  <a:gd name="T75" fmla="*/ 2147483647 h 1490"/>
                  <a:gd name="T76" fmla="*/ 2147483647 w 4408"/>
                  <a:gd name="T77" fmla="*/ 2147483647 h 1490"/>
                  <a:gd name="T78" fmla="*/ 2147483647 w 4408"/>
                  <a:gd name="T79" fmla="*/ 2147483647 h 1490"/>
                  <a:gd name="T80" fmla="*/ 2147483647 w 4408"/>
                  <a:gd name="T81" fmla="*/ 2147483647 h 1490"/>
                  <a:gd name="T82" fmla="*/ 2147483647 w 4408"/>
                  <a:gd name="T83" fmla="*/ 2147483647 h 1490"/>
                  <a:gd name="T84" fmla="*/ 2147483647 w 4408"/>
                  <a:gd name="T85" fmla="*/ 2147483647 h 1490"/>
                  <a:gd name="T86" fmla="*/ 2147483647 w 4408"/>
                  <a:gd name="T87" fmla="*/ 2147483647 h 1490"/>
                  <a:gd name="T88" fmla="*/ 2147483647 w 4408"/>
                  <a:gd name="T89" fmla="*/ 2147483647 h 1490"/>
                  <a:gd name="T90" fmla="*/ 2147483647 w 4408"/>
                  <a:gd name="T91" fmla="*/ 2147483647 h 1490"/>
                  <a:gd name="T92" fmla="*/ 2147483647 w 4408"/>
                  <a:gd name="T93" fmla="*/ 2147483647 h 1490"/>
                  <a:gd name="T94" fmla="*/ 2147483647 w 4408"/>
                  <a:gd name="T95" fmla="*/ 2147483647 h 1490"/>
                  <a:gd name="T96" fmla="*/ 2147483647 w 4408"/>
                  <a:gd name="T97" fmla="*/ 2120598463 h 1490"/>
                  <a:gd name="T98" fmla="*/ 2147483647 w 4408"/>
                  <a:gd name="T99" fmla="*/ 2089809614 h 1490"/>
                  <a:gd name="T100" fmla="*/ 2147483647 w 4408"/>
                  <a:gd name="T101" fmla="*/ 2053247249 h 1490"/>
                  <a:gd name="T102" fmla="*/ 2147483647 w 4408"/>
                  <a:gd name="T103" fmla="*/ 2008988711 h 1490"/>
                  <a:gd name="T104" fmla="*/ 2147483647 w 4408"/>
                  <a:gd name="T105" fmla="*/ 1943561540 h 1490"/>
                  <a:gd name="T106" fmla="*/ 2147483647 w 4408"/>
                  <a:gd name="T107" fmla="*/ 1860815207 h 1490"/>
                  <a:gd name="T108" fmla="*/ 2147483647 w 4408"/>
                  <a:gd name="T109" fmla="*/ 1758827057 h 1490"/>
                  <a:gd name="T110" fmla="*/ 2147483647 w 4408"/>
                  <a:gd name="T111" fmla="*/ 1624124628 h 1490"/>
                  <a:gd name="T112" fmla="*/ 2147483647 w 4408"/>
                  <a:gd name="T113" fmla="*/ 1454785264 h 14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08"/>
                  <a:gd name="T172" fmla="*/ 0 h 1490"/>
                  <a:gd name="T173" fmla="*/ 4408 w 4408"/>
                  <a:gd name="T174" fmla="*/ 1490 h 14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08" h="1490">
                    <a:moveTo>
                      <a:pt x="0" y="1490"/>
                    </a:moveTo>
                    <a:lnTo>
                      <a:pt x="8" y="1486"/>
                    </a:lnTo>
                    <a:lnTo>
                      <a:pt x="16" y="1486"/>
                    </a:lnTo>
                    <a:lnTo>
                      <a:pt x="27" y="1482"/>
                    </a:lnTo>
                    <a:lnTo>
                      <a:pt x="39" y="1482"/>
                    </a:lnTo>
                    <a:lnTo>
                      <a:pt x="46" y="1478"/>
                    </a:lnTo>
                    <a:lnTo>
                      <a:pt x="54" y="1478"/>
                    </a:lnTo>
                    <a:lnTo>
                      <a:pt x="65" y="1474"/>
                    </a:lnTo>
                    <a:lnTo>
                      <a:pt x="77" y="1470"/>
                    </a:lnTo>
                    <a:lnTo>
                      <a:pt x="85" y="1466"/>
                    </a:lnTo>
                    <a:lnTo>
                      <a:pt x="92" y="1463"/>
                    </a:lnTo>
                    <a:lnTo>
                      <a:pt x="108" y="1459"/>
                    </a:lnTo>
                    <a:lnTo>
                      <a:pt x="115" y="1459"/>
                    </a:lnTo>
                    <a:lnTo>
                      <a:pt x="123" y="1455"/>
                    </a:lnTo>
                    <a:lnTo>
                      <a:pt x="131" y="1451"/>
                    </a:lnTo>
                    <a:lnTo>
                      <a:pt x="142" y="1447"/>
                    </a:lnTo>
                    <a:lnTo>
                      <a:pt x="154" y="1443"/>
                    </a:lnTo>
                    <a:lnTo>
                      <a:pt x="161" y="1440"/>
                    </a:lnTo>
                    <a:lnTo>
                      <a:pt x="169" y="1432"/>
                    </a:lnTo>
                    <a:lnTo>
                      <a:pt x="181" y="1428"/>
                    </a:lnTo>
                    <a:lnTo>
                      <a:pt x="192" y="1424"/>
                    </a:lnTo>
                    <a:lnTo>
                      <a:pt x="200" y="1417"/>
                    </a:lnTo>
                    <a:lnTo>
                      <a:pt x="208" y="1413"/>
                    </a:lnTo>
                    <a:lnTo>
                      <a:pt x="219" y="1405"/>
                    </a:lnTo>
                    <a:lnTo>
                      <a:pt x="231" y="1401"/>
                    </a:lnTo>
                    <a:lnTo>
                      <a:pt x="238" y="1394"/>
                    </a:lnTo>
                    <a:lnTo>
                      <a:pt x="250" y="1386"/>
                    </a:lnTo>
                    <a:lnTo>
                      <a:pt x="257" y="1378"/>
                    </a:lnTo>
                    <a:lnTo>
                      <a:pt x="269" y="1370"/>
                    </a:lnTo>
                    <a:lnTo>
                      <a:pt x="277" y="1363"/>
                    </a:lnTo>
                    <a:lnTo>
                      <a:pt x="288" y="1355"/>
                    </a:lnTo>
                    <a:lnTo>
                      <a:pt x="296" y="1344"/>
                    </a:lnTo>
                    <a:lnTo>
                      <a:pt x="307" y="1336"/>
                    </a:lnTo>
                    <a:lnTo>
                      <a:pt x="315" y="1324"/>
                    </a:lnTo>
                    <a:lnTo>
                      <a:pt x="327" y="1313"/>
                    </a:lnTo>
                    <a:lnTo>
                      <a:pt x="334" y="1305"/>
                    </a:lnTo>
                    <a:lnTo>
                      <a:pt x="346" y="1294"/>
                    </a:lnTo>
                    <a:lnTo>
                      <a:pt x="357" y="1278"/>
                    </a:lnTo>
                    <a:lnTo>
                      <a:pt x="365" y="1267"/>
                    </a:lnTo>
                    <a:lnTo>
                      <a:pt x="373" y="1251"/>
                    </a:lnTo>
                    <a:lnTo>
                      <a:pt x="380" y="1236"/>
                    </a:lnTo>
                    <a:lnTo>
                      <a:pt x="396" y="1221"/>
                    </a:lnTo>
                    <a:lnTo>
                      <a:pt x="403" y="1205"/>
                    </a:lnTo>
                    <a:lnTo>
                      <a:pt x="411" y="1190"/>
                    </a:lnTo>
                    <a:lnTo>
                      <a:pt x="419" y="1171"/>
                    </a:lnTo>
                    <a:lnTo>
                      <a:pt x="434" y="1152"/>
                    </a:lnTo>
                    <a:lnTo>
                      <a:pt x="442" y="1129"/>
                    </a:lnTo>
                    <a:lnTo>
                      <a:pt x="449" y="1109"/>
                    </a:lnTo>
                    <a:lnTo>
                      <a:pt x="457" y="1086"/>
                    </a:lnTo>
                    <a:lnTo>
                      <a:pt x="472" y="1063"/>
                    </a:lnTo>
                    <a:lnTo>
                      <a:pt x="480" y="1036"/>
                    </a:lnTo>
                    <a:lnTo>
                      <a:pt x="488" y="1013"/>
                    </a:lnTo>
                    <a:lnTo>
                      <a:pt x="499" y="990"/>
                    </a:lnTo>
                    <a:lnTo>
                      <a:pt x="511" y="960"/>
                    </a:lnTo>
                    <a:lnTo>
                      <a:pt x="519" y="933"/>
                    </a:lnTo>
                    <a:lnTo>
                      <a:pt x="526" y="906"/>
                    </a:lnTo>
                    <a:lnTo>
                      <a:pt x="538" y="871"/>
                    </a:lnTo>
                    <a:lnTo>
                      <a:pt x="549" y="841"/>
                    </a:lnTo>
                    <a:lnTo>
                      <a:pt x="557" y="810"/>
                    </a:lnTo>
                    <a:lnTo>
                      <a:pt x="568" y="779"/>
                    </a:lnTo>
                    <a:lnTo>
                      <a:pt x="576" y="748"/>
                    </a:lnTo>
                    <a:lnTo>
                      <a:pt x="588" y="714"/>
                    </a:lnTo>
                    <a:lnTo>
                      <a:pt x="595" y="675"/>
                    </a:lnTo>
                    <a:lnTo>
                      <a:pt x="607" y="641"/>
                    </a:lnTo>
                    <a:lnTo>
                      <a:pt x="615" y="606"/>
                    </a:lnTo>
                    <a:lnTo>
                      <a:pt x="626" y="576"/>
                    </a:lnTo>
                    <a:lnTo>
                      <a:pt x="634" y="537"/>
                    </a:lnTo>
                    <a:lnTo>
                      <a:pt x="645" y="503"/>
                    </a:lnTo>
                    <a:lnTo>
                      <a:pt x="653" y="468"/>
                    </a:lnTo>
                    <a:lnTo>
                      <a:pt x="661" y="430"/>
                    </a:lnTo>
                    <a:lnTo>
                      <a:pt x="676" y="395"/>
                    </a:lnTo>
                    <a:lnTo>
                      <a:pt x="684" y="364"/>
                    </a:lnTo>
                    <a:lnTo>
                      <a:pt x="691" y="330"/>
                    </a:lnTo>
                    <a:lnTo>
                      <a:pt x="699" y="291"/>
                    </a:lnTo>
                    <a:lnTo>
                      <a:pt x="714" y="257"/>
                    </a:lnTo>
                    <a:lnTo>
                      <a:pt x="722" y="226"/>
                    </a:lnTo>
                    <a:lnTo>
                      <a:pt x="730" y="199"/>
                    </a:lnTo>
                    <a:lnTo>
                      <a:pt x="737" y="176"/>
                    </a:lnTo>
                    <a:lnTo>
                      <a:pt x="753" y="142"/>
                    </a:lnTo>
                    <a:lnTo>
                      <a:pt x="760" y="107"/>
                    </a:lnTo>
                    <a:lnTo>
                      <a:pt x="768" y="80"/>
                    </a:lnTo>
                    <a:lnTo>
                      <a:pt x="776" y="61"/>
                    </a:lnTo>
                    <a:lnTo>
                      <a:pt x="791" y="38"/>
                    </a:lnTo>
                    <a:lnTo>
                      <a:pt x="799" y="19"/>
                    </a:lnTo>
                    <a:lnTo>
                      <a:pt x="807" y="7"/>
                    </a:lnTo>
                    <a:lnTo>
                      <a:pt x="818" y="0"/>
                    </a:lnTo>
                    <a:lnTo>
                      <a:pt x="830" y="3"/>
                    </a:lnTo>
                    <a:lnTo>
                      <a:pt x="837" y="3"/>
                    </a:lnTo>
                    <a:lnTo>
                      <a:pt x="845" y="7"/>
                    </a:lnTo>
                    <a:lnTo>
                      <a:pt x="856" y="15"/>
                    </a:lnTo>
                    <a:lnTo>
                      <a:pt x="868" y="30"/>
                    </a:lnTo>
                    <a:lnTo>
                      <a:pt x="876" y="50"/>
                    </a:lnTo>
                    <a:lnTo>
                      <a:pt x="883" y="73"/>
                    </a:lnTo>
                    <a:lnTo>
                      <a:pt x="895" y="103"/>
                    </a:lnTo>
                    <a:lnTo>
                      <a:pt x="903" y="134"/>
                    </a:lnTo>
                    <a:lnTo>
                      <a:pt x="914" y="169"/>
                    </a:lnTo>
                    <a:lnTo>
                      <a:pt x="926" y="207"/>
                    </a:lnTo>
                    <a:lnTo>
                      <a:pt x="933" y="245"/>
                    </a:lnTo>
                    <a:lnTo>
                      <a:pt x="941" y="284"/>
                    </a:lnTo>
                    <a:lnTo>
                      <a:pt x="952" y="318"/>
                    </a:lnTo>
                    <a:lnTo>
                      <a:pt x="964" y="361"/>
                    </a:lnTo>
                    <a:lnTo>
                      <a:pt x="972" y="399"/>
                    </a:lnTo>
                    <a:lnTo>
                      <a:pt x="979" y="437"/>
                    </a:lnTo>
                    <a:lnTo>
                      <a:pt x="995" y="476"/>
                    </a:lnTo>
                    <a:lnTo>
                      <a:pt x="1002" y="510"/>
                    </a:lnTo>
                    <a:lnTo>
                      <a:pt x="1010" y="545"/>
                    </a:lnTo>
                    <a:lnTo>
                      <a:pt x="1018" y="579"/>
                    </a:lnTo>
                    <a:lnTo>
                      <a:pt x="1033" y="610"/>
                    </a:lnTo>
                    <a:lnTo>
                      <a:pt x="1041" y="637"/>
                    </a:lnTo>
                    <a:lnTo>
                      <a:pt x="1048" y="664"/>
                    </a:lnTo>
                    <a:lnTo>
                      <a:pt x="1056" y="691"/>
                    </a:lnTo>
                    <a:lnTo>
                      <a:pt x="1072" y="714"/>
                    </a:lnTo>
                    <a:lnTo>
                      <a:pt x="1079" y="741"/>
                    </a:lnTo>
                    <a:lnTo>
                      <a:pt x="1087" y="760"/>
                    </a:lnTo>
                    <a:lnTo>
                      <a:pt x="1095" y="783"/>
                    </a:lnTo>
                    <a:lnTo>
                      <a:pt x="1110" y="802"/>
                    </a:lnTo>
                    <a:lnTo>
                      <a:pt x="1118" y="818"/>
                    </a:lnTo>
                    <a:lnTo>
                      <a:pt x="1125" y="837"/>
                    </a:lnTo>
                    <a:lnTo>
                      <a:pt x="1137" y="852"/>
                    </a:lnTo>
                    <a:lnTo>
                      <a:pt x="1148" y="864"/>
                    </a:lnTo>
                    <a:lnTo>
                      <a:pt x="1156" y="879"/>
                    </a:lnTo>
                    <a:lnTo>
                      <a:pt x="1164" y="894"/>
                    </a:lnTo>
                    <a:lnTo>
                      <a:pt x="1175" y="906"/>
                    </a:lnTo>
                    <a:lnTo>
                      <a:pt x="1183" y="914"/>
                    </a:lnTo>
                    <a:lnTo>
                      <a:pt x="1194" y="925"/>
                    </a:lnTo>
                    <a:lnTo>
                      <a:pt x="1202" y="937"/>
                    </a:lnTo>
                    <a:lnTo>
                      <a:pt x="1214" y="952"/>
                    </a:lnTo>
                    <a:lnTo>
                      <a:pt x="1221" y="960"/>
                    </a:lnTo>
                    <a:lnTo>
                      <a:pt x="1233" y="967"/>
                    </a:lnTo>
                    <a:lnTo>
                      <a:pt x="1244" y="975"/>
                    </a:lnTo>
                    <a:lnTo>
                      <a:pt x="1252" y="979"/>
                    </a:lnTo>
                    <a:lnTo>
                      <a:pt x="1260" y="986"/>
                    </a:lnTo>
                    <a:lnTo>
                      <a:pt x="1271" y="994"/>
                    </a:lnTo>
                    <a:lnTo>
                      <a:pt x="1283" y="1002"/>
                    </a:lnTo>
                    <a:lnTo>
                      <a:pt x="1290" y="1010"/>
                    </a:lnTo>
                    <a:lnTo>
                      <a:pt x="1298" y="1017"/>
                    </a:lnTo>
                    <a:lnTo>
                      <a:pt x="1310" y="1025"/>
                    </a:lnTo>
                    <a:lnTo>
                      <a:pt x="1321" y="1033"/>
                    </a:lnTo>
                    <a:lnTo>
                      <a:pt x="1329" y="1036"/>
                    </a:lnTo>
                    <a:lnTo>
                      <a:pt x="1336" y="1040"/>
                    </a:lnTo>
                    <a:lnTo>
                      <a:pt x="1352" y="1048"/>
                    </a:lnTo>
                    <a:lnTo>
                      <a:pt x="1360" y="1052"/>
                    </a:lnTo>
                    <a:lnTo>
                      <a:pt x="1367" y="1056"/>
                    </a:lnTo>
                    <a:lnTo>
                      <a:pt x="1375" y="1059"/>
                    </a:lnTo>
                    <a:lnTo>
                      <a:pt x="1390" y="1067"/>
                    </a:lnTo>
                    <a:lnTo>
                      <a:pt x="1398" y="1071"/>
                    </a:lnTo>
                    <a:lnTo>
                      <a:pt x="1406" y="1075"/>
                    </a:lnTo>
                    <a:lnTo>
                      <a:pt x="1413" y="1079"/>
                    </a:lnTo>
                    <a:lnTo>
                      <a:pt x="1425" y="1082"/>
                    </a:lnTo>
                    <a:lnTo>
                      <a:pt x="1436" y="1086"/>
                    </a:lnTo>
                    <a:lnTo>
                      <a:pt x="1444" y="1090"/>
                    </a:lnTo>
                    <a:lnTo>
                      <a:pt x="1452" y="1090"/>
                    </a:lnTo>
                    <a:lnTo>
                      <a:pt x="1463" y="1094"/>
                    </a:lnTo>
                    <a:lnTo>
                      <a:pt x="1475" y="1098"/>
                    </a:lnTo>
                    <a:lnTo>
                      <a:pt x="1482" y="1102"/>
                    </a:lnTo>
                    <a:lnTo>
                      <a:pt x="1494" y="1106"/>
                    </a:lnTo>
                    <a:lnTo>
                      <a:pt x="1502" y="1106"/>
                    </a:lnTo>
                    <a:lnTo>
                      <a:pt x="1513" y="1109"/>
                    </a:lnTo>
                    <a:lnTo>
                      <a:pt x="1521" y="1113"/>
                    </a:lnTo>
                    <a:lnTo>
                      <a:pt x="1532" y="1113"/>
                    </a:lnTo>
                    <a:lnTo>
                      <a:pt x="1540" y="1117"/>
                    </a:lnTo>
                    <a:lnTo>
                      <a:pt x="1552" y="1117"/>
                    </a:lnTo>
                    <a:lnTo>
                      <a:pt x="1563" y="1121"/>
                    </a:lnTo>
                    <a:lnTo>
                      <a:pt x="1571" y="1121"/>
                    </a:lnTo>
                    <a:lnTo>
                      <a:pt x="1578" y="1125"/>
                    </a:lnTo>
                    <a:lnTo>
                      <a:pt x="1590" y="1125"/>
                    </a:lnTo>
                    <a:lnTo>
                      <a:pt x="1601" y="1125"/>
                    </a:lnTo>
                    <a:lnTo>
                      <a:pt x="1609" y="1129"/>
                    </a:lnTo>
                    <a:lnTo>
                      <a:pt x="1617" y="1129"/>
                    </a:lnTo>
                    <a:lnTo>
                      <a:pt x="1628" y="1129"/>
                    </a:lnTo>
                    <a:lnTo>
                      <a:pt x="1640" y="1132"/>
                    </a:lnTo>
                    <a:lnTo>
                      <a:pt x="1648" y="1132"/>
                    </a:lnTo>
                    <a:lnTo>
                      <a:pt x="1655" y="1132"/>
                    </a:lnTo>
                    <a:lnTo>
                      <a:pt x="1663" y="1132"/>
                    </a:lnTo>
                    <a:lnTo>
                      <a:pt x="1678" y="1132"/>
                    </a:lnTo>
                    <a:lnTo>
                      <a:pt x="1686" y="1136"/>
                    </a:lnTo>
                    <a:lnTo>
                      <a:pt x="1694" y="1136"/>
                    </a:lnTo>
                    <a:lnTo>
                      <a:pt x="1705" y="1136"/>
                    </a:lnTo>
                    <a:lnTo>
                      <a:pt x="1717" y="1140"/>
                    </a:lnTo>
                    <a:lnTo>
                      <a:pt x="1724" y="1140"/>
                    </a:lnTo>
                    <a:lnTo>
                      <a:pt x="1732" y="1140"/>
                    </a:lnTo>
                    <a:lnTo>
                      <a:pt x="1744" y="1140"/>
                    </a:lnTo>
                    <a:lnTo>
                      <a:pt x="1755" y="1144"/>
                    </a:lnTo>
                    <a:lnTo>
                      <a:pt x="1763" y="1144"/>
                    </a:lnTo>
                    <a:lnTo>
                      <a:pt x="1770" y="1144"/>
                    </a:lnTo>
                    <a:lnTo>
                      <a:pt x="1782" y="1144"/>
                    </a:lnTo>
                    <a:lnTo>
                      <a:pt x="1793" y="1144"/>
                    </a:lnTo>
                    <a:lnTo>
                      <a:pt x="1801" y="1148"/>
                    </a:lnTo>
                    <a:lnTo>
                      <a:pt x="1813" y="1148"/>
                    </a:lnTo>
                    <a:lnTo>
                      <a:pt x="1820" y="1148"/>
                    </a:lnTo>
                    <a:lnTo>
                      <a:pt x="1832" y="1148"/>
                    </a:lnTo>
                    <a:lnTo>
                      <a:pt x="1840" y="1152"/>
                    </a:lnTo>
                    <a:lnTo>
                      <a:pt x="1851" y="1152"/>
                    </a:lnTo>
                    <a:lnTo>
                      <a:pt x="1859" y="1152"/>
                    </a:lnTo>
                    <a:lnTo>
                      <a:pt x="1870" y="1152"/>
                    </a:lnTo>
                    <a:lnTo>
                      <a:pt x="1878" y="1152"/>
                    </a:lnTo>
                    <a:lnTo>
                      <a:pt x="1889" y="1152"/>
                    </a:lnTo>
                    <a:lnTo>
                      <a:pt x="1897" y="1152"/>
                    </a:lnTo>
                    <a:lnTo>
                      <a:pt x="1909" y="1152"/>
                    </a:lnTo>
                    <a:lnTo>
                      <a:pt x="1920" y="1155"/>
                    </a:lnTo>
                    <a:lnTo>
                      <a:pt x="1928" y="1155"/>
                    </a:lnTo>
                    <a:lnTo>
                      <a:pt x="1936" y="1155"/>
                    </a:lnTo>
                    <a:lnTo>
                      <a:pt x="1943" y="1155"/>
                    </a:lnTo>
                    <a:lnTo>
                      <a:pt x="1959" y="1155"/>
                    </a:lnTo>
                    <a:lnTo>
                      <a:pt x="1966" y="1155"/>
                    </a:lnTo>
                    <a:lnTo>
                      <a:pt x="1974" y="1155"/>
                    </a:lnTo>
                    <a:lnTo>
                      <a:pt x="1982" y="1155"/>
                    </a:lnTo>
                    <a:lnTo>
                      <a:pt x="1997" y="1155"/>
                    </a:lnTo>
                    <a:lnTo>
                      <a:pt x="2005" y="1155"/>
                    </a:lnTo>
                    <a:lnTo>
                      <a:pt x="2012" y="1155"/>
                    </a:lnTo>
                    <a:lnTo>
                      <a:pt x="2020" y="1155"/>
                    </a:lnTo>
                    <a:lnTo>
                      <a:pt x="2035" y="1155"/>
                    </a:lnTo>
                    <a:lnTo>
                      <a:pt x="2043" y="1155"/>
                    </a:lnTo>
                    <a:lnTo>
                      <a:pt x="2051" y="1155"/>
                    </a:lnTo>
                    <a:lnTo>
                      <a:pt x="2062" y="1155"/>
                    </a:lnTo>
                    <a:lnTo>
                      <a:pt x="2074" y="1159"/>
                    </a:lnTo>
                    <a:lnTo>
                      <a:pt x="2081" y="1155"/>
                    </a:lnTo>
                    <a:lnTo>
                      <a:pt x="2089" y="1155"/>
                    </a:lnTo>
                    <a:lnTo>
                      <a:pt x="2101" y="1159"/>
                    </a:lnTo>
                    <a:lnTo>
                      <a:pt x="2112" y="1159"/>
                    </a:lnTo>
                    <a:lnTo>
                      <a:pt x="2120" y="1159"/>
                    </a:lnTo>
                    <a:lnTo>
                      <a:pt x="2131" y="1159"/>
                    </a:lnTo>
                    <a:lnTo>
                      <a:pt x="2139" y="1159"/>
                    </a:lnTo>
                    <a:lnTo>
                      <a:pt x="2151" y="1159"/>
                    </a:lnTo>
                    <a:lnTo>
                      <a:pt x="2158" y="1159"/>
                    </a:lnTo>
                    <a:lnTo>
                      <a:pt x="2170" y="1159"/>
                    </a:lnTo>
                    <a:lnTo>
                      <a:pt x="2177" y="1159"/>
                    </a:lnTo>
                    <a:lnTo>
                      <a:pt x="2185" y="1159"/>
                    </a:lnTo>
                    <a:lnTo>
                      <a:pt x="2197" y="1159"/>
                    </a:lnTo>
                    <a:lnTo>
                      <a:pt x="2208" y="1159"/>
                    </a:lnTo>
                    <a:lnTo>
                      <a:pt x="2216" y="1159"/>
                    </a:lnTo>
                    <a:lnTo>
                      <a:pt x="2224" y="1159"/>
                    </a:lnTo>
                    <a:lnTo>
                      <a:pt x="2239" y="1159"/>
                    </a:lnTo>
                    <a:lnTo>
                      <a:pt x="2247" y="1159"/>
                    </a:lnTo>
                    <a:lnTo>
                      <a:pt x="2254" y="1159"/>
                    </a:lnTo>
                    <a:lnTo>
                      <a:pt x="2262" y="1159"/>
                    </a:lnTo>
                    <a:lnTo>
                      <a:pt x="2277" y="1159"/>
                    </a:lnTo>
                    <a:lnTo>
                      <a:pt x="2285" y="1159"/>
                    </a:lnTo>
                    <a:lnTo>
                      <a:pt x="2293" y="1159"/>
                    </a:lnTo>
                    <a:lnTo>
                      <a:pt x="2300" y="1159"/>
                    </a:lnTo>
                    <a:lnTo>
                      <a:pt x="2316" y="1159"/>
                    </a:lnTo>
                    <a:lnTo>
                      <a:pt x="2323" y="1159"/>
                    </a:lnTo>
                    <a:lnTo>
                      <a:pt x="2331" y="1159"/>
                    </a:lnTo>
                    <a:lnTo>
                      <a:pt x="2339" y="1159"/>
                    </a:lnTo>
                    <a:lnTo>
                      <a:pt x="2354" y="1159"/>
                    </a:lnTo>
                    <a:lnTo>
                      <a:pt x="2362" y="1155"/>
                    </a:lnTo>
                    <a:lnTo>
                      <a:pt x="2369" y="1155"/>
                    </a:lnTo>
                    <a:lnTo>
                      <a:pt x="2381" y="1155"/>
                    </a:lnTo>
                    <a:lnTo>
                      <a:pt x="2392" y="1155"/>
                    </a:lnTo>
                    <a:lnTo>
                      <a:pt x="2400" y="1155"/>
                    </a:lnTo>
                    <a:lnTo>
                      <a:pt x="2408" y="1155"/>
                    </a:lnTo>
                    <a:lnTo>
                      <a:pt x="2419" y="1155"/>
                    </a:lnTo>
                    <a:lnTo>
                      <a:pt x="2431" y="1155"/>
                    </a:lnTo>
                    <a:lnTo>
                      <a:pt x="2439" y="1155"/>
                    </a:lnTo>
                    <a:lnTo>
                      <a:pt x="2446" y="1155"/>
                    </a:lnTo>
                    <a:lnTo>
                      <a:pt x="2458" y="1155"/>
                    </a:lnTo>
                    <a:lnTo>
                      <a:pt x="2465" y="1155"/>
                    </a:lnTo>
                    <a:lnTo>
                      <a:pt x="2477" y="1155"/>
                    </a:lnTo>
                    <a:lnTo>
                      <a:pt x="2488" y="1155"/>
                    </a:lnTo>
                    <a:lnTo>
                      <a:pt x="2496" y="1155"/>
                    </a:lnTo>
                    <a:lnTo>
                      <a:pt x="2504" y="1155"/>
                    </a:lnTo>
                    <a:lnTo>
                      <a:pt x="2515" y="1155"/>
                    </a:lnTo>
                    <a:lnTo>
                      <a:pt x="2527" y="1155"/>
                    </a:lnTo>
                    <a:lnTo>
                      <a:pt x="2535" y="1155"/>
                    </a:lnTo>
                    <a:lnTo>
                      <a:pt x="2542" y="1155"/>
                    </a:lnTo>
                    <a:lnTo>
                      <a:pt x="2558" y="1152"/>
                    </a:lnTo>
                    <a:lnTo>
                      <a:pt x="2565" y="1152"/>
                    </a:lnTo>
                    <a:lnTo>
                      <a:pt x="2573" y="1155"/>
                    </a:lnTo>
                    <a:lnTo>
                      <a:pt x="2581" y="1152"/>
                    </a:lnTo>
                    <a:lnTo>
                      <a:pt x="2596" y="1152"/>
                    </a:lnTo>
                    <a:lnTo>
                      <a:pt x="2604" y="1152"/>
                    </a:lnTo>
                    <a:lnTo>
                      <a:pt x="2611" y="1152"/>
                    </a:lnTo>
                    <a:lnTo>
                      <a:pt x="2619" y="1152"/>
                    </a:lnTo>
                    <a:lnTo>
                      <a:pt x="2634" y="1152"/>
                    </a:lnTo>
                    <a:lnTo>
                      <a:pt x="2642" y="1152"/>
                    </a:lnTo>
                    <a:lnTo>
                      <a:pt x="2650" y="1152"/>
                    </a:lnTo>
                    <a:lnTo>
                      <a:pt x="2657" y="1152"/>
                    </a:lnTo>
                    <a:lnTo>
                      <a:pt x="2673" y="1152"/>
                    </a:lnTo>
                    <a:lnTo>
                      <a:pt x="2680" y="1152"/>
                    </a:lnTo>
                    <a:lnTo>
                      <a:pt x="2688" y="1152"/>
                    </a:lnTo>
                    <a:lnTo>
                      <a:pt x="2700" y="1152"/>
                    </a:lnTo>
                    <a:lnTo>
                      <a:pt x="2707" y="1152"/>
                    </a:lnTo>
                    <a:lnTo>
                      <a:pt x="2719" y="1152"/>
                    </a:lnTo>
                    <a:lnTo>
                      <a:pt x="2727" y="1152"/>
                    </a:lnTo>
                    <a:lnTo>
                      <a:pt x="2738" y="1152"/>
                    </a:lnTo>
                    <a:lnTo>
                      <a:pt x="2746" y="1152"/>
                    </a:lnTo>
                    <a:lnTo>
                      <a:pt x="2757" y="1152"/>
                    </a:lnTo>
                    <a:lnTo>
                      <a:pt x="2765" y="1152"/>
                    </a:lnTo>
                    <a:lnTo>
                      <a:pt x="2776" y="1152"/>
                    </a:lnTo>
                    <a:lnTo>
                      <a:pt x="2784" y="1152"/>
                    </a:lnTo>
                    <a:lnTo>
                      <a:pt x="2796" y="1152"/>
                    </a:lnTo>
                    <a:lnTo>
                      <a:pt x="2807" y="1152"/>
                    </a:lnTo>
                    <a:lnTo>
                      <a:pt x="2815" y="1152"/>
                    </a:lnTo>
                    <a:lnTo>
                      <a:pt x="2823" y="1152"/>
                    </a:lnTo>
                    <a:lnTo>
                      <a:pt x="2834" y="1152"/>
                    </a:lnTo>
                    <a:lnTo>
                      <a:pt x="2846" y="1152"/>
                    </a:lnTo>
                    <a:lnTo>
                      <a:pt x="2853" y="1152"/>
                    </a:lnTo>
                    <a:lnTo>
                      <a:pt x="2861" y="1152"/>
                    </a:lnTo>
                    <a:lnTo>
                      <a:pt x="2872" y="1152"/>
                    </a:lnTo>
                    <a:lnTo>
                      <a:pt x="2884" y="1152"/>
                    </a:lnTo>
                    <a:lnTo>
                      <a:pt x="2892" y="1152"/>
                    </a:lnTo>
                    <a:lnTo>
                      <a:pt x="2899" y="1152"/>
                    </a:lnTo>
                    <a:lnTo>
                      <a:pt x="2915" y="1152"/>
                    </a:lnTo>
                    <a:lnTo>
                      <a:pt x="2922" y="1152"/>
                    </a:lnTo>
                    <a:lnTo>
                      <a:pt x="2930" y="1152"/>
                    </a:lnTo>
                    <a:lnTo>
                      <a:pt x="2938" y="1152"/>
                    </a:lnTo>
                    <a:lnTo>
                      <a:pt x="2953" y="1152"/>
                    </a:lnTo>
                    <a:lnTo>
                      <a:pt x="2961" y="1152"/>
                    </a:lnTo>
                    <a:lnTo>
                      <a:pt x="2968" y="1152"/>
                    </a:lnTo>
                    <a:lnTo>
                      <a:pt x="2976" y="1152"/>
                    </a:lnTo>
                    <a:lnTo>
                      <a:pt x="2988" y="1152"/>
                    </a:lnTo>
                    <a:lnTo>
                      <a:pt x="2999" y="1152"/>
                    </a:lnTo>
                    <a:lnTo>
                      <a:pt x="3007" y="1152"/>
                    </a:lnTo>
                    <a:lnTo>
                      <a:pt x="3015" y="1152"/>
                    </a:lnTo>
                    <a:lnTo>
                      <a:pt x="3026" y="1152"/>
                    </a:lnTo>
                    <a:lnTo>
                      <a:pt x="3038" y="1152"/>
                    </a:lnTo>
                    <a:lnTo>
                      <a:pt x="3045" y="1152"/>
                    </a:lnTo>
                    <a:lnTo>
                      <a:pt x="3057" y="1152"/>
                    </a:lnTo>
                    <a:lnTo>
                      <a:pt x="3064" y="1152"/>
                    </a:lnTo>
                    <a:lnTo>
                      <a:pt x="3076" y="1152"/>
                    </a:lnTo>
                    <a:lnTo>
                      <a:pt x="3084" y="1152"/>
                    </a:lnTo>
                    <a:lnTo>
                      <a:pt x="3095" y="1148"/>
                    </a:lnTo>
                    <a:lnTo>
                      <a:pt x="3103" y="1148"/>
                    </a:lnTo>
                    <a:lnTo>
                      <a:pt x="3114" y="1148"/>
                    </a:lnTo>
                    <a:lnTo>
                      <a:pt x="3126" y="1148"/>
                    </a:lnTo>
                    <a:lnTo>
                      <a:pt x="3134" y="1148"/>
                    </a:lnTo>
                    <a:lnTo>
                      <a:pt x="3141" y="1148"/>
                    </a:lnTo>
                    <a:lnTo>
                      <a:pt x="3153" y="1148"/>
                    </a:lnTo>
                    <a:lnTo>
                      <a:pt x="3164" y="1148"/>
                    </a:lnTo>
                    <a:lnTo>
                      <a:pt x="3172" y="1148"/>
                    </a:lnTo>
                    <a:lnTo>
                      <a:pt x="3180" y="1148"/>
                    </a:lnTo>
                    <a:lnTo>
                      <a:pt x="3191" y="1148"/>
                    </a:lnTo>
                    <a:lnTo>
                      <a:pt x="3203" y="1148"/>
                    </a:lnTo>
                    <a:lnTo>
                      <a:pt x="3210" y="1148"/>
                    </a:lnTo>
                    <a:lnTo>
                      <a:pt x="3218" y="1148"/>
                    </a:lnTo>
                    <a:lnTo>
                      <a:pt x="3226" y="1148"/>
                    </a:lnTo>
                    <a:lnTo>
                      <a:pt x="3241" y="1148"/>
                    </a:lnTo>
                    <a:lnTo>
                      <a:pt x="3249" y="1148"/>
                    </a:lnTo>
                    <a:lnTo>
                      <a:pt x="3256" y="1148"/>
                    </a:lnTo>
                    <a:lnTo>
                      <a:pt x="3268" y="1144"/>
                    </a:lnTo>
                    <a:lnTo>
                      <a:pt x="3280" y="1144"/>
                    </a:lnTo>
                    <a:lnTo>
                      <a:pt x="3287" y="1144"/>
                    </a:lnTo>
                    <a:lnTo>
                      <a:pt x="3295" y="1144"/>
                    </a:lnTo>
                    <a:lnTo>
                      <a:pt x="3306" y="1144"/>
                    </a:lnTo>
                    <a:lnTo>
                      <a:pt x="3318" y="1144"/>
                    </a:lnTo>
                    <a:lnTo>
                      <a:pt x="3326" y="1144"/>
                    </a:lnTo>
                    <a:lnTo>
                      <a:pt x="3333" y="1144"/>
                    </a:lnTo>
                    <a:lnTo>
                      <a:pt x="3345" y="1144"/>
                    </a:lnTo>
                    <a:lnTo>
                      <a:pt x="3356" y="1144"/>
                    </a:lnTo>
                    <a:lnTo>
                      <a:pt x="3364" y="1144"/>
                    </a:lnTo>
                    <a:lnTo>
                      <a:pt x="3376" y="1144"/>
                    </a:lnTo>
                    <a:lnTo>
                      <a:pt x="3383" y="1144"/>
                    </a:lnTo>
                    <a:lnTo>
                      <a:pt x="3395" y="1140"/>
                    </a:lnTo>
                    <a:lnTo>
                      <a:pt x="3402" y="1140"/>
                    </a:lnTo>
                    <a:lnTo>
                      <a:pt x="3414" y="1140"/>
                    </a:lnTo>
                    <a:lnTo>
                      <a:pt x="3422" y="1140"/>
                    </a:lnTo>
                    <a:lnTo>
                      <a:pt x="3433" y="1140"/>
                    </a:lnTo>
                    <a:lnTo>
                      <a:pt x="3441" y="1140"/>
                    </a:lnTo>
                    <a:lnTo>
                      <a:pt x="3452" y="1140"/>
                    </a:lnTo>
                    <a:lnTo>
                      <a:pt x="3460" y="1136"/>
                    </a:lnTo>
                    <a:lnTo>
                      <a:pt x="3472" y="1136"/>
                    </a:lnTo>
                    <a:lnTo>
                      <a:pt x="3483" y="1136"/>
                    </a:lnTo>
                    <a:lnTo>
                      <a:pt x="3491" y="1136"/>
                    </a:lnTo>
                    <a:lnTo>
                      <a:pt x="3498" y="1136"/>
                    </a:lnTo>
                    <a:lnTo>
                      <a:pt x="3506" y="1132"/>
                    </a:lnTo>
                    <a:lnTo>
                      <a:pt x="3521" y="1132"/>
                    </a:lnTo>
                    <a:lnTo>
                      <a:pt x="3529" y="1132"/>
                    </a:lnTo>
                    <a:lnTo>
                      <a:pt x="3537" y="1132"/>
                    </a:lnTo>
                    <a:lnTo>
                      <a:pt x="3544" y="1132"/>
                    </a:lnTo>
                    <a:lnTo>
                      <a:pt x="3560" y="1132"/>
                    </a:lnTo>
                    <a:lnTo>
                      <a:pt x="3568" y="1132"/>
                    </a:lnTo>
                    <a:lnTo>
                      <a:pt x="3575" y="1129"/>
                    </a:lnTo>
                    <a:lnTo>
                      <a:pt x="3583" y="1129"/>
                    </a:lnTo>
                    <a:lnTo>
                      <a:pt x="3598" y="1129"/>
                    </a:lnTo>
                    <a:lnTo>
                      <a:pt x="3606" y="1125"/>
                    </a:lnTo>
                    <a:lnTo>
                      <a:pt x="3614" y="1125"/>
                    </a:lnTo>
                    <a:lnTo>
                      <a:pt x="3625" y="1125"/>
                    </a:lnTo>
                    <a:lnTo>
                      <a:pt x="3637" y="1125"/>
                    </a:lnTo>
                    <a:lnTo>
                      <a:pt x="3644" y="1121"/>
                    </a:lnTo>
                    <a:lnTo>
                      <a:pt x="3652" y="1121"/>
                    </a:lnTo>
                    <a:lnTo>
                      <a:pt x="3664" y="1117"/>
                    </a:lnTo>
                    <a:lnTo>
                      <a:pt x="3675" y="1117"/>
                    </a:lnTo>
                    <a:lnTo>
                      <a:pt x="3683" y="1117"/>
                    </a:lnTo>
                    <a:lnTo>
                      <a:pt x="3694" y="1117"/>
                    </a:lnTo>
                    <a:lnTo>
                      <a:pt x="3702" y="1113"/>
                    </a:lnTo>
                    <a:lnTo>
                      <a:pt x="3713" y="1113"/>
                    </a:lnTo>
                    <a:lnTo>
                      <a:pt x="3721" y="1113"/>
                    </a:lnTo>
                    <a:lnTo>
                      <a:pt x="3733" y="1109"/>
                    </a:lnTo>
                    <a:lnTo>
                      <a:pt x="3740" y="1109"/>
                    </a:lnTo>
                    <a:lnTo>
                      <a:pt x="3748" y="1106"/>
                    </a:lnTo>
                    <a:lnTo>
                      <a:pt x="3760" y="1106"/>
                    </a:lnTo>
                    <a:lnTo>
                      <a:pt x="3771" y="1102"/>
                    </a:lnTo>
                    <a:lnTo>
                      <a:pt x="3779" y="1102"/>
                    </a:lnTo>
                    <a:lnTo>
                      <a:pt x="3786" y="1098"/>
                    </a:lnTo>
                    <a:lnTo>
                      <a:pt x="3802" y="1098"/>
                    </a:lnTo>
                    <a:lnTo>
                      <a:pt x="3809" y="1094"/>
                    </a:lnTo>
                    <a:lnTo>
                      <a:pt x="3817" y="1094"/>
                    </a:lnTo>
                    <a:lnTo>
                      <a:pt x="3825" y="1090"/>
                    </a:lnTo>
                    <a:lnTo>
                      <a:pt x="3840" y="1090"/>
                    </a:lnTo>
                    <a:lnTo>
                      <a:pt x="3848" y="1086"/>
                    </a:lnTo>
                    <a:lnTo>
                      <a:pt x="3856" y="1086"/>
                    </a:lnTo>
                    <a:lnTo>
                      <a:pt x="3863" y="1082"/>
                    </a:lnTo>
                    <a:lnTo>
                      <a:pt x="3879" y="1079"/>
                    </a:lnTo>
                    <a:lnTo>
                      <a:pt x="3886" y="1079"/>
                    </a:lnTo>
                    <a:lnTo>
                      <a:pt x="3894" y="1075"/>
                    </a:lnTo>
                    <a:lnTo>
                      <a:pt x="3902" y="1071"/>
                    </a:lnTo>
                    <a:lnTo>
                      <a:pt x="3917" y="1071"/>
                    </a:lnTo>
                    <a:lnTo>
                      <a:pt x="3925" y="1067"/>
                    </a:lnTo>
                    <a:lnTo>
                      <a:pt x="3932" y="1063"/>
                    </a:lnTo>
                    <a:lnTo>
                      <a:pt x="3944" y="1063"/>
                    </a:lnTo>
                    <a:lnTo>
                      <a:pt x="3955" y="1059"/>
                    </a:lnTo>
                    <a:lnTo>
                      <a:pt x="3963" y="1056"/>
                    </a:lnTo>
                    <a:lnTo>
                      <a:pt x="3971" y="1052"/>
                    </a:lnTo>
                    <a:lnTo>
                      <a:pt x="3982" y="1048"/>
                    </a:lnTo>
                    <a:lnTo>
                      <a:pt x="3994" y="1048"/>
                    </a:lnTo>
                    <a:lnTo>
                      <a:pt x="4001" y="1044"/>
                    </a:lnTo>
                    <a:lnTo>
                      <a:pt x="4009" y="1040"/>
                    </a:lnTo>
                    <a:lnTo>
                      <a:pt x="4021" y="1036"/>
                    </a:lnTo>
                    <a:lnTo>
                      <a:pt x="4028" y="1033"/>
                    </a:lnTo>
                    <a:lnTo>
                      <a:pt x="4040" y="1029"/>
                    </a:lnTo>
                    <a:lnTo>
                      <a:pt x="4051" y="1025"/>
                    </a:lnTo>
                    <a:lnTo>
                      <a:pt x="4059" y="1021"/>
                    </a:lnTo>
                    <a:lnTo>
                      <a:pt x="4067" y="1017"/>
                    </a:lnTo>
                    <a:lnTo>
                      <a:pt x="4078" y="1010"/>
                    </a:lnTo>
                    <a:lnTo>
                      <a:pt x="4090" y="1006"/>
                    </a:lnTo>
                    <a:lnTo>
                      <a:pt x="4097" y="1002"/>
                    </a:lnTo>
                    <a:lnTo>
                      <a:pt x="4105" y="998"/>
                    </a:lnTo>
                    <a:lnTo>
                      <a:pt x="4120" y="994"/>
                    </a:lnTo>
                    <a:lnTo>
                      <a:pt x="4128" y="986"/>
                    </a:lnTo>
                    <a:lnTo>
                      <a:pt x="4136" y="979"/>
                    </a:lnTo>
                    <a:lnTo>
                      <a:pt x="4144" y="975"/>
                    </a:lnTo>
                    <a:lnTo>
                      <a:pt x="4159" y="967"/>
                    </a:lnTo>
                    <a:lnTo>
                      <a:pt x="4167" y="963"/>
                    </a:lnTo>
                    <a:lnTo>
                      <a:pt x="4174" y="956"/>
                    </a:lnTo>
                    <a:lnTo>
                      <a:pt x="4182" y="952"/>
                    </a:lnTo>
                    <a:lnTo>
                      <a:pt x="4197" y="944"/>
                    </a:lnTo>
                    <a:lnTo>
                      <a:pt x="4205" y="937"/>
                    </a:lnTo>
                    <a:lnTo>
                      <a:pt x="4213" y="929"/>
                    </a:lnTo>
                    <a:lnTo>
                      <a:pt x="4220" y="921"/>
                    </a:lnTo>
                    <a:lnTo>
                      <a:pt x="4236" y="914"/>
                    </a:lnTo>
                    <a:lnTo>
                      <a:pt x="4243" y="906"/>
                    </a:lnTo>
                    <a:lnTo>
                      <a:pt x="4251" y="898"/>
                    </a:lnTo>
                    <a:lnTo>
                      <a:pt x="4263" y="887"/>
                    </a:lnTo>
                    <a:lnTo>
                      <a:pt x="4270" y="879"/>
                    </a:lnTo>
                    <a:lnTo>
                      <a:pt x="4282" y="871"/>
                    </a:lnTo>
                    <a:lnTo>
                      <a:pt x="4289" y="864"/>
                    </a:lnTo>
                    <a:lnTo>
                      <a:pt x="4301" y="852"/>
                    </a:lnTo>
                    <a:lnTo>
                      <a:pt x="4309" y="844"/>
                    </a:lnTo>
                    <a:lnTo>
                      <a:pt x="4320" y="833"/>
                    </a:lnTo>
                    <a:lnTo>
                      <a:pt x="4328" y="821"/>
                    </a:lnTo>
                    <a:lnTo>
                      <a:pt x="4339" y="814"/>
                    </a:lnTo>
                    <a:lnTo>
                      <a:pt x="4347" y="802"/>
                    </a:lnTo>
                    <a:lnTo>
                      <a:pt x="4359" y="791"/>
                    </a:lnTo>
                    <a:lnTo>
                      <a:pt x="4370" y="779"/>
                    </a:lnTo>
                    <a:lnTo>
                      <a:pt x="4378" y="768"/>
                    </a:lnTo>
                    <a:lnTo>
                      <a:pt x="4385" y="756"/>
                    </a:lnTo>
                    <a:lnTo>
                      <a:pt x="4397" y="745"/>
                    </a:lnTo>
                    <a:lnTo>
                      <a:pt x="4408" y="733"/>
                    </a:lnTo>
                  </a:path>
                </a:pathLst>
              </a:custGeom>
              <a:noFill/>
              <a:ln w="19050">
                <a:solidFill>
                  <a:srgbClr val="3939FF"/>
                </a:solidFill>
                <a:round/>
                <a:headEnd/>
                <a:tailEnd/>
              </a:ln>
            </p:spPr>
            <p:txBody>
              <a:bodyPr/>
              <a:lstStyle/>
              <a:p>
                <a:endParaRPr lang="en-AU">
                  <a:solidFill>
                    <a:srgbClr val="4D4D4D"/>
                  </a:solidFill>
                </a:endParaRPr>
              </a:p>
            </p:txBody>
          </p:sp>
          <p:sp>
            <p:nvSpPr>
              <p:cNvPr id="45" name="Rectangle 172"/>
              <p:cNvSpPr>
                <a:spLocks noChangeAspect="1" noChangeArrowheads="1"/>
              </p:cNvSpPr>
              <p:nvPr/>
            </p:nvSpPr>
            <p:spPr bwMode="auto">
              <a:xfrm>
                <a:off x="1279525" y="5678487"/>
                <a:ext cx="495564" cy="273310"/>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1800</a:t>
                </a:r>
              </a:p>
            </p:txBody>
          </p:sp>
          <p:sp>
            <p:nvSpPr>
              <p:cNvPr id="46" name="Rectangle 174"/>
              <p:cNvSpPr>
                <a:spLocks noChangeAspect="1" noChangeArrowheads="1"/>
              </p:cNvSpPr>
              <p:nvPr/>
            </p:nvSpPr>
            <p:spPr bwMode="auto">
              <a:xfrm>
                <a:off x="2424112" y="5678487"/>
                <a:ext cx="495564" cy="273310"/>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1600</a:t>
                </a:r>
              </a:p>
            </p:txBody>
          </p:sp>
          <p:sp>
            <p:nvSpPr>
              <p:cNvPr id="47" name="Rectangle 178"/>
              <p:cNvSpPr>
                <a:spLocks noChangeAspect="1" noChangeArrowheads="1"/>
              </p:cNvSpPr>
              <p:nvPr/>
            </p:nvSpPr>
            <p:spPr bwMode="auto">
              <a:xfrm>
                <a:off x="3541712" y="5678487"/>
                <a:ext cx="495564" cy="273310"/>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1400</a:t>
                </a:r>
              </a:p>
            </p:txBody>
          </p:sp>
          <p:sp>
            <p:nvSpPr>
              <p:cNvPr id="48" name="Rectangle 182"/>
              <p:cNvSpPr>
                <a:spLocks noChangeAspect="1" noChangeArrowheads="1"/>
              </p:cNvSpPr>
              <p:nvPr/>
            </p:nvSpPr>
            <p:spPr bwMode="auto">
              <a:xfrm>
                <a:off x="4664075" y="5678487"/>
                <a:ext cx="495564" cy="273310"/>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1200</a:t>
                </a:r>
              </a:p>
            </p:txBody>
          </p:sp>
          <p:sp>
            <p:nvSpPr>
              <p:cNvPr id="49" name="Rectangle 186"/>
              <p:cNvSpPr>
                <a:spLocks noChangeAspect="1" noChangeArrowheads="1"/>
              </p:cNvSpPr>
              <p:nvPr/>
            </p:nvSpPr>
            <p:spPr bwMode="auto">
              <a:xfrm>
                <a:off x="5784850" y="5678487"/>
                <a:ext cx="495564" cy="273310"/>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1000</a:t>
                </a:r>
              </a:p>
            </p:txBody>
          </p:sp>
          <p:sp>
            <p:nvSpPr>
              <p:cNvPr id="50" name="Rectangle 278"/>
              <p:cNvSpPr>
                <a:spLocks noChangeAspect="1" noChangeArrowheads="1"/>
              </p:cNvSpPr>
              <p:nvPr/>
            </p:nvSpPr>
            <p:spPr bwMode="auto">
              <a:xfrm>
                <a:off x="998537" y="3319462"/>
                <a:ext cx="500239" cy="273310"/>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   1,2</a:t>
                </a:r>
              </a:p>
            </p:txBody>
          </p:sp>
          <p:sp>
            <p:nvSpPr>
              <p:cNvPr id="51" name="Rectangle 282"/>
              <p:cNvSpPr>
                <a:spLocks noChangeAspect="1" noChangeArrowheads="1"/>
              </p:cNvSpPr>
              <p:nvPr/>
            </p:nvSpPr>
            <p:spPr bwMode="auto">
              <a:xfrm>
                <a:off x="998537" y="4016374"/>
                <a:ext cx="500239" cy="273310"/>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   0,8</a:t>
                </a:r>
              </a:p>
            </p:txBody>
          </p:sp>
          <p:sp>
            <p:nvSpPr>
              <p:cNvPr id="52" name="Rectangle 286"/>
              <p:cNvSpPr>
                <a:spLocks noChangeAspect="1" noChangeArrowheads="1"/>
              </p:cNvSpPr>
              <p:nvPr/>
            </p:nvSpPr>
            <p:spPr bwMode="auto">
              <a:xfrm>
                <a:off x="998537" y="4710112"/>
                <a:ext cx="500239" cy="273310"/>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   0,4</a:t>
                </a:r>
              </a:p>
            </p:txBody>
          </p:sp>
          <p:sp>
            <p:nvSpPr>
              <p:cNvPr id="53" name="Rectangle 290"/>
              <p:cNvSpPr>
                <a:spLocks noChangeAspect="1" noChangeArrowheads="1"/>
              </p:cNvSpPr>
              <p:nvPr/>
            </p:nvSpPr>
            <p:spPr bwMode="auto">
              <a:xfrm>
                <a:off x="998537" y="5408612"/>
                <a:ext cx="500239" cy="273310"/>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   0,0</a:t>
                </a:r>
              </a:p>
            </p:txBody>
          </p:sp>
          <p:sp>
            <p:nvSpPr>
              <p:cNvPr id="54" name="Rectangle 310"/>
              <p:cNvSpPr>
                <a:spLocks noChangeAspect="1" noChangeArrowheads="1"/>
              </p:cNvSpPr>
              <p:nvPr/>
            </p:nvSpPr>
            <p:spPr bwMode="auto">
              <a:xfrm>
                <a:off x="2938462" y="5949950"/>
                <a:ext cx="1729795" cy="227758"/>
              </a:xfrm>
              <a:prstGeom prst="rect">
                <a:avLst/>
              </a:prstGeom>
              <a:noFill/>
              <a:ln w="9525">
                <a:noFill/>
                <a:miter lim="800000"/>
                <a:headEnd/>
                <a:tailEnd/>
              </a:ln>
            </p:spPr>
            <p:txBody>
              <a:bodyPr wrap="none" lIns="0" tIns="0" rIns="0" bIns="0">
                <a:spAutoFit/>
              </a:bodyPr>
              <a:lstStyle/>
              <a:p>
                <a:pPr algn="l" defTabSz="914400">
                  <a:buNone/>
                </a:pPr>
                <a:r>
                  <a:rPr lang="en-US" sz="1000" b="1" i="0">
                    <a:solidFill>
                      <a:srgbClr val="000000"/>
                    </a:solidFill>
                    <a:latin typeface="Arial"/>
                    <a:ea typeface="+mn-ea"/>
                    <a:cs typeface="+mn-cs"/>
                  </a:rPr>
                  <a:t>Número de onda (cm</a:t>
                </a:r>
                <a:r>
                  <a:rPr lang="en-US" sz="1000" b="1" i="0" baseline="30000">
                    <a:solidFill>
                      <a:srgbClr val="000000"/>
                    </a:solidFill>
                    <a:latin typeface="Arial"/>
                    <a:ea typeface="+mn-ea"/>
                    <a:cs typeface="+mn-cs"/>
                  </a:rPr>
                  <a:t>-1</a:t>
                </a:r>
                <a:r>
                  <a:rPr lang="en-US" sz="1000" b="1" i="0">
                    <a:solidFill>
                      <a:srgbClr val="000000"/>
                    </a:solidFill>
                    <a:latin typeface="Arial"/>
                    <a:ea typeface="+mn-ea"/>
                    <a:cs typeface="+mn-cs"/>
                  </a:rPr>
                  <a:t>)</a:t>
                </a:r>
              </a:p>
            </p:txBody>
          </p:sp>
          <p:sp>
            <p:nvSpPr>
              <p:cNvPr id="55" name="Rectangle 312"/>
              <p:cNvSpPr>
                <a:spLocks noChangeAspect="1" noChangeArrowheads="1"/>
              </p:cNvSpPr>
              <p:nvPr/>
            </p:nvSpPr>
            <p:spPr bwMode="auto">
              <a:xfrm rot="16200000">
                <a:off x="516843" y="4573486"/>
                <a:ext cx="881063" cy="184149"/>
              </a:xfrm>
              <a:prstGeom prst="rect">
                <a:avLst/>
              </a:prstGeom>
              <a:noFill/>
              <a:ln w="9525">
                <a:noFill/>
                <a:miter lim="800000"/>
                <a:headEnd/>
                <a:tailEnd/>
              </a:ln>
            </p:spPr>
            <p:txBody>
              <a:bodyPr wrap="none" lIns="0" tIns="0" rIns="0" bIns="0">
                <a:spAutoFit/>
              </a:bodyPr>
              <a:lstStyle/>
              <a:p>
                <a:pPr algn="l" defTabSz="914400">
                  <a:buNone/>
                </a:pPr>
                <a:r>
                  <a:rPr lang="en-US" sz="1200" b="1" i="0">
                    <a:solidFill>
                      <a:srgbClr val="000000"/>
                    </a:solidFill>
                    <a:latin typeface="Arial"/>
                    <a:ea typeface="+mn-ea"/>
                    <a:cs typeface="+mn-cs"/>
                  </a:rPr>
                  <a:t>Absorbância</a:t>
                </a:r>
              </a:p>
            </p:txBody>
          </p:sp>
        </p:grpSp>
        <p:grpSp>
          <p:nvGrpSpPr>
            <p:cNvPr id="35" name="Group 14"/>
            <p:cNvGrpSpPr/>
            <p:nvPr/>
          </p:nvGrpSpPr>
          <p:grpSpPr>
            <a:xfrm>
              <a:off x="5259937" y="1587834"/>
              <a:ext cx="3524602" cy="1552661"/>
              <a:chOff x="5259937" y="1587834"/>
              <a:chExt cx="3524602" cy="1552661"/>
            </a:xfrm>
          </p:grpSpPr>
          <p:cxnSp>
            <p:nvCxnSpPr>
              <p:cNvPr id="36" name="Straight Connector 5"/>
              <p:cNvCxnSpPr/>
              <p:nvPr/>
            </p:nvCxnSpPr>
            <p:spPr>
              <a:xfrm>
                <a:off x="5259937" y="1587834"/>
                <a:ext cx="0" cy="1552661"/>
              </a:xfrm>
              <a:prstGeom prst="line">
                <a:avLst/>
              </a:prstGeom>
              <a:ln w="9525"/>
            </p:spPr>
            <p:style>
              <a:lnRef idx="2">
                <a:schemeClr val="dk1"/>
              </a:lnRef>
              <a:fillRef idx="0">
                <a:schemeClr val="dk1"/>
              </a:fillRef>
              <a:effectRef idx="1">
                <a:schemeClr val="dk1"/>
              </a:effectRef>
              <a:fontRef idx="minor">
                <a:schemeClr val="tx1"/>
              </a:fontRef>
            </p:style>
          </p:cxnSp>
          <p:cxnSp>
            <p:nvCxnSpPr>
              <p:cNvPr id="37" name="Straight Connector 103"/>
              <p:cNvCxnSpPr/>
              <p:nvPr/>
            </p:nvCxnSpPr>
            <p:spPr>
              <a:xfrm flipH="1">
                <a:off x="5259937" y="3140495"/>
                <a:ext cx="3524602" cy="0"/>
              </a:xfrm>
              <a:prstGeom prst="line">
                <a:avLst/>
              </a:prstGeom>
              <a:ln w="9525"/>
            </p:spPr>
            <p:style>
              <a:lnRef idx="2">
                <a:schemeClr val="dk1"/>
              </a:lnRef>
              <a:fillRef idx="0">
                <a:schemeClr val="dk1"/>
              </a:fillRef>
              <a:effectRef idx="1">
                <a:schemeClr val="dk1"/>
              </a:effectRef>
              <a:fontRef idx="minor">
                <a:schemeClr val="tx1"/>
              </a:fontRef>
            </p:style>
          </p:cxnSp>
        </p:grpSp>
      </p:grpSp>
      <p:sp>
        <p:nvSpPr>
          <p:cNvPr id="6" name="Rechteck 5"/>
          <p:cNvSpPr/>
          <p:nvPr/>
        </p:nvSpPr>
        <p:spPr>
          <a:xfrm>
            <a:off x="3298705" y="5301208"/>
            <a:ext cx="1406047" cy="646331"/>
          </a:xfrm>
          <a:prstGeom prst="rect">
            <a:avLst/>
          </a:prstGeom>
        </p:spPr>
        <p:txBody>
          <a:bodyPr wrap="square" lIns="0">
            <a:spAutoFit/>
          </a:bodyPr>
          <a:lstStyle/>
          <a:p>
            <a:pPr algn="r" defTabSz="914400">
              <a:spcAft>
                <a:spcPts val="300"/>
              </a:spcAft>
              <a:buNone/>
            </a:pPr>
            <a:r>
              <a:rPr lang="en-US" sz="1200" b="0" i="1">
                <a:solidFill>
                  <a:srgbClr val="4D4D4D"/>
                </a:solidFill>
                <a:latin typeface="Arial"/>
                <a:ea typeface="+mn-ea"/>
                <a:cs typeface="+mn-cs"/>
              </a:rPr>
              <a:t>Curva de calibração de frutose de 0-20%</a:t>
            </a:r>
          </a:p>
        </p:txBody>
      </p:sp>
      <p:sp>
        <p:nvSpPr>
          <p:cNvPr id="91" name="Rechteck 90"/>
          <p:cNvSpPr/>
          <p:nvPr/>
        </p:nvSpPr>
        <p:spPr>
          <a:xfrm>
            <a:off x="4787842" y="1367362"/>
            <a:ext cx="4032472" cy="2177022"/>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p:cNvGrpSpPr/>
          <p:nvPr/>
        </p:nvGrpSpPr>
        <p:grpSpPr>
          <a:xfrm>
            <a:off x="4829600" y="3769296"/>
            <a:ext cx="3850723" cy="2097102"/>
            <a:chOff x="4829600" y="3601773"/>
            <a:chExt cx="3850723" cy="2097102"/>
          </a:xfrm>
        </p:grpSpPr>
        <p:grpSp>
          <p:nvGrpSpPr>
            <p:cNvPr id="57" name="Group 18"/>
            <p:cNvGrpSpPr/>
            <p:nvPr/>
          </p:nvGrpSpPr>
          <p:grpSpPr>
            <a:xfrm>
              <a:off x="4829600" y="3601773"/>
              <a:ext cx="3850723" cy="2097102"/>
              <a:chOff x="4849349" y="3599903"/>
              <a:chExt cx="4064083" cy="2209480"/>
            </a:xfrm>
          </p:grpSpPr>
          <p:sp>
            <p:nvSpPr>
              <p:cNvPr id="58" name="Line 144"/>
              <p:cNvSpPr>
                <a:spLocks noChangeAspect="1" noChangeShapeType="1"/>
              </p:cNvSpPr>
              <p:nvPr/>
            </p:nvSpPr>
            <p:spPr bwMode="auto">
              <a:xfrm flipH="1" flipV="1">
                <a:off x="5395709" y="4448581"/>
                <a:ext cx="0" cy="0"/>
              </a:xfrm>
              <a:prstGeom prst="line">
                <a:avLst/>
              </a:prstGeom>
              <a:noFill/>
              <a:ln w="38100">
                <a:solidFill>
                  <a:srgbClr val="45B9F2"/>
                </a:solidFill>
                <a:round/>
                <a:headEnd/>
                <a:tailEnd type="triangle" w="med" len="med"/>
              </a:ln>
            </p:spPr>
            <p:txBody>
              <a:bodyPr/>
              <a:lstStyle/>
              <a:p>
                <a:endParaRPr lang="en-US">
                  <a:solidFill>
                    <a:srgbClr val="4D4D4D"/>
                  </a:solidFill>
                </a:endParaRPr>
              </a:p>
            </p:txBody>
          </p:sp>
          <p:grpSp>
            <p:nvGrpSpPr>
              <p:cNvPr id="59" name="Group 123"/>
              <p:cNvGrpSpPr/>
              <p:nvPr/>
            </p:nvGrpSpPr>
            <p:grpSpPr>
              <a:xfrm>
                <a:off x="4849349" y="3599903"/>
                <a:ext cx="4064083" cy="2209480"/>
                <a:chOff x="1664240" y="922063"/>
                <a:chExt cx="5927270" cy="4119844"/>
              </a:xfrm>
            </p:grpSpPr>
            <p:sp>
              <p:nvSpPr>
                <p:cNvPr id="63" name="AutoShape 158"/>
                <p:cNvSpPr>
                  <a:spLocks noChangeAspect="1" noChangeArrowheads="1" noTextEdit="1"/>
                </p:cNvSpPr>
                <p:nvPr/>
              </p:nvSpPr>
              <p:spPr bwMode="auto">
                <a:xfrm>
                  <a:off x="1725794" y="998536"/>
                  <a:ext cx="5408613" cy="3754439"/>
                </a:xfrm>
                <a:prstGeom prst="rect">
                  <a:avLst/>
                </a:prstGeom>
                <a:noFill/>
                <a:ln w="9525">
                  <a:noFill/>
                  <a:miter lim="800000"/>
                  <a:headEnd/>
                  <a:tailEnd/>
                </a:ln>
              </p:spPr>
              <p:txBody>
                <a:bodyPr/>
                <a:lstStyle/>
                <a:p>
                  <a:endParaRPr lang="en-US">
                    <a:solidFill>
                      <a:srgbClr val="4D4D4D"/>
                    </a:solidFill>
                  </a:endParaRPr>
                </a:p>
              </p:txBody>
            </p:sp>
            <p:sp>
              <p:nvSpPr>
                <p:cNvPr id="64" name="Rectangle 160"/>
                <p:cNvSpPr>
                  <a:spLocks noChangeArrowheads="1"/>
                </p:cNvSpPr>
                <p:nvPr/>
              </p:nvSpPr>
              <p:spPr bwMode="auto">
                <a:xfrm>
                  <a:off x="2362200" y="990600"/>
                  <a:ext cx="5013325" cy="3548063"/>
                </a:xfrm>
                <a:prstGeom prst="rect">
                  <a:avLst/>
                </a:prstGeom>
                <a:solidFill>
                  <a:schemeClr val="bg1"/>
                </a:solidFill>
                <a:ln w="9525">
                  <a:noFill/>
                  <a:miter lim="800000"/>
                  <a:headEnd/>
                  <a:tailEnd/>
                </a:ln>
              </p:spPr>
              <p:txBody>
                <a:bodyPr/>
                <a:lstStyle/>
                <a:p>
                  <a:endParaRPr lang="en-AU">
                    <a:solidFill>
                      <a:srgbClr val="4D4D4D"/>
                    </a:solidFill>
                  </a:endParaRPr>
                </a:p>
              </p:txBody>
            </p:sp>
            <p:sp>
              <p:nvSpPr>
                <p:cNvPr id="65" name="Freeform 161"/>
                <p:cNvSpPr>
                  <a:spLocks/>
                </p:cNvSpPr>
                <p:nvPr/>
              </p:nvSpPr>
              <p:spPr bwMode="auto">
                <a:xfrm>
                  <a:off x="2236938" y="1240780"/>
                  <a:ext cx="4856162" cy="3400427"/>
                </a:xfrm>
                <a:custGeom>
                  <a:avLst/>
                  <a:gdLst>
                    <a:gd name="T0" fmla="*/ 0 w 3111"/>
                    <a:gd name="T1" fmla="*/ 2147483647 h 2163"/>
                    <a:gd name="T2" fmla="*/ 549394033 w 3111"/>
                    <a:gd name="T3" fmla="*/ 2147483647 h 2163"/>
                    <a:gd name="T4" fmla="*/ 1111388048 w 3111"/>
                    <a:gd name="T5" fmla="*/ 2147483647 h 2163"/>
                    <a:gd name="T6" fmla="*/ 1673383849 w 3111"/>
                    <a:gd name="T7" fmla="*/ 2147483647 h 2163"/>
                    <a:gd name="T8" fmla="*/ 2147483647 w 3111"/>
                    <a:gd name="T9" fmla="*/ 2147483647 h 2163"/>
                    <a:gd name="T10" fmla="*/ 2147483647 w 3111"/>
                    <a:gd name="T11" fmla="*/ 2147483647 h 2163"/>
                    <a:gd name="T12" fmla="*/ 2147483647 w 3111"/>
                    <a:gd name="T13" fmla="*/ 2147483647 h 2163"/>
                    <a:gd name="T14" fmla="*/ 2147483647 w 3111"/>
                    <a:gd name="T15" fmla="*/ 2147483647 h 2163"/>
                    <a:gd name="T16" fmla="*/ 2147483647 w 3111"/>
                    <a:gd name="T17" fmla="*/ 2147483647 h 2163"/>
                    <a:gd name="T18" fmla="*/ 2147483647 w 3111"/>
                    <a:gd name="T19" fmla="*/ 1948079618 h 2163"/>
                    <a:gd name="T20" fmla="*/ 2147483647 w 3111"/>
                    <a:gd name="T21" fmla="*/ 1554935081 h 2163"/>
                    <a:gd name="T22" fmla="*/ 2147483647 w 3111"/>
                    <a:gd name="T23" fmla="*/ 1164311889 h 2163"/>
                    <a:gd name="T24" fmla="*/ 2147483647 w 3111"/>
                    <a:gd name="T25" fmla="*/ 771167550 h 2163"/>
                    <a:gd name="T26" fmla="*/ 2147483647 w 3111"/>
                    <a:gd name="T27" fmla="*/ 380542672 h 2163"/>
                    <a:gd name="T28" fmla="*/ 2147483647 w 3111"/>
                    <a:gd name="T29" fmla="*/ 0 h 2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11"/>
                    <a:gd name="T46" fmla="*/ 0 h 2163"/>
                    <a:gd name="T47" fmla="*/ 3111 w 3111"/>
                    <a:gd name="T48" fmla="*/ 2163 h 21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11" h="2163">
                      <a:moveTo>
                        <a:pt x="0" y="2163"/>
                      </a:moveTo>
                      <a:lnTo>
                        <a:pt x="218" y="2007"/>
                      </a:lnTo>
                      <a:lnTo>
                        <a:pt x="441" y="1852"/>
                      </a:lnTo>
                      <a:lnTo>
                        <a:pt x="664" y="1696"/>
                      </a:lnTo>
                      <a:lnTo>
                        <a:pt x="887" y="1546"/>
                      </a:lnTo>
                      <a:lnTo>
                        <a:pt x="1110" y="1390"/>
                      </a:lnTo>
                      <a:lnTo>
                        <a:pt x="1333" y="1235"/>
                      </a:lnTo>
                      <a:lnTo>
                        <a:pt x="1556" y="1079"/>
                      </a:lnTo>
                      <a:lnTo>
                        <a:pt x="1779" y="923"/>
                      </a:lnTo>
                      <a:lnTo>
                        <a:pt x="2002" y="773"/>
                      </a:lnTo>
                      <a:lnTo>
                        <a:pt x="2225" y="617"/>
                      </a:lnTo>
                      <a:lnTo>
                        <a:pt x="2442" y="462"/>
                      </a:lnTo>
                      <a:lnTo>
                        <a:pt x="2665" y="306"/>
                      </a:lnTo>
                      <a:lnTo>
                        <a:pt x="2888" y="151"/>
                      </a:lnTo>
                      <a:lnTo>
                        <a:pt x="3111" y="0"/>
                      </a:lnTo>
                    </a:path>
                  </a:pathLst>
                </a:custGeom>
                <a:ln>
                  <a:headEnd/>
                  <a:tailEnd/>
                </a:ln>
              </p:spPr>
              <p:style>
                <a:lnRef idx="2">
                  <a:schemeClr val="dk1"/>
                </a:lnRef>
                <a:fillRef idx="0">
                  <a:schemeClr val="dk1"/>
                </a:fillRef>
                <a:effectRef idx="1">
                  <a:schemeClr val="dk1"/>
                </a:effectRef>
                <a:fontRef idx="minor">
                  <a:schemeClr val="tx1"/>
                </a:fontRef>
              </p:style>
              <p:txBody>
                <a:bodyPr/>
                <a:lstStyle/>
                <a:p>
                  <a:endParaRPr lang="en-AU">
                    <a:solidFill>
                      <a:srgbClr val="4D4D4D"/>
                    </a:solidFill>
                  </a:endParaRPr>
                </a:p>
              </p:txBody>
            </p:sp>
            <p:sp>
              <p:nvSpPr>
                <p:cNvPr id="68" name="Rectangle 164"/>
                <p:cNvSpPr>
                  <a:spLocks noChangeArrowheads="1"/>
                </p:cNvSpPr>
                <p:nvPr/>
              </p:nvSpPr>
              <p:spPr bwMode="auto">
                <a:xfrm>
                  <a:off x="2823613" y="4213833"/>
                  <a:ext cx="1327484" cy="362784"/>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0% de frutose</a:t>
                  </a:r>
                </a:p>
              </p:txBody>
            </p:sp>
            <p:sp>
              <p:nvSpPr>
                <p:cNvPr id="71" name="Rectangle 167"/>
                <p:cNvSpPr>
                  <a:spLocks noChangeArrowheads="1"/>
                </p:cNvSpPr>
                <p:nvPr/>
              </p:nvSpPr>
              <p:spPr bwMode="auto">
                <a:xfrm>
                  <a:off x="3861258" y="3488923"/>
                  <a:ext cx="407129" cy="362784"/>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5% </a:t>
                  </a:r>
                </a:p>
              </p:txBody>
            </p:sp>
            <p:sp>
              <p:nvSpPr>
                <p:cNvPr id="74" name="Rectangle 170"/>
                <p:cNvSpPr>
                  <a:spLocks noChangeArrowheads="1"/>
                </p:cNvSpPr>
                <p:nvPr/>
              </p:nvSpPr>
              <p:spPr bwMode="auto">
                <a:xfrm>
                  <a:off x="4947662" y="2723434"/>
                  <a:ext cx="537903" cy="362784"/>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10% </a:t>
                  </a:r>
                </a:p>
              </p:txBody>
            </p:sp>
            <p:sp>
              <p:nvSpPr>
                <p:cNvPr id="77" name="Rectangle 173"/>
                <p:cNvSpPr>
                  <a:spLocks noChangeArrowheads="1"/>
                </p:cNvSpPr>
                <p:nvPr/>
              </p:nvSpPr>
              <p:spPr bwMode="auto">
                <a:xfrm>
                  <a:off x="6033805" y="1971969"/>
                  <a:ext cx="537903" cy="362784"/>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15% </a:t>
                  </a:r>
                </a:p>
              </p:txBody>
            </p:sp>
            <p:sp>
              <p:nvSpPr>
                <p:cNvPr id="80" name="Rectangle 176"/>
                <p:cNvSpPr>
                  <a:spLocks noChangeArrowheads="1"/>
                </p:cNvSpPr>
                <p:nvPr/>
              </p:nvSpPr>
              <p:spPr bwMode="auto">
                <a:xfrm>
                  <a:off x="7053607" y="1237140"/>
                  <a:ext cx="537903" cy="362784"/>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20% </a:t>
                  </a:r>
                </a:p>
              </p:txBody>
            </p:sp>
            <p:sp>
              <p:nvSpPr>
                <p:cNvPr id="81" name="Rectangle 177"/>
                <p:cNvSpPr>
                  <a:spLocks noChangeArrowheads="1"/>
                </p:cNvSpPr>
                <p:nvPr/>
              </p:nvSpPr>
              <p:spPr bwMode="auto">
                <a:xfrm>
                  <a:off x="2365435" y="922063"/>
                  <a:ext cx="4111729" cy="302319"/>
                </a:xfrm>
                <a:prstGeom prst="rect">
                  <a:avLst/>
                </a:prstGeom>
                <a:noFill/>
                <a:ln w="9525">
                  <a:noFill/>
                  <a:miter lim="800000"/>
                  <a:headEnd/>
                  <a:tailEnd/>
                </a:ln>
              </p:spPr>
              <p:txBody>
                <a:bodyPr wrap="square" lIns="0" tIns="0" rIns="0" bIns="0">
                  <a:spAutoFit/>
                </a:bodyPr>
                <a:lstStyle/>
                <a:p>
                  <a:pPr algn="l" defTabSz="914400">
                    <a:buNone/>
                  </a:pPr>
                  <a:r>
                    <a:rPr lang="en-US" sz="1000" b="0" i="0" dirty="0" err="1">
                      <a:solidFill>
                        <a:srgbClr val="000000"/>
                      </a:solidFill>
                      <a:latin typeface="Arial"/>
                      <a:ea typeface="+mn-ea"/>
                      <a:cs typeface="+mn-cs"/>
                    </a:rPr>
                    <a:t>Gráfico</a:t>
                  </a:r>
                  <a:r>
                    <a:rPr lang="en-US" sz="1000" b="0" i="0" dirty="0">
                      <a:solidFill>
                        <a:srgbClr val="000000"/>
                      </a:solidFill>
                      <a:latin typeface="Arial"/>
                      <a:ea typeface="+mn-ea"/>
                      <a:cs typeface="+mn-cs"/>
                    </a:rPr>
                    <a:t> de </a:t>
                  </a:r>
                  <a:r>
                    <a:rPr lang="en-US" sz="1000" b="0" i="0" dirty="0" err="1">
                      <a:solidFill>
                        <a:srgbClr val="000000"/>
                      </a:solidFill>
                      <a:latin typeface="Arial"/>
                      <a:ea typeface="+mn-ea"/>
                      <a:cs typeface="+mn-cs"/>
                    </a:rPr>
                    <a:t>validação</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quantitativa</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para</a:t>
                  </a:r>
                  <a:r>
                    <a:rPr lang="en-US" sz="1000" b="0" i="0" dirty="0">
                      <a:solidFill>
                        <a:srgbClr val="000000"/>
                      </a:solidFill>
                      <a:latin typeface="Arial"/>
                      <a:ea typeface="+mn-ea"/>
                      <a:cs typeface="+mn-cs"/>
                    </a:rPr>
                    <a:t> </a:t>
                  </a:r>
                  <a:r>
                    <a:rPr lang="en-US" sz="1000" b="0" i="0" dirty="0" err="1">
                      <a:solidFill>
                        <a:srgbClr val="000000"/>
                      </a:solidFill>
                      <a:latin typeface="Arial"/>
                      <a:ea typeface="+mn-ea"/>
                      <a:cs typeface="+mn-cs"/>
                    </a:rPr>
                    <a:t>frutose</a:t>
                  </a:r>
                  <a:endParaRPr lang="en-US" sz="1000" b="0" i="0" dirty="0">
                    <a:solidFill>
                      <a:srgbClr val="000000"/>
                    </a:solidFill>
                    <a:latin typeface="Arial"/>
                    <a:ea typeface="+mn-ea"/>
                    <a:cs typeface="+mn-cs"/>
                  </a:endParaRPr>
                </a:p>
              </p:txBody>
            </p:sp>
            <p:sp>
              <p:nvSpPr>
                <p:cNvPr id="82" name="Rectangle 178"/>
                <p:cNvSpPr>
                  <a:spLocks noChangeArrowheads="1"/>
                </p:cNvSpPr>
                <p:nvPr/>
              </p:nvSpPr>
              <p:spPr bwMode="auto">
                <a:xfrm>
                  <a:off x="2365436" y="1461941"/>
                  <a:ext cx="771507" cy="286943"/>
                </a:xfrm>
                <a:prstGeom prst="rect">
                  <a:avLst/>
                </a:prstGeom>
                <a:noFill/>
                <a:ln w="9525">
                  <a:noFill/>
                  <a:miter lim="800000"/>
                  <a:headEnd/>
                  <a:tailEnd/>
                </a:ln>
              </p:spPr>
              <p:txBody>
                <a:bodyPr wrap="none" lIns="0" tIns="0" rIns="0" bIns="0">
                  <a:spAutoFit/>
                </a:bodyPr>
                <a:lstStyle/>
                <a:p>
                  <a:pPr algn="l" defTabSz="914400">
                    <a:buNone/>
                  </a:pPr>
                  <a:r>
                    <a:rPr lang="en-US" sz="1000" b="0" i="0">
                      <a:solidFill>
                        <a:srgbClr val="000000"/>
                      </a:solidFill>
                      <a:latin typeface="Arial"/>
                      <a:ea typeface="+mn-ea"/>
                      <a:cs typeface="+mn-cs"/>
                    </a:rPr>
                    <a:t>R²=0,998</a:t>
                  </a:r>
                </a:p>
              </p:txBody>
            </p:sp>
            <p:sp>
              <p:nvSpPr>
                <p:cNvPr id="83" name="Rectangle 182"/>
                <p:cNvSpPr>
                  <a:spLocks noChangeArrowheads="1"/>
                </p:cNvSpPr>
                <p:nvPr/>
              </p:nvSpPr>
              <p:spPr bwMode="auto">
                <a:xfrm>
                  <a:off x="2784475" y="4678362"/>
                  <a:ext cx="130776" cy="362784"/>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0</a:t>
                  </a:r>
                </a:p>
              </p:txBody>
            </p:sp>
            <p:grpSp>
              <p:nvGrpSpPr>
                <p:cNvPr id="84" name="Group 293"/>
                <p:cNvGrpSpPr>
                  <a:grpSpLocks/>
                </p:cNvGrpSpPr>
                <p:nvPr/>
              </p:nvGrpSpPr>
              <p:grpSpPr bwMode="auto">
                <a:xfrm>
                  <a:off x="4689478" y="4678370"/>
                  <a:ext cx="2187576" cy="363537"/>
                  <a:chOff x="2940" y="3444"/>
                  <a:chExt cx="1378" cy="229"/>
                </a:xfrm>
              </p:grpSpPr>
              <p:sp>
                <p:nvSpPr>
                  <p:cNvPr id="89" name="Rectangle 187"/>
                  <p:cNvSpPr>
                    <a:spLocks noChangeArrowheads="1"/>
                  </p:cNvSpPr>
                  <p:nvPr/>
                </p:nvSpPr>
                <p:spPr bwMode="auto">
                  <a:xfrm>
                    <a:off x="2940" y="3444"/>
                    <a:ext cx="165" cy="229"/>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10</a:t>
                    </a:r>
                  </a:p>
                </p:txBody>
              </p:sp>
              <p:sp>
                <p:nvSpPr>
                  <p:cNvPr id="90" name="Rectangle 192"/>
                  <p:cNvSpPr>
                    <a:spLocks noChangeArrowheads="1"/>
                  </p:cNvSpPr>
                  <p:nvPr/>
                </p:nvSpPr>
                <p:spPr bwMode="auto">
                  <a:xfrm>
                    <a:off x="4153" y="3444"/>
                    <a:ext cx="165" cy="229"/>
                  </a:xfrm>
                  <a:prstGeom prst="rect">
                    <a:avLst/>
                  </a:prstGeom>
                  <a:noFill/>
                  <a:ln w="9525">
                    <a:noFill/>
                    <a:miter lim="800000"/>
                    <a:headEnd/>
                    <a:tailEnd/>
                  </a:ln>
                </p:spPr>
                <p:txBody>
                  <a:bodyPr wrap="none" lIns="0" tIns="0" rIns="0" bIns="0">
                    <a:spAutoFit/>
                  </a:bodyPr>
                  <a:lstStyle/>
                  <a:p>
                    <a:pPr algn="l" defTabSz="914400">
                      <a:buNone/>
                    </a:pPr>
                    <a:r>
                      <a:rPr lang="en-US" sz="1200" b="0" i="0">
                        <a:solidFill>
                          <a:srgbClr val="000000"/>
                        </a:solidFill>
                        <a:latin typeface="Arial"/>
                        <a:ea typeface="+mn-ea"/>
                        <a:cs typeface="+mn-cs"/>
                      </a:rPr>
                      <a:t>20</a:t>
                    </a:r>
                  </a:p>
                </p:txBody>
              </p:sp>
            </p:grpSp>
            <p:sp>
              <p:nvSpPr>
                <p:cNvPr id="85" name="Rectangle 272"/>
                <p:cNvSpPr>
                  <a:spLocks noChangeArrowheads="1"/>
                </p:cNvSpPr>
                <p:nvPr/>
              </p:nvSpPr>
              <p:spPr bwMode="auto">
                <a:xfrm>
                  <a:off x="2018734" y="4318000"/>
                  <a:ext cx="234750" cy="362784"/>
                </a:xfrm>
                <a:prstGeom prst="rect">
                  <a:avLst/>
                </a:prstGeom>
                <a:noFill/>
                <a:ln w="9525">
                  <a:noFill/>
                  <a:miter lim="800000"/>
                  <a:headEnd/>
                  <a:tailEnd/>
                </a:ln>
              </p:spPr>
              <p:txBody>
                <a:bodyPr wrap="square" lIns="0" tIns="0" rIns="0" bIns="0">
                  <a:spAutoFit/>
                </a:bodyPr>
                <a:lstStyle/>
                <a:p>
                  <a:pPr algn="l" defTabSz="914400">
                    <a:buNone/>
                  </a:pPr>
                  <a:r>
                    <a:rPr lang="en-US" sz="1200" b="0" i="0">
                      <a:solidFill>
                        <a:srgbClr val="000000"/>
                      </a:solidFill>
                      <a:latin typeface="Arial"/>
                      <a:ea typeface="+mn-ea"/>
                      <a:cs typeface="+mn-cs"/>
                    </a:rPr>
                    <a:t>0</a:t>
                  </a:r>
                </a:p>
              </p:txBody>
            </p:sp>
            <p:sp>
              <p:nvSpPr>
                <p:cNvPr id="86" name="Rectangle 291"/>
                <p:cNvSpPr>
                  <a:spLocks noChangeArrowheads="1"/>
                </p:cNvSpPr>
                <p:nvPr/>
              </p:nvSpPr>
              <p:spPr bwMode="auto">
                <a:xfrm rot="16200000">
                  <a:off x="1201485" y="3284104"/>
                  <a:ext cx="1123950" cy="198439"/>
                </a:xfrm>
                <a:prstGeom prst="rect">
                  <a:avLst/>
                </a:prstGeom>
                <a:noFill/>
                <a:ln w="9525">
                  <a:noFill/>
                  <a:miter lim="800000"/>
                  <a:headEnd/>
                  <a:tailEnd/>
                </a:ln>
              </p:spPr>
              <p:txBody>
                <a:bodyPr wrap="none" lIns="0" tIns="0" rIns="0" bIns="0">
                  <a:spAutoFit/>
                </a:bodyPr>
                <a:lstStyle/>
                <a:p>
                  <a:pPr algn="l" defTabSz="914400">
                    <a:buNone/>
                  </a:pPr>
                  <a:r>
                    <a:rPr lang="en-US" sz="1300" b="1" i="0">
                      <a:solidFill>
                        <a:srgbClr val="000000"/>
                      </a:solidFill>
                      <a:latin typeface="Arial"/>
                      <a:ea typeface="+mn-ea"/>
                      <a:cs typeface="+mn-cs"/>
                    </a:rPr>
                    <a:t>Concentração</a:t>
                  </a:r>
                </a:p>
              </p:txBody>
            </p:sp>
            <p:sp>
              <p:nvSpPr>
                <p:cNvPr id="88" name="Text Box 296"/>
                <p:cNvSpPr txBox="1">
                  <a:spLocks noChangeArrowheads="1"/>
                </p:cNvSpPr>
                <p:nvPr/>
              </p:nvSpPr>
              <p:spPr bwMode="auto">
                <a:xfrm>
                  <a:off x="2289265" y="2894977"/>
                  <a:ext cx="1352652" cy="544176"/>
                </a:xfrm>
                <a:prstGeom prst="rect">
                  <a:avLst/>
                </a:prstGeom>
                <a:noFill/>
                <a:ln w="9525">
                  <a:noFill/>
                  <a:miter lim="800000"/>
                  <a:headEnd/>
                  <a:tailEnd/>
                </a:ln>
              </p:spPr>
              <p:txBody>
                <a:bodyPr wrap="none">
                  <a:spAutoFit/>
                </a:bodyPr>
                <a:lstStyle/>
                <a:p>
                  <a:pPr algn="l" defTabSz="914400">
                    <a:buNone/>
                  </a:pPr>
                  <a:r>
                    <a:rPr lang="en-US" sz="1200" b="1" i="1" dirty="0" err="1">
                      <a:solidFill>
                        <a:srgbClr val="008000"/>
                      </a:solidFill>
                      <a:latin typeface="Arial"/>
                      <a:ea typeface="+mn-ea"/>
                      <a:cs typeface="+mn-cs"/>
                    </a:rPr>
                    <a:t>Desconhecido</a:t>
                  </a:r>
                  <a:endParaRPr lang="en-US" sz="1200" b="1" i="1" dirty="0">
                    <a:solidFill>
                      <a:srgbClr val="008000"/>
                    </a:solidFill>
                    <a:latin typeface="Arial"/>
                    <a:ea typeface="+mn-ea"/>
                    <a:cs typeface="+mn-cs"/>
                  </a:endParaRPr>
                </a:p>
              </p:txBody>
            </p:sp>
          </p:grpSp>
          <p:grpSp>
            <p:nvGrpSpPr>
              <p:cNvPr id="60" name="Group 15"/>
              <p:cNvGrpSpPr/>
              <p:nvPr/>
            </p:nvGrpSpPr>
            <p:grpSpPr>
              <a:xfrm>
                <a:off x="5246234" y="3707325"/>
                <a:ext cx="3524602" cy="1893406"/>
                <a:chOff x="5246234" y="3707325"/>
                <a:chExt cx="3524602" cy="1893406"/>
              </a:xfrm>
            </p:grpSpPr>
            <p:cxnSp>
              <p:nvCxnSpPr>
                <p:cNvPr id="61" name="Straight Connector 107"/>
                <p:cNvCxnSpPr/>
                <p:nvPr/>
              </p:nvCxnSpPr>
              <p:spPr>
                <a:xfrm>
                  <a:off x="5246234" y="3707325"/>
                  <a:ext cx="0" cy="1893406"/>
                </a:xfrm>
                <a:prstGeom prst="line">
                  <a:avLst/>
                </a:prstGeom>
                <a:ln w="9525"/>
              </p:spPr>
              <p:style>
                <a:lnRef idx="2">
                  <a:schemeClr val="dk1"/>
                </a:lnRef>
                <a:fillRef idx="0">
                  <a:schemeClr val="dk1"/>
                </a:fillRef>
                <a:effectRef idx="1">
                  <a:schemeClr val="dk1"/>
                </a:effectRef>
                <a:fontRef idx="minor">
                  <a:schemeClr val="tx1"/>
                </a:fontRef>
              </p:style>
            </p:cxnSp>
            <p:cxnSp>
              <p:nvCxnSpPr>
                <p:cNvPr id="62" name="Straight Connector 108"/>
                <p:cNvCxnSpPr/>
                <p:nvPr/>
              </p:nvCxnSpPr>
              <p:spPr>
                <a:xfrm flipH="1">
                  <a:off x="5246234" y="5596616"/>
                  <a:ext cx="3524602" cy="0"/>
                </a:xfrm>
                <a:prstGeom prst="line">
                  <a:avLst/>
                </a:prstGeom>
                <a:ln w="9525"/>
              </p:spPr>
              <p:style>
                <a:lnRef idx="2">
                  <a:schemeClr val="dk1"/>
                </a:lnRef>
                <a:fillRef idx="0">
                  <a:schemeClr val="dk1"/>
                </a:fillRef>
                <a:effectRef idx="1">
                  <a:schemeClr val="dk1"/>
                </a:effectRef>
                <a:fontRef idx="minor">
                  <a:schemeClr val="tx1"/>
                </a:fontRef>
              </p:style>
            </p:cxnSp>
          </p:grpSp>
        </p:grpSp>
        <p:sp>
          <p:nvSpPr>
            <p:cNvPr id="7" name="Plus 6"/>
            <p:cNvSpPr/>
            <p:nvPr/>
          </p:nvSpPr>
          <p:spPr>
            <a:xfrm>
              <a:off x="6728395" y="4541983"/>
              <a:ext cx="151367" cy="151367"/>
            </a:xfrm>
            <a:prstGeom prst="mathPlu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Plus 91"/>
            <p:cNvSpPr/>
            <p:nvPr/>
          </p:nvSpPr>
          <p:spPr>
            <a:xfrm>
              <a:off x="6039766" y="4920494"/>
              <a:ext cx="151367" cy="151367"/>
            </a:xfrm>
            <a:prstGeom prst="mathPlu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Plus 92"/>
            <p:cNvSpPr/>
            <p:nvPr/>
          </p:nvSpPr>
          <p:spPr>
            <a:xfrm>
              <a:off x="5348075" y="5293147"/>
              <a:ext cx="151367" cy="151367"/>
            </a:xfrm>
            <a:prstGeom prst="mathPlu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Plus 93"/>
            <p:cNvSpPr/>
            <p:nvPr/>
          </p:nvSpPr>
          <p:spPr>
            <a:xfrm>
              <a:off x="7408739" y="4171327"/>
              <a:ext cx="151367" cy="151367"/>
            </a:xfrm>
            <a:prstGeom prst="mathPlu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5" name="Plus 94"/>
            <p:cNvSpPr/>
            <p:nvPr/>
          </p:nvSpPr>
          <p:spPr>
            <a:xfrm>
              <a:off x="8089084" y="3799280"/>
              <a:ext cx="151367" cy="151367"/>
            </a:xfrm>
            <a:prstGeom prst="mathPlu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Multiplizieren 7"/>
            <p:cNvSpPr/>
            <p:nvPr/>
          </p:nvSpPr>
          <p:spPr>
            <a:xfrm>
              <a:off x="6363747" y="4594967"/>
              <a:ext cx="329739" cy="329739"/>
            </a:xfrm>
            <a:prstGeom prst="mathMultiply">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6" name="Rechteck 95"/>
          <p:cNvSpPr/>
          <p:nvPr/>
        </p:nvSpPr>
        <p:spPr>
          <a:xfrm>
            <a:off x="4787842" y="3717032"/>
            <a:ext cx="4032472" cy="2177022"/>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Oval 8"/>
          <p:cNvSpPr>
            <a:spLocks noChangeAspect="1"/>
          </p:cNvSpPr>
          <p:nvPr/>
        </p:nvSpPr>
        <p:spPr>
          <a:xfrm>
            <a:off x="7606014" y="1899523"/>
            <a:ext cx="931270" cy="931270"/>
          </a:xfrm>
          <a:prstGeom prst="ellipse">
            <a:avLst/>
          </a:prstGeom>
          <a:solidFill>
            <a:schemeClr val="accent1">
              <a:alpha val="1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Times New Roman" pitchFamily="18" charset="0"/>
            </a:endParaRPr>
          </a:p>
        </p:txBody>
      </p:sp>
    </p:spTree>
    <p:extLst>
      <p:ext uri="{BB962C8B-B14F-4D97-AF65-F5344CB8AC3E}">
        <p14:creationId xmlns:p14="http://schemas.microsoft.com/office/powerpoint/2010/main" val="92918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228599" y="1508760"/>
            <a:ext cx="8375849" cy="4562856"/>
          </a:xfrm>
        </p:spPr>
        <p:txBody>
          <a:bodyPr>
            <a:noAutofit/>
          </a:bodyPr>
          <a:lstStyle/>
          <a:p>
            <a:pPr marL="0" indent="0" algn="l" defTabSz="685800">
              <a:lnSpc>
                <a:spcPct val="100000"/>
              </a:lnSpc>
              <a:spcBef>
                <a:spcPts val="1400"/>
              </a:spcBef>
              <a:buNone/>
            </a:pPr>
            <a:r>
              <a:rPr lang="en-US" sz="2000" b="0" i="0" dirty="0">
                <a:solidFill>
                  <a:srgbClr val="000000"/>
                </a:solidFill>
                <a:latin typeface="Arial"/>
                <a:ea typeface="+mn-ea"/>
                <a:cs typeface="Arial"/>
              </a:rPr>
              <a:t>A </a:t>
            </a:r>
            <a:r>
              <a:rPr lang="en-US" sz="2000" b="0" i="0" dirty="0" err="1">
                <a:solidFill>
                  <a:srgbClr val="000000"/>
                </a:solidFill>
                <a:latin typeface="Arial"/>
                <a:ea typeface="+mn-ea"/>
                <a:cs typeface="Arial"/>
              </a:rPr>
              <a:t>espectroscopia</a:t>
            </a:r>
            <a:r>
              <a:rPr lang="en-US" sz="2000" b="0" i="0" dirty="0">
                <a:solidFill>
                  <a:srgbClr val="000000"/>
                </a:solidFill>
                <a:latin typeface="Arial"/>
                <a:ea typeface="+mn-ea"/>
                <a:cs typeface="Arial"/>
              </a:rPr>
              <a:t> é </a:t>
            </a:r>
            <a:r>
              <a:rPr lang="en-US" sz="2000" b="0" i="0" dirty="0" err="1">
                <a:solidFill>
                  <a:srgbClr val="000000"/>
                </a:solidFill>
                <a:latin typeface="Arial"/>
                <a:ea typeface="+mn-ea"/>
                <a:cs typeface="Arial"/>
              </a:rPr>
              <a:t>uma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área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ampla</a:t>
            </a:r>
            <a:r>
              <a:rPr lang="en-US" sz="2000" b="0" i="0" dirty="0">
                <a:solidFill>
                  <a:srgbClr val="000000"/>
                </a:solidFill>
                <a:latin typeface="Arial"/>
                <a:ea typeface="+mn-ea"/>
                <a:cs typeface="Arial"/>
              </a:rPr>
              <a:t>, com </a:t>
            </a:r>
            <a:r>
              <a:rPr lang="en-US" sz="2000" b="0" i="0" dirty="0" err="1">
                <a:solidFill>
                  <a:srgbClr val="000000"/>
                </a:solidFill>
                <a:latin typeface="Arial"/>
                <a:ea typeface="+mn-ea"/>
                <a:cs typeface="Arial"/>
              </a:rPr>
              <a:t>muitas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subdisciplinas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que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podem</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ser</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classificadas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pelo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tipo</a:t>
            </a:r>
            <a:r>
              <a:rPr lang="en-US" sz="2000" b="0" i="0" dirty="0">
                <a:solidFill>
                  <a:srgbClr val="000000"/>
                </a:solidFill>
                <a:latin typeface="Arial"/>
                <a:ea typeface="+mn-ea"/>
                <a:cs typeface="Arial"/>
              </a:rPr>
              <a:t> de material </a:t>
            </a:r>
            <a:r>
              <a:rPr lang="en-US" sz="2000" b="0" i="0" dirty="0" err="1">
                <a:solidFill>
                  <a:srgbClr val="000000"/>
                </a:solidFill>
                <a:latin typeface="Arial"/>
                <a:ea typeface="+mn-ea"/>
                <a:cs typeface="Arial"/>
              </a:rPr>
              <a:t>que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está</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sendo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analisado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Esta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apresentação</a:t>
            </a:r>
            <a:r>
              <a:rPr lang="en-US" sz="2000" b="0" i="0" dirty="0">
                <a:solidFill>
                  <a:srgbClr val="000000"/>
                </a:solidFill>
                <a:latin typeface="Arial"/>
                <a:ea typeface="+mn-ea"/>
                <a:cs typeface="Arial"/>
              </a:rPr>
              <a:t> se </a:t>
            </a:r>
            <a:r>
              <a:rPr lang="en-US" sz="2000" b="0" i="0" dirty="0" err="1">
                <a:solidFill>
                  <a:srgbClr val="000000"/>
                </a:solidFill>
                <a:latin typeface="Arial"/>
                <a:ea typeface="+mn-ea"/>
                <a:cs typeface="Arial"/>
              </a:rPr>
              <a:t>concentrará</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na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espectroscopia</a:t>
            </a:r>
            <a:r>
              <a:rPr lang="en-US" sz="2000" b="0" i="0" dirty="0">
                <a:solidFill>
                  <a:srgbClr val="000000"/>
                </a:solidFill>
                <a:latin typeface="Arial"/>
                <a:ea typeface="+mn-ea"/>
                <a:cs typeface="Arial"/>
              </a:rPr>
              <a:t> molecular.</a:t>
            </a:r>
          </a:p>
          <a:p>
            <a:pPr marL="0" indent="0" algn="l" defTabSz="685800">
              <a:lnSpc>
                <a:spcPct val="120000"/>
              </a:lnSpc>
              <a:spcBef>
                <a:spcPts val="1400"/>
              </a:spcBef>
              <a:buNone/>
            </a:pPr>
            <a:endParaRPr lang="en-US" sz="1600" dirty="0"/>
          </a:p>
        </p:txBody>
      </p:sp>
      <p:sp>
        <p:nvSpPr>
          <p:cNvPr id="31746" name="Rectangle 2"/>
          <p:cNvSpPr>
            <a:spLocks noGrp="1" noChangeArrowheads="1"/>
          </p:cNvSpPr>
          <p:nvPr>
            <p:ph type="title"/>
          </p:nvPr>
        </p:nvSpPr>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Narrow"/>
              </a:rPr>
              <a:t>Introdução</a:t>
            </a:r>
            <a:br>
              <a:rPr lang="en-US" sz="34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Classificações</a:t>
            </a:r>
            <a:endParaRPr lang="en-US" sz="3100" b="0" i="0" dirty="0">
              <a:solidFill>
                <a:srgbClr val="000000"/>
              </a:solidFill>
              <a:latin typeface="Arial Narrow"/>
              <a:ea typeface="+mj-ea"/>
              <a:cs typeface="Arial Narrow"/>
            </a:endParaRPr>
          </a:p>
        </p:txBody>
      </p:sp>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graphicFrame>
        <p:nvGraphicFramePr>
          <p:cNvPr id="10" name="Diagram 2"/>
          <p:cNvGraphicFramePr/>
          <p:nvPr>
            <p:extLst>
              <p:ext uri="{D42A27DB-BD31-4B8C-83A1-F6EECF244321}">
                <p14:modId xmlns:p14="http://schemas.microsoft.com/office/powerpoint/2010/main" val="3262335611"/>
              </p:ext>
            </p:extLst>
          </p:nvPr>
        </p:nvGraphicFramePr>
        <p:xfrm>
          <a:off x="228599" y="2736000"/>
          <a:ext cx="7999200" cy="313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8086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p:nvPr/>
        </p:nvSpPr>
        <p:spPr>
          <a:xfrm>
            <a:off x="230400" y="1512000"/>
            <a:ext cx="8611451" cy="4320000"/>
          </a:xfrm>
          <a:prstGeom prst="rect">
            <a:avLst/>
          </a:prstGeom>
          <a:noFill/>
          <a:ln w="9525">
            <a:solidFill>
              <a:srgbClr val="008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9512" y="344085"/>
            <a:ext cx="9167936" cy="996696"/>
          </a:xfrm>
        </p:spPr>
        <p:txBody>
          <a:bodyPr>
            <a:normAutofit fontScale="90000"/>
          </a:bodyPr>
          <a:lstStyle/>
          <a:p>
            <a:pPr algn="l" defTabSz="685800">
              <a:lnSpc>
                <a:spcPct val="100000"/>
              </a:lnSpc>
              <a:spcBef>
                <a:spcPts val="0"/>
              </a:spcBef>
              <a:spcAft>
                <a:spcPts val="300"/>
              </a:spcAft>
              <a:buNone/>
            </a:pPr>
            <a:r>
              <a:rPr lang="en-US" sz="3700" b="0" i="0" spc="-80" dirty="0" err="1">
                <a:solidFill>
                  <a:srgbClr val="000000"/>
                </a:solidFill>
                <a:latin typeface="Arial Narrow"/>
                <a:ea typeface="+mj-ea"/>
                <a:cs typeface="Arial Narrow"/>
              </a:rPr>
              <a:t>Espectroscopia</a:t>
            </a:r>
            <a:r>
              <a:rPr lang="en-US" sz="3700" b="0" i="0" spc="-80" dirty="0">
                <a:solidFill>
                  <a:srgbClr val="000000"/>
                </a:solidFill>
                <a:latin typeface="Arial Narrow"/>
                <a:ea typeface="+mj-ea"/>
                <a:cs typeface="Arial Narrow"/>
              </a:rPr>
              <a:t> no </a:t>
            </a:r>
            <a:r>
              <a:rPr lang="en-US" sz="3700" b="0" i="0" spc="-80" dirty="0" err="1">
                <a:solidFill>
                  <a:srgbClr val="000000"/>
                </a:solidFill>
                <a:latin typeface="Arial Narrow"/>
                <a:ea typeface="+mj-ea"/>
                <a:cs typeface="Arial Narrow"/>
              </a:rPr>
              <a:t>infravermelho</a:t>
            </a:r>
            <a:r>
              <a:rPr lang="en-US" sz="3700" b="0" i="0" spc="-80" dirty="0">
                <a:solidFill>
                  <a:srgbClr val="000000"/>
                </a:solidFill>
                <a:latin typeface="Arial Narrow"/>
                <a:ea typeface="+mj-ea"/>
                <a:cs typeface="Arial Narrow"/>
              </a:rPr>
              <a:t> </a:t>
            </a:r>
            <a:r>
              <a:rPr lang="en-US" sz="3700" b="0" i="0" spc="-80" dirty="0" err="1">
                <a:solidFill>
                  <a:srgbClr val="000000"/>
                </a:solidFill>
                <a:latin typeface="Arial Narrow"/>
                <a:ea typeface="+mj-ea"/>
                <a:cs typeface="Arial Narrow"/>
              </a:rPr>
              <a:t>por</a:t>
            </a:r>
            <a:r>
              <a:rPr lang="en-US" sz="3700" b="0" i="0" spc="-80" dirty="0">
                <a:solidFill>
                  <a:srgbClr val="000000"/>
                </a:solidFill>
                <a:latin typeface="Arial Narrow"/>
                <a:ea typeface="+mj-ea"/>
                <a:cs typeface="Arial Narrow"/>
              </a:rPr>
              <a:t> </a:t>
            </a:r>
            <a:r>
              <a:rPr lang="en-US" sz="3700" b="0" i="0" spc="-80" dirty="0" err="1">
                <a:solidFill>
                  <a:srgbClr val="000000"/>
                </a:solidFill>
                <a:latin typeface="Arial Narrow"/>
                <a:ea typeface="+mj-ea"/>
                <a:cs typeface="Arial Narrow"/>
              </a:rPr>
              <a:t>transformada</a:t>
            </a:r>
            <a:r>
              <a:rPr lang="en-US" sz="3700" b="0" i="0" spc="-80" dirty="0">
                <a:solidFill>
                  <a:srgbClr val="000000"/>
                </a:solidFill>
                <a:latin typeface="Arial Narrow"/>
                <a:ea typeface="+mj-ea"/>
                <a:cs typeface="Arial Narrow"/>
              </a:rPr>
              <a:t> de Fourier</a:t>
            </a:r>
            <a:br>
              <a:rPr lang="en-US" sz="30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Sistema</a:t>
            </a:r>
            <a:endParaRPr lang="en-US" sz="3100" b="0" i="0" dirty="0">
              <a:solidFill>
                <a:srgbClr val="000000"/>
              </a:solidFill>
              <a:latin typeface="Arial Narrow"/>
              <a:ea typeface="+mj-ea"/>
              <a:cs typeface="Arial Narrow"/>
            </a:endParaRPr>
          </a:p>
        </p:txBody>
      </p:sp>
      <p:sp>
        <p:nvSpPr>
          <p:cNvPr id="12" name="TextBox 11"/>
          <p:cNvSpPr txBox="1"/>
          <p:nvPr/>
        </p:nvSpPr>
        <p:spPr>
          <a:xfrm>
            <a:off x="331200" y="1569600"/>
            <a:ext cx="3174906" cy="2903359"/>
          </a:xfrm>
          <a:prstGeom prst="rect">
            <a:avLst/>
          </a:prstGeom>
          <a:noFill/>
        </p:spPr>
        <p:txBody>
          <a:bodyPr wrap="square" lIns="0" rtlCol="0">
            <a:spAutoFit/>
          </a:bodyPr>
          <a:lstStyle/>
          <a:p>
            <a:pPr marL="228600" indent="-228600" algn="l" defTabSz="914400">
              <a:spcBef>
                <a:spcPts val="700"/>
              </a:spcBef>
              <a:buNone/>
            </a:pPr>
            <a:r>
              <a:rPr lang="en-US" sz="1800" b="1" i="0" dirty="0" err="1">
                <a:solidFill>
                  <a:srgbClr val="000000"/>
                </a:solidFill>
                <a:latin typeface="Arial"/>
                <a:ea typeface="+mn-ea"/>
                <a:cs typeface="+mn-cs"/>
              </a:rPr>
              <a:t>Aplicações</a:t>
            </a:r>
            <a:r>
              <a:rPr lang="en-US" sz="1800" b="1" i="0" dirty="0">
                <a:solidFill>
                  <a:srgbClr val="000000"/>
                </a:solidFill>
                <a:latin typeface="Arial"/>
                <a:ea typeface="+mn-ea"/>
                <a:cs typeface="+mn-cs"/>
              </a:rPr>
              <a:t> </a:t>
            </a:r>
            <a:r>
              <a:rPr lang="en-US" sz="1800" b="1" i="0" dirty="0" err="1">
                <a:solidFill>
                  <a:srgbClr val="000000"/>
                </a:solidFill>
                <a:latin typeface="Arial"/>
                <a:ea typeface="+mn-ea"/>
                <a:cs typeface="+mn-cs"/>
              </a:rPr>
              <a:t>principais</a:t>
            </a:r>
            <a:endParaRPr lang="en-US" sz="1800" b="1" i="0" dirty="0">
              <a:solidFill>
                <a:srgbClr val="000000"/>
              </a:solidFill>
              <a:latin typeface="Arial"/>
              <a:ea typeface="+mn-ea"/>
              <a:cs typeface="+mn-cs"/>
            </a:endParaRPr>
          </a:p>
          <a:p>
            <a:pPr marL="228600" indent="-228600" algn="l" defTabSz="914400">
              <a:spcBef>
                <a:spcPts val="700"/>
              </a:spcBef>
              <a:buClr>
                <a:srgbClr val="000000"/>
              </a:buClr>
              <a:buFont typeface="Arial"/>
              <a:buChar char="•"/>
            </a:pPr>
            <a:r>
              <a:rPr lang="en-US" sz="1600" b="0" i="0" dirty="0" err="1">
                <a:solidFill>
                  <a:srgbClr val="000000"/>
                </a:solidFill>
                <a:latin typeface="Arial"/>
                <a:ea typeface="+mn-ea"/>
                <a:cs typeface="+mn-cs"/>
              </a:rPr>
              <a:t>Imagem</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biomédica</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tecido</a:t>
            </a:r>
            <a:r>
              <a:rPr lang="en-US" sz="1600" b="0" i="0" dirty="0">
                <a:solidFill>
                  <a:srgbClr val="000000"/>
                </a:solidFill>
                <a:latin typeface="Arial"/>
                <a:ea typeface="+mn-ea"/>
                <a:cs typeface="+mn-cs"/>
              </a:rPr>
              <a:t>)</a:t>
            </a:r>
          </a:p>
          <a:p>
            <a:pPr marL="228600" indent="-228600" algn="l" defTabSz="914400">
              <a:spcBef>
                <a:spcPts val="700"/>
              </a:spcBef>
              <a:spcAft>
                <a:spcPts val="300"/>
              </a:spcAft>
              <a:buClr>
                <a:srgbClr val="000000"/>
              </a:buClr>
              <a:buFont typeface="Arial"/>
              <a:buChar char="•"/>
            </a:pPr>
            <a:r>
              <a:rPr lang="en-US" sz="1600" b="0" i="0" dirty="0" err="1">
                <a:solidFill>
                  <a:srgbClr val="000000"/>
                </a:solidFill>
                <a:latin typeface="Arial"/>
                <a:ea typeface="+mn-ea"/>
                <a:cs typeface="+mn-cs"/>
              </a:rPr>
              <a:t>Imagem</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química</a:t>
            </a:r>
            <a:endParaRPr lang="en-US" sz="1600" b="0" i="0" dirty="0">
              <a:solidFill>
                <a:srgbClr val="000000"/>
              </a:solidFill>
              <a:latin typeface="Arial"/>
              <a:ea typeface="+mn-ea"/>
              <a:cs typeface="+mn-cs"/>
            </a:endParaRPr>
          </a:p>
          <a:p>
            <a:pPr marL="228600" indent="-228600" algn="l" defTabSz="914400">
              <a:spcBef>
                <a:spcPts val="700"/>
              </a:spcBef>
              <a:spcAft>
                <a:spcPts val="300"/>
              </a:spcAft>
              <a:buClr>
                <a:srgbClr val="000000"/>
              </a:buClr>
              <a:buFont typeface="Arial"/>
              <a:buChar char="•"/>
            </a:pPr>
            <a:r>
              <a:rPr lang="en-US" sz="1600" b="0" i="0" dirty="0" err="1">
                <a:solidFill>
                  <a:srgbClr val="000000"/>
                </a:solidFill>
                <a:latin typeface="Arial"/>
                <a:ea typeface="+mn-ea"/>
                <a:cs typeface="+mn-cs"/>
              </a:rPr>
              <a:t>Controle</a:t>
            </a:r>
            <a:r>
              <a:rPr lang="en-US" sz="1600" b="0" i="0" dirty="0">
                <a:solidFill>
                  <a:srgbClr val="000000"/>
                </a:solidFill>
                <a:latin typeface="Arial"/>
                <a:ea typeface="+mn-ea"/>
                <a:cs typeface="+mn-cs"/>
              </a:rPr>
              <a:t> de </a:t>
            </a:r>
            <a:r>
              <a:rPr lang="en-US" sz="1600" b="0" i="0" dirty="0" err="1">
                <a:solidFill>
                  <a:srgbClr val="000000"/>
                </a:solidFill>
                <a:latin typeface="Arial"/>
                <a:ea typeface="+mn-ea"/>
                <a:cs typeface="+mn-cs"/>
              </a:rPr>
              <a:t>processo</a:t>
            </a:r>
            <a:r>
              <a:rPr lang="en-US" sz="1600" b="0" i="0" dirty="0">
                <a:solidFill>
                  <a:srgbClr val="000000"/>
                </a:solidFill>
                <a:latin typeface="Arial"/>
                <a:ea typeface="+mn-ea"/>
                <a:cs typeface="+mn-cs"/>
              </a:rPr>
              <a:t> (biodiesel)</a:t>
            </a:r>
          </a:p>
          <a:p>
            <a:pPr marL="228600" indent="-228600" algn="l" defTabSz="914400">
              <a:spcBef>
                <a:spcPts val="700"/>
              </a:spcBef>
              <a:spcAft>
                <a:spcPts val="300"/>
              </a:spcAft>
              <a:buClr>
                <a:srgbClr val="000000"/>
              </a:buClr>
              <a:buFont typeface="Arial"/>
              <a:buChar char="•"/>
            </a:pPr>
            <a:r>
              <a:rPr lang="en-US" sz="1600" b="0" i="0" dirty="0" err="1">
                <a:solidFill>
                  <a:srgbClr val="000000"/>
                </a:solidFill>
                <a:latin typeface="Arial"/>
                <a:ea typeface="+mn-ea"/>
                <a:cs typeface="+mn-cs"/>
              </a:rPr>
              <a:t>Pesquisa</a:t>
            </a:r>
            <a:r>
              <a:rPr lang="en-US" sz="1600" b="0" i="0" dirty="0">
                <a:solidFill>
                  <a:srgbClr val="000000"/>
                </a:solidFill>
                <a:latin typeface="Arial"/>
                <a:ea typeface="+mn-ea"/>
                <a:cs typeface="+mn-cs"/>
              </a:rPr>
              <a:t> de material/</a:t>
            </a:r>
            <a:r>
              <a:rPr lang="en-US" sz="1600" b="0" i="0" dirty="0" err="1">
                <a:solidFill>
                  <a:srgbClr val="000000"/>
                </a:solidFill>
                <a:latin typeface="Arial"/>
                <a:ea typeface="+mn-ea"/>
                <a:cs typeface="+mn-cs"/>
              </a:rPr>
              <a:t>polímero</a:t>
            </a:r>
            <a:r>
              <a:rPr lang="en-US" sz="1600" b="0" i="0" dirty="0">
                <a:solidFill>
                  <a:srgbClr val="000000"/>
                </a:solidFill>
                <a:latin typeface="Arial"/>
                <a:ea typeface="+mn-ea"/>
                <a:cs typeface="+mn-cs"/>
              </a:rPr>
              <a:t>/</a:t>
            </a:r>
            <a:br>
              <a:rPr lang="en-US" sz="1600" b="0" i="0" dirty="0">
                <a:solidFill>
                  <a:srgbClr val="000000"/>
                </a:solidFill>
                <a:latin typeface="Arial"/>
                <a:ea typeface="+mn-ea"/>
                <a:cs typeface="+mn-cs"/>
              </a:rPr>
            </a:br>
            <a:r>
              <a:rPr lang="en-US" sz="1600" b="0" i="0" dirty="0" err="1">
                <a:solidFill>
                  <a:srgbClr val="000000"/>
                </a:solidFill>
                <a:latin typeface="Arial"/>
                <a:ea typeface="+mn-ea"/>
                <a:cs typeface="+mn-cs"/>
              </a:rPr>
              <a:t>controle</a:t>
            </a:r>
            <a:endParaRPr lang="en-US" sz="1600" b="0" i="0" dirty="0">
              <a:solidFill>
                <a:srgbClr val="000000"/>
              </a:solidFill>
              <a:latin typeface="Arial"/>
              <a:ea typeface="+mn-ea"/>
              <a:cs typeface="+mn-cs"/>
            </a:endParaRPr>
          </a:p>
          <a:p>
            <a:pPr marL="228600" indent="-228600" algn="l" defTabSz="914400">
              <a:spcBef>
                <a:spcPts val="700"/>
              </a:spcBef>
              <a:buClr>
                <a:srgbClr val="000000"/>
              </a:buClr>
              <a:buFont typeface="Arial"/>
              <a:buChar char="•"/>
            </a:pPr>
            <a:r>
              <a:rPr lang="en-US" sz="1600" b="0" i="0" dirty="0" err="1">
                <a:solidFill>
                  <a:srgbClr val="000000"/>
                </a:solidFill>
                <a:latin typeface="Arial"/>
                <a:ea typeface="+mn-ea"/>
                <a:cs typeface="+mn-cs"/>
              </a:rPr>
              <a:t>Aplicações</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forenses</a:t>
            </a:r>
            <a:r>
              <a:rPr lang="en-US" sz="1600" b="0" i="0" dirty="0">
                <a:solidFill>
                  <a:srgbClr val="000000"/>
                </a:solidFill>
                <a:latin typeface="Arial"/>
                <a:ea typeface="+mn-ea"/>
                <a:cs typeface="+mn-cs"/>
              </a:rPr>
              <a:t> </a:t>
            </a:r>
            <a:br>
              <a:rPr lang="en-US" sz="1600" b="0" i="0" dirty="0">
                <a:solidFill>
                  <a:srgbClr val="000000"/>
                </a:solidFill>
                <a:latin typeface="Arial"/>
                <a:ea typeface="+mn-ea"/>
                <a:cs typeface="+mn-cs"/>
              </a:rPr>
            </a:br>
            <a:r>
              <a:rPr lang="en-US" sz="1600" b="0" i="0" dirty="0">
                <a:solidFill>
                  <a:srgbClr val="000000"/>
                </a:solidFill>
                <a:latin typeface="Arial"/>
                <a:ea typeface="+mn-ea"/>
                <a:cs typeface="+mn-cs"/>
              </a:rPr>
              <a:t>(</a:t>
            </a:r>
            <a:r>
              <a:rPr lang="en-US" sz="1600" b="0" i="0" dirty="0" err="1">
                <a:solidFill>
                  <a:srgbClr val="000000"/>
                </a:solidFill>
                <a:latin typeface="Arial"/>
                <a:ea typeface="+mn-ea"/>
                <a:cs typeface="+mn-cs"/>
              </a:rPr>
              <a:t>teor</a:t>
            </a:r>
            <a:r>
              <a:rPr lang="en-US" sz="1600" b="0" i="0" dirty="0">
                <a:solidFill>
                  <a:srgbClr val="000000"/>
                </a:solidFill>
                <a:latin typeface="Arial"/>
                <a:ea typeface="+mn-ea"/>
                <a:cs typeface="+mn-cs"/>
              </a:rPr>
              <a:t> de </a:t>
            </a:r>
            <a:r>
              <a:rPr lang="en-US" sz="1600" b="0" i="0" dirty="0" err="1">
                <a:solidFill>
                  <a:srgbClr val="000000"/>
                </a:solidFill>
                <a:latin typeface="Arial"/>
                <a:ea typeface="+mn-ea"/>
                <a:cs typeface="+mn-cs"/>
              </a:rPr>
              <a:t>álcool</a:t>
            </a:r>
            <a:r>
              <a:rPr lang="en-US" sz="1600" b="0" i="0" dirty="0">
                <a:solidFill>
                  <a:srgbClr val="000000"/>
                </a:solidFill>
                <a:latin typeface="Arial"/>
                <a:ea typeface="+mn-ea"/>
                <a:cs typeface="+mn-cs"/>
              </a:rPr>
              <a:t> no </a:t>
            </a:r>
            <a:r>
              <a:rPr lang="en-US" sz="1600" b="0" i="0" dirty="0" err="1">
                <a:solidFill>
                  <a:srgbClr val="000000"/>
                </a:solidFill>
                <a:latin typeface="Arial"/>
                <a:ea typeface="+mn-ea"/>
                <a:cs typeface="+mn-cs"/>
              </a:rPr>
              <a:t>sangue</a:t>
            </a:r>
            <a:r>
              <a:rPr lang="en-US" sz="1600" b="0" i="0" dirty="0">
                <a:solidFill>
                  <a:srgbClr val="000000"/>
                </a:solidFill>
                <a:latin typeface="Arial"/>
                <a:ea typeface="+mn-ea"/>
                <a:cs typeface="+mn-cs"/>
              </a:rPr>
              <a:t>)</a:t>
            </a:r>
          </a:p>
        </p:txBody>
      </p:sp>
      <p:grpSp>
        <p:nvGrpSpPr>
          <p:cNvPr id="19" name="Group 18"/>
          <p:cNvGrpSpPr/>
          <p:nvPr/>
        </p:nvGrpSpPr>
        <p:grpSpPr>
          <a:xfrm>
            <a:off x="0" y="6085641"/>
            <a:ext cx="619067" cy="246221"/>
            <a:chOff x="1689099" y="6028267"/>
            <a:chExt cx="1087983" cy="246221"/>
          </a:xfrm>
        </p:grpSpPr>
        <p:sp>
          <p:nvSpPr>
            <p:cNvPr id="21" name="Action Button: Custom 20">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Chevron 21">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Chevron 25">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TextBox 26">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pic>
        <p:nvPicPr>
          <p:cNvPr id="5" name="Picture 4" descr="Recorte da tel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8161" y="1996272"/>
            <a:ext cx="3810628" cy="3459830"/>
          </a:xfrm>
          <a:prstGeom prst="rect">
            <a:avLst/>
          </a:prstGeom>
        </p:spPr>
      </p:pic>
      <p:sp>
        <p:nvSpPr>
          <p:cNvPr id="28" name="TextBox 27"/>
          <p:cNvSpPr txBox="1"/>
          <p:nvPr/>
        </p:nvSpPr>
        <p:spPr>
          <a:xfrm>
            <a:off x="3851920" y="2636912"/>
            <a:ext cx="1099536" cy="461665"/>
          </a:xfrm>
          <a:prstGeom prst="rect">
            <a:avLst/>
          </a:prstGeom>
          <a:noFill/>
        </p:spPr>
        <p:txBody>
          <a:bodyPr wrap="square" lIns="0" rtlCol="0">
            <a:spAutoFit/>
          </a:bodyPr>
          <a:lstStyle/>
          <a:p>
            <a:pPr algn="l" defTabSz="914400">
              <a:buNone/>
            </a:pPr>
            <a:r>
              <a:rPr lang="en-US" sz="1200" b="0" i="0" dirty="0" err="1">
                <a:latin typeface="Arial"/>
                <a:ea typeface="+mn-ea"/>
                <a:cs typeface="+mn-cs"/>
              </a:rPr>
              <a:t>Armazenamento</a:t>
            </a:r>
            <a:r>
              <a:rPr lang="en-US" sz="1200" b="0" i="0" dirty="0">
                <a:latin typeface="Arial"/>
                <a:ea typeface="+mn-ea"/>
                <a:cs typeface="+mn-cs"/>
              </a:rPr>
              <a:t> de </a:t>
            </a:r>
            <a:r>
              <a:rPr lang="en-US" sz="1200" b="0" i="0" dirty="0" err="1">
                <a:latin typeface="Arial"/>
                <a:ea typeface="+mn-ea"/>
                <a:cs typeface="+mn-cs"/>
              </a:rPr>
              <a:t>divisores</a:t>
            </a:r>
            <a:r>
              <a:rPr lang="en-US" sz="1200" b="0" i="0" dirty="0">
                <a:latin typeface="Arial"/>
                <a:ea typeface="+mn-ea"/>
                <a:cs typeface="+mn-cs"/>
              </a:rPr>
              <a:t> de </a:t>
            </a:r>
            <a:r>
              <a:rPr lang="en-US" sz="1200" b="0" i="0" dirty="0" err="1">
                <a:latin typeface="Arial"/>
                <a:ea typeface="+mn-ea"/>
                <a:cs typeface="+mn-cs"/>
              </a:rPr>
              <a:t>feixes</a:t>
            </a:r>
            <a:endParaRPr lang="en-US" sz="1200" b="0" i="0" dirty="0">
              <a:latin typeface="Arial"/>
              <a:ea typeface="+mn-ea"/>
              <a:cs typeface="+mn-cs"/>
            </a:endParaRPr>
          </a:p>
        </p:txBody>
      </p:sp>
      <p:cxnSp>
        <p:nvCxnSpPr>
          <p:cNvPr id="11" name="Straight Arrow Connector 10"/>
          <p:cNvCxnSpPr/>
          <p:nvPr/>
        </p:nvCxnSpPr>
        <p:spPr>
          <a:xfrm flipV="1">
            <a:off x="4549561" y="3140969"/>
            <a:ext cx="902324" cy="11748"/>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918857" y="2266435"/>
            <a:ext cx="749564" cy="276999"/>
          </a:xfrm>
          <a:prstGeom prst="rect">
            <a:avLst/>
          </a:prstGeom>
          <a:noFill/>
        </p:spPr>
        <p:txBody>
          <a:bodyPr wrap="none" lIns="0" rtlCol="0">
            <a:spAutoFit/>
          </a:bodyPr>
          <a:lstStyle/>
          <a:p>
            <a:pPr algn="l" defTabSz="914400">
              <a:buNone/>
            </a:pPr>
            <a:r>
              <a:rPr lang="en-US" sz="1200" b="0" i="0">
                <a:latin typeface="Arial"/>
                <a:ea typeface="+mn-ea"/>
                <a:cs typeface="+mn-cs"/>
              </a:rPr>
              <a:t>Fonte de IV</a:t>
            </a:r>
          </a:p>
        </p:txBody>
      </p:sp>
      <p:cxnSp>
        <p:nvCxnSpPr>
          <p:cNvPr id="30" name="Straight Arrow Connector 29"/>
          <p:cNvCxnSpPr/>
          <p:nvPr/>
        </p:nvCxnSpPr>
        <p:spPr>
          <a:xfrm>
            <a:off x="7900161" y="2347878"/>
            <a:ext cx="0" cy="1081122"/>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38763" y="5264600"/>
            <a:ext cx="1110705" cy="461665"/>
          </a:xfrm>
          <a:prstGeom prst="rect">
            <a:avLst/>
          </a:prstGeom>
          <a:noFill/>
        </p:spPr>
        <p:txBody>
          <a:bodyPr wrap="square" lIns="0" rtlCol="0">
            <a:spAutoFit/>
          </a:bodyPr>
          <a:lstStyle/>
          <a:p>
            <a:pPr algn="l" defTabSz="914400">
              <a:buNone/>
            </a:pPr>
            <a:r>
              <a:rPr lang="en-US" sz="1200" b="0" i="0">
                <a:latin typeface="Arial"/>
                <a:ea typeface="+mn-ea"/>
                <a:cs typeface="+mn-cs"/>
              </a:rPr>
              <a:t>Roda de atenuação</a:t>
            </a:r>
          </a:p>
        </p:txBody>
      </p:sp>
      <p:cxnSp>
        <p:nvCxnSpPr>
          <p:cNvPr id="33" name="Straight Arrow Connector 32"/>
          <p:cNvCxnSpPr/>
          <p:nvPr/>
        </p:nvCxnSpPr>
        <p:spPr>
          <a:xfrm flipV="1">
            <a:off x="7587805" y="3578674"/>
            <a:ext cx="20383" cy="2092850"/>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933539" y="5468824"/>
            <a:ext cx="1057341" cy="276999"/>
          </a:xfrm>
          <a:prstGeom prst="rect">
            <a:avLst/>
          </a:prstGeom>
          <a:noFill/>
        </p:spPr>
        <p:txBody>
          <a:bodyPr wrap="none" lIns="0" rtlCol="0">
            <a:spAutoFit/>
          </a:bodyPr>
          <a:lstStyle/>
          <a:p>
            <a:pPr algn="l" defTabSz="914400">
              <a:buNone/>
            </a:pPr>
            <a:r>
              <a:rPr lang="en-US" sz="1200" b="0" i="0">
                <a:latin typeface="Arial"/>
                <a:ea typeface="+mn-ea"/>
                <a:cs typeface="+mn-cs"/>
              </a:rPr>
              <a:t>Interferômetro</a:t>
            </a:r>
          </a:p>
        </p:txBody>
      </p:sp>
      <p:cxnSp>
        <p:nvCxnSpPr>
          <p:cNvPr id="41" name="Straight Arrow Connector 40"/>
          <p:cNvCxnSpPr/>
          <p:nvPr/>
        </p:nvCxnSpPr>
        <p:spPr>
          <a:xfrm flipV="1">
            <a:off x="7079588" y="3726189"/>
            <a:ext cx="16503" cy="1945335"/>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03430" y="4186526"/>
            <a:ext cx="988412" cy="461665"/>
          </a:xfrm>
          <a:prstGeom prst="rect">
            <a:avLst/>
          </a:prstGeom>
          <a:noFill/>
        </p:spPr>
        <p:txBody>
          <a:bodyPr wrap="none" lIns="0" rtlCol="0">
            <a:spAutoFit/>
          </a:bodyPr>
          <a:lstStyle/>
          <a:p>
            <a:pPr algn="l" defTabSz="914400">
              <a:buNone/>
            </a:pPr>
            <a:r>
              <a:rPr lang="en-US" sz="1200" b="0" i="0">
                <a:latin typeface="Arial"/>
                <a:ea typeface="+mn-ea"/>
                <a:cs typeface="+mn-cs"/>
              </a:rPr>
              <a:t>Compartimento </a:t>
            </a:r>
          </a:p>
          <a:p>
            <a:pPr algn="l" defTabSz="914400">
              <a:buNone/>
            </a:pPr>
            <a:r>
              <a:rPr lang="en-US" sz="1200" b="0" i="0">
                <a:latin typeface="Arial"/>
                <a:ea typeface="+mn-ea"/>
                <a:cs typeface="+mn-cs"/>
              </a:rPr>
              <a:t>de amostra</a:t>
            </a:r>
          </a:p>
        </p:txBody>
      </p:sp>
      <p:cxnSp>
        <p:nvCxnSpPr>
          <p:cNvPr id="45" name="Straight Arrow Connector 44"/>
          <p:cNvCxnSpPr/>
          <p:nvPr/>
        </p:nvCxnSpPr>
        <p:spPr>
          <a:xfrm flipV="1">
            <a:off x="4998346" y="4548392"/>
            <a:ext cx="958630" cy="17998"/>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997820" y="3412562"/>
            <a:ext cx="672620" cy="276999"/>
          </a:xfrm>
          <a:prstGeom prst="rect">
            <a:avLst/>
          </a:prstGeom>
          <a:noFill/>
        </p:spPr>
        <p:txBody>
          <a:bodyPr wrap="none" lIns="0" rtlCol="0">
            <a:spAutoFit/>
          </a:bodyPr>
          <a:lstStyle/>
          <a:p>
            <a:pPr algn="l" defTabSz="914400">
              <a:buNone/>
            </a:pPr>
            <a:r>
              <a:rPr lang="en-US" sz="1200" b="0" i="0">
                <a:latin typeface="Arial"/>
                <a:ea typeface="+mn-ea"/>
                <a:cs typeface="+mn-cs"/>
              </a:rPr>
              <a:t>Detector</a:t>
            </a:r>
          </a:p>
        </p:txBody>
      </p:sp>
      <p:cxnSp>
        <p:nvCxnSpPr>
          <p:cNvPr id="48" name="Straight Arrow Connector 47"/>
          <p:cNvCxnSpPr/>
          <p:nvPr/>
        </p:nvCxnSpPr>
        <p:spPr>
          <a:xfrm flipV="1">
            <a:off x="4633708" y="3578670"/>
            <a:ext cx="1010603" cy="11612"/>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138934" y="1613430"/>
            <a:ext cx="765594" cy="276999"/>
          </a:xfrm>
          <a:prstGeom prst="rect">
            <a:avLst/>
          </a:prstGeom>
          <a:noFill/>
        </p:spPr>
        <p:txBody>
          <a:bodyPr wrap="none" lIns="0" rtlCol="0">
            <a:spAutoFit/>
          </a:bodyPr>
          <a:lstStyle/>
          <a:p>
            <a:pPr algn="l" defTabSz="914400">
              <a:buNone/>
            </a:pPr>
            <a:r>
              <a:rPr lang="en-US" sz="1200" b="0" i="0">
                <a:latin typeface="Arial"/>
                <a:ea typeface="+mn-ea"/>
                <a:cs typeface="+mn-cs"/>
              </a:rPr>
              <a:t>Conversor</a:t>
            </a:r>
          </a:p>
        </p:txBody>
      </p:sp>
      <p:cxnSp>
        <p:nvCxnSpPr>
          <p:cNvPr id="51" name="Straight Arrow Connector 50"/>
          <p:cNvCxnSpPr/>
          <p:nvPr/>
        </p:nvCxnSpPr>
        <p:spPr>
          <a:xfrm>
            <a:off x="7096091" y="1700808"/>
            <a:ext cx="0" cy="850965"/>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5"/>
          <a:stretch>
            <a:fillRect/>
          </a:stretch>
        </p:blipFill>
        <p:spPr>
          <a:xfrm>
            <a:off x="792024" y="4437112"/>
            <a:ext cx="2555840" cy="1703468"/>
          </a:xfrm>
          <a:prstGeom prst="rect">
            <a:avLst/>
          </a:prstGeom>
          <a:solidFill>
            <a:schemeClr val="bg1"/>
          </a:solidFill>
        </p:spPr>
      </p:pic>
    </p:spTree>
    <p:extLst>
      <p:ext uri="{BB962C8B-B14F-4D97-AF65-F5344CB8AC3E}">
        <p14:creationId xmlns:p14="http://schemas.microsoft.com/office/powerpoint/2010/main" val="1994632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8600" y="344085"/>
            <a:ext cx="9095928" cy="996696"/>
          </a:xfrm>
        </p:spPr>
        <p:txBody>
          <a:bodyPr>
            <a:normAutofit fontScale="90000"/>
          </a:bodyPr>
          <a:lstStyle/>
          <a:p>
            <a:pPr algn="l" defTabSz="685800">
              <a:lnSpc>
                <a:spcPct val="100000"/>
              </a:lnSpc>
              <a:spcBef>
                <a:spcPts val="0"/>
              </a:spcBef>
              <a:spcAft>
                <a:spcPts val="300"/>
              </a:spcAft>
              <a:buNone/>
            </a:pPr>
            <a:r>
              <a:rPr lang="en-US" sz="3700" b="0" i="0" spc="-80" dirty="0" err="1">
                <a:solidFill>
                  <a:srgbClr val="000000"/>
                </a:solidFill>
                <a:latin typeface="Arial Narrow"/>
                <a:ea typeface="+mj-ea"/>
                <a:cs typeface="Arial"/>
              </a:rPr>
              <a:t>Espectroscopia</a:t>
            </a:r>
            <a:r>
              <a:rPr lang="en-US" sz="3700" b="0" i="0" spc="-80" dirty="0">
                <a:solidFill>
                  <a:srgbClr val="000000"/>
                </a:solidFill>
                <a:latin typeface="Arial Narrow"/>
                <a:ea typeface="+mj-ea"/>
                <a:cs typeface="Arial"/>
              </a:rPr>
              <a:t> no </a:t>
            </a:r>
            <a:r>
              <a:rPr lang="en-US" sz="3700" b="0" i="0" spc="-80" dirty="0" err="1">
                <a:solidFill>
                  <a:srgbClr val="000000"/>
                </a:solidFill>
                <a:latin typeface="Arial Narrow"/>
                <a:ea typeface="+mj-ea"/>
                <a:cs typeface="Arial"/>
              </a:rPr>
              <a:t>infravermelho</a:t>
            </a:r>
            <a:r>
              <a:rPr lang="en-US" sz="3700" b="0" i="0" spc="-80" dirty="0">
                <a:solidFill>
                  <a:srgbClr val="000000"/>
                </a:solidFill>
                <a:latin typeface="Arial Narrow"/>
                <a:ea typeface="+mj-ea"/>
                <a:cs typeface="Arial"/>
              </a:rPr>
              <a:t> </a:t>
            </a:r>
            <a:r>
              <a:rPr lang="en-US" sz="3700" b="0" i="0" spc="-80" dirty="0" err="1">
                <a:solidFill>
                  <a:srgbClr val="000000"/>
                </a:solidFill>
                <a:latin typeface="Arial Narrow"/>
                <a:ea typeface="+mj-ea"/>
                <a:cs typeface="Arial"/>
              </a:rPr>
              <a:t>por</a:t>
            </a:r>
            <a:r>
              <a:rPr lang="en-US" sz="3700" b="0" i="0" spc="-80" dirty="0">
                <a:solidFill>
                  <a:srgbClr val="000000"/>
                </a:solidFill>
                <a:latin typeface="Arial Narrow"/>
                <a:ea typeface="+mj-ea"/>
                <a:cs typeface="Arial"/>
              </a:rPr>
              <a:t> </a:t>
            </a:r>
            <a:r>
              <a:rPr lang="en-US" sz="3700" b="0" i="0" spc="-80" dirty="0" err="1">
                <a:solidFill>
                  <a:srgbClr val="000000"/>
                </a:solidFill>
                <a:latin typeface="Arial Narrow"/>
                <a:ea typeface="+mj-ea"/>
                <a:cs typeface="Arial"/>
              </a:rPr>
              <a:t>transformada</a:t>
            </a:r>
            <a:r>
              <a:rPr lang="en-US" sz="3700" b="0" i="0" spc="-80" dirty="0">
                <a:solidFill>
                  <a:srgbClr val="000000"/>
                </a:solidFill>
                <a:latin typeface="Arial Narrow"/>
                <a:ea typeface="+mj-ea"/>
                <a:cs typeface="Arial"/>
              </a:rPr>
              <a:t> de Fourier</a:t>
            </a:r>
            <a:br>
              <a:rPr lang="en-US" sz="3400" b="0" i="0" dirty="0">
                <a:solidFill>
                  <a:srgbClr val="000000"/>
                </a:solidFill>
                <a:latin typeface="Arial Narrow"/>
                <a:ea typeface="+mj-ea"/>
                <a:cs typeface="Arial"/>
              </a:rPr>
            </a:br>
            <a:r>
              <a:rPr lang="en-US" sz="3100" b="0" i="0" dirty="0" err="1">
                <a:solidFill>
                  <a:srgbClr val="000000"/>
                </a:solidFill>
                <a:latin typeface="Arial Narrow"/>
                <a:ea typeface="+mj-ea"/>
                <a:cs typeface="Arial"/>
              </a:rPr>
              <a:t>Aplicações</a:t>
            </a:r>
            <a:endParaRPr lang="en-US" sz="3100" b="0" i="0" dirty="0">
              <a:solidFill>
                <a:srgbClr val="000000"/>
              </a:solidFill>
              <a:latin typeface="Arial Narrow"/>
              <a:ea typeface="+mj-ea"/>
              <a:cs typeface="Arial"/>
            </a:endParaRPr>
          </a:p>
        </p:txBody>
      </p:sp>
      <p:grpSp>
        <p:nvGrpSpPr>
          <p:cNvPr id="15" name="Group 14"/>
          <p:cNvGrpSpPr/>
          <p:nvPr/>
        </p:nvGrpSpPr>
        <p:grpSpPr>
          <a:xfrm>
            <a:off x="0" y="6085641"/>
            <a:ext cx="619067" cy="246221"/>
            <a:chOff x="1689099" y="6028267"/>
            <a:chExt cx="1087983" cy="246221"/>
          </a:xfrm>
        </p:grpSpPr>
        <p:sp>
          <p:nvSpPr>
            <p:cNvPr id="16" name="Action Button: Custom 15">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Chevron 16">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8" name="Chevron 17">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graphicFrame>
        <p:nvGraphicFramePr>
          <p:cNvPr id="12" name="Table 11"/>
          <p:cNvGraphicFramePr>
            <a:graphicFrameLocks noGrp="1"/>
          </p:cNvGraphicFramePr>
          <p:nvPr>
            <p:extLst>
              <p:ext uri="{D42A27DB-BD31-4B8C-83A1-F6EECF244321}">
                <p14:modId xmlns:p14="http://schemas.microsoft.com/office/powerpoint/2010/main" val="102835886"/>
              </p:ext>
            </p:extLst>
          </p:nvPr>
        </p:nvGraphicFramePr>
        <p:xfrm>
          <a:off x="230400" y="1558508"/>
          <a:ext cx="8357745" cy="3837940"/>
        </p:xfrm>
        <a:graphic>
          <a:graphicData uri="http://schemas.openxmlformats.org/drawingml/2006/table">
            <a:tbl>
              <a:tblPr firstRow="1" bandRow="1">
                <a:tableStyleId>{B301B821-A1FF-4177-AEE7-76D212191A09}</a:tableStyleId>
              </a:tblPr>
              <a:tblGrid>
                <a:gridCol w="1677304">
                  <a:extLst>
                    <a:ext uri="{9D8B030D-6E8A-4147-A177-3AD203B41FA5}">
                      <a16:colId xmlns:a16="http://schemas.microsoft.com/office/drawing/2014/main" val="20000"/>
                    </a:ext>
                  </a:extLst>
                </a:gridCol>
                <a:gridCol w="6680441">
                  <a:extLst>
                    <a:ext uri="{9D8B030D-6E8A-4147-A177-3AD203B41FA5}">
                      <a16:colId xmlns:a16="http://schemas.microsoft.com/office/drawing/2014/main" val="20001"/>
                    </a:ext>
                  </a:extLst>
                </a:gridCol>
              </a:tblGrid>
              <a:tr h="324000">
                <a:tc>
                  <a:txBody>
                    <a:bodyPr/>
                    <a:lstStyle/>
                    <a:p>
                      <a:pPr marL="0" indent="0" algn="l" defTabSz="685800">
                        <a:buNone/>
                      </a:pPr>
                      <a:r>
                        <a:rPr lang="en-US" sz="1800" b="1" i="0" dirty="0">
                          <a:solidFill>
                            <a:schemeClr val="lt1"/>
                          </a:solidFill>
                          <a:latin typeface="Arial"/>
                          <a:ea typeface="+mn-ea"/>
                          <a:cs typeface="+mn-cs"/>
                        </a:rPr>
                        <a:t>MERCADO</a:t>
                      </a:r>
                    </a:p>
                  </a:txBody>
                  <a:tcPr anchor="ctr">
                    <a:lnB w="9525" cap="flat" cmpd="sng" algn="ctr">
                      <a:solidFill>
                        <a:schemeClr val="accent1"/>
                      </a:solidFill>
                      <a:prstDash val="solid"/>
                      <a:round/>
                      <a:headEnd type="none" w="med" len="med"/>
                      <a:tailEnd type="none" w="med" len="med"/>
                    </a:lnB>
                  </a:tcPr>
                </a:tc>
                <a:tc>
                  <a:txBody>
                    <a:bodyPr/>
                    <a:lstStyle/>
                    <a:p>
                      <a:pPr marL="0" indent="0" algn="l" defTabSz="685800">
                        <a:buNone/>
                      </a:pPr>
                      <a:r>
                        <a:rPr lang="en-US" sz="1800" b="1" i="0">
                          <a:solidFill>
                            <a:schemeClr val="lt1"/>
                          </a:solidFill>
                          <a:latin typeface="Arial"/>
                          <a:ea typeface="+mn-ea"/>
                          <a:cs typeface="+mn-cs"/>
                        </a:rPr>
                        <a:t>APLICAÇÕES</a:t>
                      </a:r>
                    </a:p>
                  </a:txBody>
                  <a:tcPr anchor="ctr">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417871">
                <a:tc>
                  <a:txBody>
                    <a:bodyPr/>
                    <a:lstStyle/>
                    <a:p>
                      <a:pPr marL="228600" indent="-228600" algn="l" defTabSz="685800">
                        <a:spcBef>
                          <a:spcPts val="1400"/>
                        </a:spcBef>
                        <a:buNone/>
                      </a:pPr>
                      <a:r>
                        <a:rPr lang="en-US" sz="2000" b="0" i="0">
                          <a:solidFill>
                            <a:schemeClr val="dk1"/>
                          </a:solidFill>
                          <a:latin typeface="Arial"/>
                          <a:ea typeface="+mn-ea"/>
                          <a:cs typeface="+mn-cs"/>
                        </a:rPr>
                        <a:t>Materiais</a:t>
                      </a:r>
                    </a:p>
                  </a:txBody>
                  <a:tcPr anchor="ctr">
                    <a:lnL w="9525" cap="flat" cmpd="sng" algn="ctr">
                      <a:solidFill>
                        <a:schemeClr val="accent1"/>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1" indent="-228600" algn="l" defTabSz="685800">
                        <a:lnSpc>
                          <a:spcPts val="2100"/>
                        </a:lnSpc>
                        <a:spcBef>
                          <a:spcPts val="1400"/>
                        </a:spcBef>
                        <a:buClr>
                          <a:schemeClr val="dk1"/>
                        </a:buClr>
                        <a:buFont typeface="Arial"/>
                        <a:buChar char="•"/>
                      </a:pPr>
                      <a:r>
                        <a:rPr lang="en-US" sz="2000" b="0" i="0" dirty="0" err="1">
                          <a:solidFill>
                            <a:schemeClr val="dk1"/>
                          </a:solidFill>
                          <a:latin typeface="Arial"/>
                          <a:ea typeface="+mn-ea"/>
                          <a:cs typeface="+mn-cs"/>
                        </a:rPr>
                        <a:t>Dano</a:t>
                      </a:r>
                      <a:r>
                        <a:rPr lang="en-US" sz="2000" b="0" i="0" dirty="0">
                          <a:solidFill>
                            <a:schemeClr val="dk1"/>
                          </a:solidFill>
                          <a:latin typeface="Arial"/>
                          <a:ea typeface="+mn-ea"/>
                          <a:cs typeface="+mn-cs"/>
                        </a:rPr>
                        <a:t> de </a:t>
                      </a:r>
                      <a:r>
                        <a:rPr lang="en-US" sz="2000" b="0" i="0" dirty="0" err="1">
                          <a:solidFill>
                            <a:schemeClr val="dk1"/>
                          </a:solidFill>
                          <a:latin typeface="Arial"/>
                          <a:ea typeface="+mn-ea"/>
                          <a:cs typeface="+mn-cs"/>
                        </a:rPr>
                        <a:t>calor</a:t>
                      </a:r>
                      <a:r>
                        <a:rPr lang="en-US" sz="2000" b="0" i="0" dirty="0">
                          <a:solidFill>
                            <a:schemeClr val="dk1"/>
                          </a:solidFill>
                          <a:latin typeface="Arial"/>
                          <a:ea typeface="+mn-ea"/>
                          <a:cs typeface="+mn-cs"/>
                        </a:rPr>
                        <a:t> e UV </a:t>
                      </a:r>
                      <a:r>
                        <a:rPr lang="en-US" sz="2000" b="0" i="0" dirty="0" err="1">
                          <a:solidFill>
                            <a:schemeClr val="dk1"/>
                          </a:solidFill>
                          <a:latin typeface="Arial"/>
                          <a:ea typeface="+mn-ea"/>
                          <a:cs typeface="+mn-cs"/>
                        </a:rPr>
                        <a:t>em</a:t>
                      </a:r>
                      <a:r>
                        <a:rPr lang="en-US" sz="2000" b="0" i="0" dirty="0">
                          <a:solidFill>
                            <a:schemeClr val="dk1"/>
                          </a:solidFill>
                          <a:latin typeface="Arial"/>
                          <a:ea typeface="+mn-ea"/>
                          <a:cs typeface="+mn-cs"/>
                        </a:rPr>
                        <a:t> </a:t>
                      </a:r>
                      <a:r>
                        <a:rPr lang="en-US" sz="2000" b="0" i="0" dirty="0" err="1">
                          <a:solidFill>
                            <a:schemeClr val="dk1"/>
                          </a:solidFill>
                          <a:latin typeface="Arial"/>
                          <a:ea typeface="+mn-ea"/>
                          <a:cs typeface="+mn-cs"/>
                        </a:rPr>
                        <a:t>compósitos</a:t>
                      </a:r>
                      <a:r>
                        <a:rPr lang="en-US" sz="2000" b="0" i="0" dirty="0">
                          <a:solidFill>
                            <a:schemeClr val="dk1"/>
                          </a:solidFill>
                          <a:latin typeface="Arial"/>
                          <a:ea typeface="+mn-ea"/>
                          <a:cs typeface="+mn-cs"/>
                        </a:rPr>
                        <a:t>, </a:t>
                      </a:r>
                      <a:r>
                        <a:rPr lang="en-US" sz="2000" b="0" i="0" dirty="0" err="1">
                          <a:solidFill>
                            <a:schemeClr val="dk1"/>
                          </a:solidFill>
                          <a:latin typeface="Arial"/>
                          <a:ea typeface="+mn-ea"/>
                          <a:cs typeface="+mn-cs"/>
                        </a:rPr>
                        <a:t>cura</a:t>
                      </a:r>
                      <a:r>
                        <a:rPr lang="en-US" sz="2000" b="0" i="0" dirty="0">
                          <a:solidFill>
                            <a:schemeClr val="dk1"/>
                          </a:solidFill>
                          <a:latin typeface="Arial"/>
                          <a:ea typeface="+mn-ea"/>
                          <a:cs typeface="+mn-cs"/>
                        </a:rPr>
                        <a:t> </a:t>
                      </a:r>
                      <a:br>
                        <a:rPr lang="en-US" sz="2000" b="0" i="0" dirty="0">
                          <a:solidFill>
                            <a:schemeClr val="dk1"/>
                          </a:solidFill>
                          <a:latin typeface="Arial"/>
                          <a:ea typeface="+mn-ea"/>
                          <a:cs typeface="+mn-cs"/>
                        </a:rPr>
                      </a:br>
                      <a:r>
                        <a:rPr lang="en-US" sz="2000" b="0" i="0" dirty="0">
                          <a:solidFill>
                            <a:schemeClr val="dk1"/>
                          </a:solidFill>
                          <a:latin typeface="Arial"/>
                          <a:ea typeface="+mn-ea"/>
                          <a:cs typeface="+mn-cs"/>
                        </a:rPr>
                        <a:t>de </a:t>
                      </a:r>
                      <a:r>
                        <a:rPr lang="en-US" sz="2000" b="0" i="0" dirty="0" err="1">
                          <a:solidFill>
                            <a:schemeClr val="dk1"/>
                          </a:solidFill>
                          <a:latin typeface="Arial"/>
                          <a:ea typeface="+mn-ea"/>
                          <a:cs typeface="+mn-cs"/>
                        </a:rPr>
                        <a:t>compósitos</a:t>
                      </a:r>
                      <a:endParaRPr lang="en-US" sz="2000" b="0" i="0" dirty="0">
                        <a:solidFill>
                          <a:schemeClr val="dk1"/>
                        </a:solidFill>
                        <a:latin typeface="Arial"/>
                        <a:ea typeface="+mn-ea"/>
                        <a:cs typeface="+mn-cs"/>
                      </a:endParaRPr>
                    </a:p>
                    <a:p>
                      <a:pPr marL="228600" lvl="1" indent="-228600" algn="l" defTabSz="685800">
                        <a:lnSpc>
                          <a:spcPts val="2100"/>
                        </a:lnSpc>
                        <a:spcBef>
                          <a:spcPts val="1400"/>
                        </a:spcBef>
                        <a:buClr>
                          <a:schemeClr val="dk1"/>
                        </a:buClr>
                        <a:buFont typeface="Arial"/>
                        <a:buChar char="•"/>
                      </a:pPr>
                      <a:r>
                        <a:rPr lang="en-AU" sz="2000" b="0" i="0" dirty="0" err="1">
                          <a:solidFill>
                            <a:schemeClr val="dk1"/>
                          </a:solidFill>
                          <a:latin typeface="Arial"/>
                          <a:ea typeface="+mn-ea"/>
                          <a:cs typeface="+mn-cs"/>
                        </a:rPr>
                        <a:t>Identificação</a:t>
                      </a:r>
                      <a:r>
                        <a:rPr lang="en-AU" sz="2000" b="0" i="0" dirty="0">
                          <a:solidFill>
                            <a:schemeClr val="dk1"/>
                          </a:solidFill>
                          <a:latin typeface="Arial"/>
                          <a:ea typeface="+mn-ea"/>
                          <a:cs typeface="+mn-cs"/>
                        </a:rPr>
                        <a:t> de </a:t>
                      </a:r>
                      <a:r>
                        <a:rPr lang="en-AU" sz="2000" b="0" i="0" dirty="0" err="1">
                          <a:solidFill>
                            <a:schemeClr val="dk1"/>
                          </a:solidFill>
                          <a:latin typeface="Arial"/>
                          <a:ea typeface="+mn-ea"/>
                          <a:cs typeface="+mn-cs"/>
                        </a:rPr>
                        <a:t>superfícies</a:t>
                      </a:r>
                      <a:r>
                        <a:rPr lang="en-US" sz="2000" b="0" i="0" dirty="0">
                          <a:solidFill>
                            <a:schemeClr val="dk1"/>
                          </a:solidFill>
                          <a:latin typeface="Arial"/>
                          <a:ea typeface="+mn-ea"/>
                          <a:cs typeface="+mn-cs"/>
                        </a:rPr>
                        <a:t> de </a:t>
                      </a:r>
                      <a:r>
                        <a:rPr lang="en-US" sz="2000" b="0" i="0" dirty="0" err="1">
                          <a:solidFill>
                            <a:schemeClr val="dk1"/>
                          </a:solidFill>
                          <a:latin typeface="Arial"/>
                          <a:ea typeface="+mn-ea"/>
                          <a:cs typeface="+mn-cs"/>
                        </a:rPr>
                        <a:t>revestimento</a:t>
                      </a:r>
                      <a:r>
                        <a:rPr lang="en-US" sz="2000" b="0" i="0" dirty="0">
                          <a:solidFill>
                            <a:schemeClr val="dk1"/>
                          </a:solidFill>
                          <a:latin typeface="Arial"/>
                          <a:ea typeface="+mn-ea"/>
                          <a:cs typeface="+mn-cs"/>
                        </a:rPr>
                        <a:t>, </a:t>
                      </a:r>
                      <a:r>
                        <a:rPr lang="en-US" sz="2000" b="0" i="0" dirty="0" err="1">
                          <a:solidFill>
                            <a:schemeClr val="dk1"/>
                          </a:solidFill>
                          <a:latin typeface="Arial"/>
                          <a:ea typeface="+mn-ea"/>
                          <a:cs typeface="+mn-cs"/>
                        </a:rPr>
                        <a:t>limpeza</a:t>
                      </a:r>
                      <a:r>
                        <a:rPr lang="en-US" sz="2000" b="0" i="0" dirty="0">
                          <a:solidFill>
                            <a:schemeClr val="dk1"/>
                          </a:solidFill>
                          <a:latin typeface="Arial"/>
                          <a:ea typeface="+mn-ea"/>
                          <a:cs typeface="+mn-cs"/>
                        </a:rPr>
                        <a:t> </a:t>
                      </a:r>
                      <a:br>
                        <a:rPr lang="en-US" sz="2000" b="0" i="0" dirty="0">
                          <a:solidFill>
                            <a:schemeClr val="dk1"/>
                          </a:solidFill>
                          <a:latin typeface="Arial"/>
                          <a:ea typeface="+mn-ea"/>
                          <a:cs typeface="+mn-cs"/>
                        </a:rPr>
                      </a:br>
                      <a:r>
                        <a:rPr lang="en-US" sz="2000" b="0" i="0" dirty="0">
                          <a:solidFill>
                            <a:schemeClr val="dk1"/>
                          </a:solidFill>
                          <a:latin typeface="Arial"/>
                          <a:ea typeface="+mn-ea"/>
                          <a:cs typeface="+mn-cs"/>
                        </a:rPr>
                        <a:t>e </a:t>
                      </a:r>
                      <a:r>
                        <a:rPr lang="en-US" sz="2000" b="0" i="0" dirty="0" err="1">
                          <a:solidFill>
                            <a:schemeClr val="dk1"/>
                          </a:solidFill>
                          <a:latin typeface="Arial"/>
                          <a:ea typeface="+mn-ea"/>
                          <a:cs typeface="+mn-cs"/>
                        </a:rPr>
                        <a:t>preparação</a:t>
                      </a:r>
                      <a:r>
                        <a:rPr lang="en-US" sz="2000" b="0" i="0" dirty="0">
                          <a:solidFill>
                            <a:schemeClr val="dk1"/>
                          </a:solidFill>
                          <a:latin typeface="Arial"/>
                          <a:ea typeface="+mn-ea"/>
                          <a:cs typeface="+mn-cs"/>
                        </a:rPr>
                        <a:t> de </a:t>
                      </a:r>
                      <a:r>
                        <a:rPr lang="en-US" sz="2000" b="0" i="0" dirty="0" err="1">
                          <a:solidFill>
                            <a:schemeClr val="dk1"/>
                          </a:solidFill>
                          <a:latin typeface="Arial"/>
                          <a:ea typeface="+mn-ea"/>
                          <a:cs typeface="+mn-cs"/>
                        </a:rPr>
                        <a:t>superfícies</a:t>
                      </a:r>
                      <a:r>
                        <a:rPr lang="en-US" sz="2000" b="0" i="0" dirty="0">
                          <a:solidFill>
                            <a:schemeClr val="dk1"/>
                          </a:solidFill>
                          <a:latin typeface="Arial"/>
                          <a:ea typeface="+mn-ea"/>
                          <a:cs typeface="+mn-cs"/>
                        </a:rPr>
                        <a:t>, </a:t>
                      </a:r>
                      <a:r>
                        <a:rPr lang="en-US" sz="2000" b="0" i="0" dirty="0" err="1">
                          <a:solidFill>
                            <a:schemeClr val="dk1"/>
                          </a:solidFill>
                          <a:latin typeface="Arial"/>
                          <a:ea typeface="+mn-ea"/>
                          <a:cs typeface="+mn-cs"/>
                        </a:rPr>
                        <a:t>desgaste</a:t>
                      </a:r>
                      <a:r>
                        <a:rPr lang="en-US" sz="2000" b="0" i="0" dirty="0">
                          <a:solidFill>
                            <a:schemeClr val="dk1"/>
                          </a:solidFill>
                          <a:latin typeface="Arial"/>
                          <a:ea typeface="+mn-ea"/>
                          <a:cs typeface="+mn-cs"/>
                        </a:rPr>
                        <a:t> do </a:t>
                      </a:r>
                      <a:r>
                        <a:rPr lang="en-US" sz="2000" b="0" i="0" dirty="0" err="1">
                          <a:solidFill>
                            <a:schemeClr val="dk1"/>
                          </a:solidFill>
                          <a:latin typeface="Arial"/>
                          <a:ea typeface="+mn-ea"/>
                          <a:cs typeface="+mn-cs"/>
                        </a:rPr>
                        <a:t>revestimento</a:t>
                      </a:r>
                      <a:r>
                        <a:rPr lang="en-US" sz="2000" b="0" i="0" dirty="0">
                          <a:solidFill>
                            <a:schemeClr val="dk1"/>
                          </a:solidFill>
                          <a:latin typeface="Arial"/>
                          <a:ea typeface="+mn-ea"/>
                          <a:cs typeface="+mn-cs"/>
                        </a:rPr>
                        <a:t> e </a:t>
                      </a:r>
                      <a:r>
                        <a:rPr lang="en-US" sz="2000" b="0" i="0" dirty="0" err="1">
                          <a:solidFill>
                            <a:schemeClr val="dk1"/>
                          </a:solidFill>
                          <a:latin typeface="Arial"/>
                          <a:ea typeface="+mn-ea"/>
                          <a:cs typeface="+mn-cs"/>
                        </a:rPr>
                        <a:t>intempéries</a:t>
                      </a:r>
                      <a:endParaRPr lang="en-US" sz="2000" b="0" i="0" dirty="0">
                        <a:solidFill>
                          <a:schemeClr val="dk1"/>
                        </a:solidFill>
                        <a:latin typeface="Arial"/>
                        <a:ea typeface="+mn-ea"/>
                        <a:cs typeface="+mn-cs"/>
                      </a:endParaRPr>
                    </a:p>
                    <a:p>
                      <a:pPr marL="228600" lvl="1" indent="-228600" algn="l" defTabSz="685800">
                        <a:lnSpc>
                          <a:spcPts val="2100"/>
                        </a:lnSpc>
                        <a:spcBef>
                          <a:spcPts val="1400"/>
                        </a:spcBef>
                        <a:buClr>
                          <a:schemeClr val="dk1"/>
                        </a:buClr>
                        <a:buFont typeface="Arial"/>
                        <a:buChar char="•"/>
                      </a:pPr>
                      <a:r>
                        <a:rPr lang="en-US" sz="2000" b="0" i="0" dirty="0" err="1">
                          <a:solidFill>
                            <a:schemeClr val="dk1"/>
                          </a:solidFill>
                          <a:latin typeface="Arial"/>
                          <a:ea typeface="+mn-ea"/>
                          <a:cs typeface="+mn-cs"/>
                        </a:rPr>
                        <a:t>Controle</a:t>
                      </a:r>
                      <a:r>
                        <a:rPr lang="en-US" sz="2000" b="0" i="0" dirty="0">
                          <a:solidFill>
                            <a:schemeClr val="dk1"/>
                          </a:solidFill>
                          <a:latin typeface="Arial"/>
                          <a:ea typeface="+mn-ea"/>
                          <a:cs typeface="+mn-cs"/>
                        </a:rPr>
                        <a:t> de </a:t>
                      </a:r>
                      <a:r>
                        <a:rPr lang="en-US" sz="2000" b="0" i="0" dirty="0" err="1">
                          <a:solidFill>
                            <a:schemeClr val="dk1"/>
                          </a:solidFill>
                          <a:latin typeface="Arial"/>
                          <a:ea typeface="+mn-ea"/>
                          <a:cs typeface="+mn-cs"/>
                        </a:rPr>
                        <a:t>qualidade</a:t>
                      </a:r>
                      <a:r>
                        <a:rPr lang="en-US" sz="2000" b="0" i="0" dirty="0">
                          <a:solidFill>
                            <a:schemeClr val="dk1"/>
                          </a:solidFill>
                          <a:latin typeface="Arial"/>
                          <a:ea typeface="+mn-ea"/>
                          <a:cs typeface="+mn-cs"/>
                        </a:rPr>
                        <a:t>, </a:t>
                      </a:r>
                      <a:r>
                        <a:rPr lang="en-US" sz="2000" b="0" i="0" dirty="0" err="1">
                          <a:solidFill>
                            <a:schemeClr val="dk1"/>
                          </a:solidFill>
                          <a:latin typeface="Arial"/>
                          <a:ea typeface="+mn-ea"/>
                          <a:cs typeface="+mn-cs"/>
                        </a:rPr>
                        <a:t>conservação</a:t>
                      </a:r>
                      <a:r>
                        <a:rPr lang="en-US" sz="2000" b="0" i="0" dirty="0">
                          <a:solidFill>
                            <a:schemeClr val="dk1"/>
                          </a:solidFill>
                          <a:latin typeface="Arial"/>
                          <a:ea typeface="+mn-ea"/>
                          <a:cs typeface="+mn-cs"/>
                        </a:rPr>
                        <a:t> </a:t>
                      </a:r>
                      <a:r>
                        <a:rPr lang="en-US" sz="2000" b="0" i="0" dirty="0" err="1">
                          <a:solidFill>
                            <a:schemeClr val="dk1"/>
                          </a:solidFill>
                          <a:latin typeface="Arial"/>
                          <a:ea typeface="+mn-ea"/>
                          <a:cs typeface="+mn-cs"/>
                        </a:rPr>
                        <a:t>histórica</a:t>
                      </a:r>
                      <a:r>
                        <a:rPr lang="en-US" sz="2000" b="0" i="0" dirty="0">
                          <a:solidFill>
                            <a:schemeClr val="dk1"/>
                          </a:solidFill>
                          <a:latin typeface="Arial"/>
                          <a:ea typeface="+mn-ea"/>
                          <a:cs typeface="+mn-cs"/>
                        </a:rPr>
                        <a:t> e de arte, </a:t>
                      </a:r>
                      <a:r>
                        <a:rPr lang="en-US" sz="2000" b="0" i="0" dirty="0" err="1">
                          <a:solidFill>
                            <a:schemeClr val="dk1"/>
                          </a:solidFill>
                          <a:latin typeface="Arial"/>
                          <a:ea typeface="+mn-ea"/>
                          <a:cs typeface="+mn-cs"/>
                        </a:rPr>
                        <a:t>pesquisa</a:t>
                      </a:r>
                      <a:r>
                        <a:rPr lang="en-US" sz="2000" b="0" i="0" dirty="0">
                          <a:solidFill>
                            <a:schemeClr val="dk1"/>
                          </a:solidFill>
                          <a:latin typeface="Arial"/>
                          <a:ea typeface="+mn-ea"/>
                          <a:cs typeface="+mn-cs"/>
                        </a:rPr>
                        <a:t> de material</a:t>
                      </a:r>
                    </a:p>
                  </a:txBody>
                  <a:tcPr>
                    <a:lnL>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0967">
                <a:tc>
                  <a:txBody>
                    <a:bodyPr/>
                    <a:lstStyle/>
                    <a:p>
                      <a:pPr marL="0" indent="0" algn="l" defTabSz="685800">
                        <a:spcBef>
                          <a:spcPts val="1400"/>
                        </a:spcBef>
                        <a:buNone/>
                      </a:pPr>
                      <a:r>
                        <a:rPr lang="en-US" sz="2000" b="0" i="0">
                          <a:solidFill>
                            <a:schemeClr val="dk1"/>
                          </a:solidFill>
                          <a:latin typeface="Arial"/>
                          <a:ea typeface="+mn-ea"/>
                          <a:cs typeface="+mn-cs"/>
                        </a:rPr>
                        <a:t>Energia</a:t>
                      </a:r>
                      <a:r>
                        <a:rPr lang="en-US" sz="2000" b="0" i="0" baseline="0">
                          <a:solidFill>
                            <a:schemeClr val="dk1"/>
                          </a:solidFill>
                          <a:latin typeface="Arial"/>
                          <a:ea typeface="+mn-ea"/>
                          <a:cs typeface="+mn-cs"/>
                        </a:rPr>
                        <a:t> </a:t>
                      </a:r>
                      <a:r>
                        <a:rPr lang="en-US" sz="2000" b="0" i="0">
                          <a:solidFill>
                            <a:schemeClr val="dk1"/>
                          </a:solidFill>
                          <a:latin typeface="Arial"/>
                          <a:ea typeface="+mn-ea"/>
                          <a:cs typeface="+mn-cs"/>
                        </a:rPr>
                        <a:t>e</a:t>
                      </a:r>
                      <a:r>
                        <a:rPr lang="en-US" sz="2000" b="0" i="0" baseline="0">
                          <a:solidFill>
                            <a:schemeClr val="dk1"/>
                          </a:solidFill>
                          <a:latin typeface="Arial"/>
                          <a:ea typeface="+mn-ea"/>
                          <a:cs typeface="+mn-cs"/>
                        </a:rPr>
                        <a:t> </a:t>
                      </a:r>
                      <a:r>
                        <a:rPr lang="en-US" sz="2000" b="0" i="0">
                          <a:solidFill>
                            <a:schemeClr val="dk1"/>
                          </a:solidFill>
                          <a:latin typeface="Arial"/>
                          <a:ea typeface="+mn-ea"/>
                          <a:cs typeface="+mn-cs"/>
                        </a:rPr>
                        <a:t>produtos químicos</a:t>
                      </a:r>
                    </a:p>
                  </a:txBody>
                  <a:tcPr anchor="ctr">
                    <a:lnL w="9525" cap="flat" cmpd="sng" algn="ctr">
                      <a:solidFill>
                        <a:schemeClr val="accent1"/>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1" indent="-228600" algn="l" defTabSz="685800">
                        <a:lnSpc>
                          <a:spcPts val="2100"/>
                        </a:lnSpc>
                        <a:spcBef>
                          <a:spcPts val="1400"/>
                        </a:spcBef>
                        <a:buClr>
                          <a:schemeClr val="dk1"/>
                        </a:buClr>
                        <a:buFont typeface="Arial"/>
                        <a:buChar char="•"/>
                      </a:pPr>
                      <a:r>
                        <a:rPr lang="en-US" sz="2000" b="0" i="0" dirty="0" err="1">
                          <a:solidFill>
                            <a:schemeClr val="dk1"/>
                          </a:solidFill>
                          <a:latin typeface="Arial"/>
                          <a:ea typeface="+mn-ea"/>
                          <a:cs typeface="+mn-cs"/>
                        </a:rPr>
                        <a:t>Controle</a:t>
                      </a:r>
                      <a:r>
                        <a:rPr lang="en-US" sz="2000" b="0" i="0" dirty="0">
                          <a:solidFill>
                            <a:schemeClr val="dk1"/>
                          </a:solidFill>
                          <a:latin typeface="Arial"/>
                          <a:ea typeface="+mn-ea"/>
                          <a:cs typeface="+mn-cs"/>
                        </a:rPr>
                        <a:t> de </a:t>
                      </a:r>
                      <a:r>
                        <a:rPr lang="en-US" sz="2000" b="0" i="0" dirty="0" err="1">
                          <a:solidFill>
                            <a:schemeClr val="dk1"/>
                          </a:solidFill>
                          <a:latin typeface="Arial"/>
                          <a:ea typeface="+mn-ea"/>
                          <a:cs typeface="+mn-cs"/>
                        </a:rPr>
                        <a:t>qualidade</a:t>
                      </a:r>
                      <a:r>
                        <a:rPr lang="en-US" sz="2000" b="0" i="0" dirty="0">
                          <a:solidFill>
                            <a:schemeClr val="dk1"/>
                          </a:solidFill>
                          <a:latin typeface="Arial"/>
                          <a:ea typeface="+mn-ea"/>
                          <a:cs typeface="+mn-cs"/>
                        </a:rPr>
                        <a:t> da </a:t>
                      </a:r>
                      <a:r>
                        <a:rPr lang="en-US" sz="2000" b="0" i="0" dirty="0" err="1">
                          <a:solidFill>
                            <a:schemeClr val="dk1"/>
                          </a:solidFill>
                          <a:latin typeface="Arial"/>
                          <a:ea typeface="+mn-ea"/>
                          <a:cs typeface="+mn-cs"/>
                        </a:rPr>
                        <a:t>entrada</a:t>
                      </a:r>
                      <a:r>
                        <a:rPr lang="en-US" sz="2000" b="0" i="0" dirty="0">
                          <a:solidFill>
                            <a:schemeClr val="dk1"/>
                          </a:solidFill>
                          <a:latin typeface="Arial"/>
                          <a:ea typeface="+mn-ea"/>
                          <a:cs typeface="+mn-cs"/>
                        </a:rPr>
                        <a:t> de </a:t>
                      </a:r>
                      <a:r>
                        <a:rPr lang="en-US" sz="2000" b="0" i="0" dirty="0" err="1">
                          <a:solidFill>
                            <a:schemeClr val="dk1"/>
                          </a:solidFill>
                          <a:latin typeface="Arial"/>
                          <a:ea typeface="+mn-ea"/>
                          <a:cs typeface="+mn-cs"/>
                        </a:rPr>
                        <a:t>matérias-primas</a:t>
                      </a:r>
                      <a:r>
                        <a:rPr lang="en-US" sz="2000" b="0" i="0" dirty="0">
                          <a:solidFill>
                            <a:schemeClr val="dk1"/>
                          </a:solidFill>
                          <a:latin typeface="Arial"/>
                          <a:ea typeface="+mn-ea"/>
                          <a:cs typeface="+mn-cs"/>
                        </a:rPr>
                        <a:t> </a:t>
                      </a:r>
                      <a:r>
                        <a:rPr lang="en-US" sz="2000" b="0" i="0" dirty="0" err="1">
                          <a:solidFill>
                            <a:schemeClr val="dk1"/>
                          </a:solidFill>
                          <a:latin typeface="Arial"/>
                          <a:ea typeface="+mn-ea"/>
                          <a:cs typeface="+mn-cs"/>
                        </a:rPr>
                        <a:t>líquidas</a:t>
                      </a:r>
                      <a:r>
                        <a:rPr lang="en-US" sz="2000" b="0" i="0" dirty="0">
                          <a:solidFill>
                            <a:schemeClr val="dk1"/>
                          </a:solidFill>
                          <a:latin typeface="Arial"/>
                          <a:ea typeface="+mn-ea"/>
                          <a:cs typeface="+mn-cs"/>
                        </a:rPr>
                        <a:t> e </a:t>
                      </a:r>
                      <a:r>
                        <a:rPr lang="en-US" sz="2000" b="0" i="0" dirty="0" err="1">
                          <a:solidFill>
                            <a:schemeClr val="dk1"/>
                          </a:solidFill>
                          <a:latin typeface="Arial"/>
                          <a:ea typeface="+mn-ea"/>
                          <a:cs typeface="+mn-cs"/>
                        </a:rPr>
                        <a:t>produtos</a:t>
                      </a:r>
                      <a:r>
                        <a:rPr lang="en-US" sz="2000" b="0" i="0" dirty="0">
                          <a:solidFill>
                            <a:schemeClr val="dk1"/>
                          </a:solidFill>
                          <a:latin typeface="Arial"/>
                          <a:ea typeface="+mn-ea"/>
                          <a:cs typeface="+mn-cs"/>
                        </a:rPr>
                        <a:t> </a:t>
                      </a:r>
                      <a:r>
                        <a:rPr lang="en-US" sz="2000" b="0" i="0" dirty="0" err="1">
                          <a:solidFill>
                            <a:schemeClr val="dk1"/>
                          </a:solidFill>
                          <a:latin typeface="Arial"/>
                          <a:ea typeface="+mn-ea"/>
                          <a:cs typeface="+mn-cs"/>
                        </a:rPr>
                        <a:t>acabados</a:t>
                      </a:r>
                      <a:r>
                        <a:rPr lang="en-US" sz="2000" b="0" i="0" dirty="0">
                          <a:solidFill>
                            <a:schemeClr val="dk1"/>
                          </a:solidFill>
                          <a:latin typeface="Arial"/>
                          <a:ea typeface="+mn-ea"/>
                          <a:cs typeface="+mn-cs"/>
                        </a:rPr>
                        <a:t>,</a:t>
                      </a:r>
                      <a:r>
                        <a:rPr lang="en-US" sz="2000" b="0" i="0" baseline="0" dirty="0">
                          <a:solidFill>
                            <a:schemeClr val="dk1"/>
                          </a:solidFill>
                          <a:latin typeface="Arial"/>
                          <a:ea typeface="+mn-ea"/>
                          <a:cs typeface="+mn-cs"/>
                        </a:rPr>
                        <a:t> </a:t>
                      </a:r>
                      <a:r>
                        <a:rPr lang="en-US" sz="2000" b="0" i="0" baseline="0" dirty="0" err="1">
                          <a:solidFill>
                            <a:schemeClr val="dk1"/>
                          </a:solidFill>
                          <a:latin typeface="Arial"/>
                          <a:ea typeface="+mn-ea"/>
                          <a:cs typeface="+mn-cs"/>
                        </a:rPr>
                        <a:t>incluindo</a:t>
                      </a:r>
                      <a:r>
                        <a:rPr lang="en-US" sz="2000" b="0" i="0" baseline="0" dirty="0">
                          <a:solidFill>
                            <a:schemeClr val="dk1"/>
                          </a:solidFill>
                          <a:latin typeface="Arial"/>
                          <a:ea typeface="+mn-ea"/>
                          <a:cs typeface="+mn-cs"/>
                        </a:rPr>
                        <a:t> </a:t>
                      </a:r>
                      <a:r>
                        <a:rPr lang="en-US" sz="2000" b="0" i="0" dirty="0" err="1">
                          <a:solidFill>
                            <a:schemeClr val="dk1"/>
                          </a:solidFill>
                          <a:latin typeface="Arial"/>
                          <a:ea typeface="+mn-ea"/>
                          <a:cs typeface="+mn-cs"/>
                        </a:rPr>
                        <a:t>produtos</a:t>
                      </a:r>
                      <a:r>
                        <a:rPr lang="en-US" sz="2000" b="0" i="0" dirty="0">
                          <a:solidFill>
                            <a:schemeClr val="dk1"/>
                          </a:solidFill>
                          <a:latin typeface="Arial"/>
                          <a:ea typeface="+mn-ea"/>
                          <a:cs typeface="+mn-cs"/>
                        </a:rPr>
                        <a:t> </a:t>
                      </a:r>
                      <a:r>
                        <a:rPr lang="en-US" sz="2000" b="0" i="0" dirty="0" err="1">
                          <a:solidFill>
                            <a:schemeClr val="dk1"/>
                          </a:solidFill>
                          <a:latin typeface="Arial"/>
                          <a:ea typeface="+mn-ea"/>
                          <a:cs typeface="+mn-cs"/>
                        </a:rPr>
                        <a:t>químicos</a:t>
                      </a:r>
                      <a:r>
                        <a:rPr lang="en-US" sz="2000" b="0" i="0" dirty="0">
                          <a:solidFill>
                            <a:schemeClr val="dk1"/>
                          </a:solidFill>
                          <a:latin typeface="Arial"/>
                          <a:ea typeface="+mn-ea"/>
                          <a:cs typeface="+mn-cs"/>
                        </a:rPr>
                        <a:t> </a:t>
                      </a:r>
                      <a:r>
                        <a:rPr lang="en-US" sz="2000" b="0" i="0" dirty="0" err="1">
                          <a:solidFill>
                            <a:schemeClr val="dk1"/>
                          </a:solidFill>
                          <a:latin typeface="Arial"/>
                          <a:ea typeface="+mn-ea"/>
                          <a:cs typeface="+mn-cs"/>
                        </a:rPr>
                        <a:t>orgânicos</a:t>
                      </a:r>
                      <a:r>
                        <a:rPr lang="en-US" sz="2000" b="0" i="0" dirty="0">
                          <a:solidFill>
                            <a:schemeClr val="dk1"/>
                          </a:solidFill>
                          <a:latin typeface="Arial"/>
                          <a:ea typeface="+mn-ea"/>
                          <a:cs typeface="+mn-cs"/>
                        </a:rPr>
                        <a:t>,</a:t>
                      </a:r>
                      <a:r>
                        <a:rPr lang="en-US" sz="2000" b="0" i="0" baseline="0" dirty="0">
                          <a:solidFill>
                            <a:schemeClr val="dk1"/>
                          </a:solidFill>
                          <a:latin typeface="Arial"/>
                          <a:ea typeface="+mn-ea"/>
                          <a:cs typeface="+mn-cs"/>
                        </a:rPr>
                        <a:t> </a:t>
                      </a:r>
                      <a:r>
                        <a:rPr lang="en-US" sz="2000" b="0" i="0" baseline="0" dirty="0" err="1">
                          <a:solidFill>
                            <a:schemeClr val="dk1"/>
                          </a:solidFill>
                          <a:latin typeface="Arial"/>
                          <a:ea typeface="+mn-ea"/>
                          <a:cs typeface="+mn-cs"/>
                        </a:rPr>
                        <a:t>s</a:t>
                      </a:r>
                      <a:r>
                        <a:rPr lang="en-US" sz="2000" b="0" i="0" dirty="0" err="1">
                          <a:solidFill>
                            <a:schemeClr val="dk1"/>
                          </a:solidFill>
                          <a:latin typeface="Arial"/>
                          <a:ea typeface="+mn-ea"/>
                          <a:cs typeface="+mn-cs"/>
                        </a:rPr>
                        <a:t>urfactantes</a:t>
                      </a:r>
                      <a:r>
                        <a:rPr lang="en-US" sz="2000" b="0" i="0" dirty="0">
                          <a:solidFill>
                            <a:schemeClr val="dk1"/>
                          </a:solidFill>
                          <a:latin typeface="Arial"/>
                          <a:ea typeface="+mn-ea"/>
                          <a:cs typeface="+mn-cs"/>
                        </a:rPr>
                        <a:t>,</a:t>
                      </a:r>
                      <a:r>
                        <a:rPr lang="en-US" sz="2000" b="0" i="0" baseline="0" dirty="0">
                          <a:solidFill>
                            <a:schemeClr val="dk1"/>
                          </a:solidFill>
                          <a:latin typeface="Arial"/>
                          <a:ea typeface="+mn-ea"/>
                          <a:cs typeface="+mn-cs"/>
                        </a:rPr>
                        <a:t> </a:t>
                      </a:r>
                      <a:r>
                        <a:rPr lang="en-US" sz="2000" b="0" i="0" baseline="0" dirty="0" err="1">
                          <a:solidFill>
                            <a:schemeClr val="dk1"/>
                          </a:solidFill>
                          <a:latin typeface="Arial"/>
                          <a:ea typeface="+mn-ea"/>
                          <a:cs typeface="+mn-cs"/>
                        </a:rPr>
                        <a:t>l</a:t>
                      </a:r>
                      <a:r>
                        <a:rPr lang="en-US" sz="2000" b="0" i="0" dirty="0" err="1">
                          <a:solidFill>
                            <a:schemeClr val="dk1"/>
                          </a:solidFill>
                          <a:latin typeface="Arial"/>
                          <a:ea typeface="+mn-ea"/>
                          <a:cs typeface="+mn-cs"/>
                        </a:rPr>
                        <a:t>ubrificantes</a:t>
                      </a:r>
                      <a:r>
                        <a:rPr lang="en-US" sz="2000" b="0" i="0" baseline="0" dirty="0">
                          <a:solidFill>
                            <a:schemeClr val="dk1"/>
                          </a:solidFill>
                          <a:latin typeface="Arial"/>
                          <a:ea typeface="+mn-ea"/>
                          <a:cs typeface="+mn-cs"/>
                        </a:rPr>
                        <a:t> </a:t>
                      </a:r>
                      <a:br>
                        <a:rPr lang="en-US" sz="2000" b="0" i="0" baseline="0" dirty="0">
                          <a:solidFill>
                            <a:schemeClr val="dk1"/>
                          </a:solidFill>
                          <a:latin typeface="Arial"/>
                          <a:ea typeface="+mn-ea"/>
                          <a:cs typeface="+mn-cs"/>
                        </a:rPr>
                      </a:br>
                      <a:r>
                        <a:rPr lang="en-US" sz="2000" b="0" i="0" baseline="0" dirty="0">
                          <a:solidFill>
                            <a:schemeClr val="dk1"/>
                          </a:solidFill>
                          <a:latin typeface="Arial"/>
                          <a:ea typeface="+mn-ea"/>
                          <a:cs typeface="+mn-cs"/>
                        </a:rPr>
                        <a:t>e </a:t>
                      </a:r>
                      <a:r>
                        <a:rPr lang="en-US" sz="2000" b="0" i="0" baseline="0" dirty="0" err="1">
                          <a:solidFill>
                            <a:schemeClr val="dk1"/>
                          </a:solidFill>
                          <a:latin typeface="Arial"/>
                          <a:ea typeface="+mn-ea"/>
                          <a:cs typeface="+mn-cs"/>
                        </a:rPr>
                        <a:t>ó</a:t>
                      </a:r>
                      <a:r>
                        <a:rPr lang="en-US" sz="2000" b="0" i="0" dirty="0" err="1">
                          <a:solidFill>
                            <a:schemeClr val="dk1"/>
                          </a:solidFill>
                          <a:latin typeface="Arial"/>
                          <a:ea typeface="+mn-ea"/>
                          <a:cs typeface="+mn-cs"/>
                        </a:rPr>
                        <a:t>leos</a:t>
                      </a:r>
                      <a:r>
                        <a:rPr lang="en-US" sz="2000" b="0" i="0" dirty="0">
                          <a:solidFill>
                            <a:schemeClr val="dk1"/>
                          </a:solidFill>
                          <a:latin typeface="Arial"/>
                          <a:ea typeface="+mn-ea"/>
                          <a:cs typeface="+mn-cs"/>
                        </a:rPr>
                        <a:t> </a:t>
                      </a:r>
                      <a:r>
                        <a:rPr lang="en-US" sz="2000" b="0" i="0" dirty="0" err="1">
                          <a:solidFill>
                            <a:schemeClr val="dk1"/>
                          </a:solidFill>
                          <a:latin typeface="Arial"/>
                          <a:ea typeface="+mn-ea"/>
                          <a:cs typeface="+mn-cs"/>
                        </a:rPr>
                        <a:t>comestíveis</a:t>
                      </a:r>
                      <a:endParaRPr lang="en-US" sz="2000" b="0" i="0" dirty="0">
                        <a:solidFill>
                          <a:schemeClr val="dk1"/>
                        </a:solidFill>
                        <a:latin typeface="Arial"/>
                        <a:ea typeface="+mn-ea"/>
                        <a:cs typeface="+mn-cs"/>
                      </a:endParaRPr>
                    </a:p>
                  </a:txBody>
                  <a:tcPr anchor="ctr">
                    <a:lnL>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57360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28600" y="344085"/>
            <a:ext cx="8915400" cy="996696"/>
          </a:xfrm>
        </p:spPr>
        <p:txBody>
          <a:bodyPr>
            <a:normAutofit fontScale="90000"/>
          </a:bodyPr>
          <a:lstStyle/>
          <a:p>
            <a:pPr algn="l" defTabSz="685800">
              <a:lnSpc>
                <a:spcPct val="100000"/>
              </a:lnSpc>
              <a:spcBef>
                <a:spcPts val="0"/>
              </a:spcBef>
              <a:spcAft>
                <a:spcPts val="300"/>
              </a:spcAft>
              <a:buNone/>
            </a:pPr>
            <a:r>
              <a:rPr lang="en-US" sz="3700" b="0" i="0" spc="-80" dirty="0" err="1">
                <a:solidFill>
                  <a:srgbClr val="000000"/>
                </a:solidFill>
                <a:latin typeface="Arial Narrow"/>
                <a:ea typeface="+mj-ea"/>
                <a:cs typeface="Arial Narrow"/>
              </a:rPr>
              <a:t>Espectroscopia</a:t>
            </a:r>
            <a:r>
              <a:rPr lang="en-US" sz="3700" b="0" i="0" spc="-80" dirty="0">
                <a:solidFill>
                  <a:srgbClr val="000000"/>
                </a:solidFill>
                <a:latin typeface="Arial Narrow"/>
                <a:ea typeface="+mj-ea"/>
                <a:cs typeface="Arial Narrow"/>
              </a:rPr>
              <a:t> no </a:t>
            </a:r>
            <a:r>
              <a:rPr lang="en-US" sz="3700" b="0" i="0" spc="-80" dirty="0" err="1">
                <a:solidFill>
                  <a:srgbClr val="000000"/>
                </a:solidFill>
                <a:latin typeface="Arial Narrow"/>
                <a:ea typeface="+mj-ea"/>
                <a:cs typeface="Arial Narrow"/>
              </a:rPr>
              <a:t>infravermelho</a:t>
            </a:r>
            <a:r>
              <a:rPr lang="en-US" sz="3700" b="0" i="0" spc="-80" dirty="0">
                <a:solidFill>
                  <a:srgbClr val="000000"/>
                </a:solidFill>
                <a:latin typeface="Arial Narrow"/>
                <a:ea typeface="+mj-ea"/>
                <a:cs typeface="Arial Narrow"/>
              </a:rPr>
              <a:t> </a:t>
            </a:r>
            <a:r>
              <a:rPr lang="en-US" sz="3700" b="0" i="0" spc="-80" dirty="0" err="1">
                <a:solidFill>
                  <a:srgbClr val="000000"/>
                </a:solidFill>
                <a:latin typeface="Arial Narrow"/>
                <a:ea typeface="+mj-ea"/>
                <a:cs typeface="Arial Narrow"/>
              </a:rPr>
              <a:t>por</a:t>
            </a:r>
            <a:r>
              <a:rPr lang="en-US" sz="3700" b="0" i="0" spc="-80" dirty="0">
                <a:solidFill>
                  <a:srgbClr val="000000"/>
                </a:solidFill>
                <a:latin typeface="Arial Narrow"/>
                <a:ea typeface="+mj-ea"/>
                <a:cs typeface="Arial Narrow"/>
              </a:rPr>
              <a:t> </a:t>
            </a:r>
            <a:r>
              <a:rPr lang="en-US" sz="3700" b="0" i="0" spc="-80" dirty="0" err="1">
                <a:solidFill>
                  <a:srgbClr val="000000"/>
                </a:solidFill>
                <a:latin typeface="Arial Narrow"/>
                <a:ea typeface="+mj-ea"/>
                <a:cs typeface="Arial Narrow"/>
              </a:rPr>
              <a:t>transformada</a:t>
            </a:r>
            <a:r>
              <a:rPr lang="en-US" sz="3700" b="0" i="0" spc="-80" dirty="0">
                <a:solidFill>
                  <a:srgbClr val="000000"/>
                </a:solidFill>
                <a:latin typeface="Arial Narrow"/>
                <a:ea typeface="+mj-ea"/>
                <a:cs typeface="Arial Narrow"/>
              </a:rPr>
              <a:t> de Fourier</a:t>
            </a:r>
            <a:br>
              <a:rPr lang="en-US" sz="3400" b="0" i="0" dirty="0">
                <a:solidFill>
                  <a:srgbClr val="000000"/>
                </a:solidFill>
                <a:latin typeface="Arial Narrow"/>
                <a:ea typeface="+mj-ea"/>
                <a:cs typeface="Arial Narrow"/>
              </a:rPr>
            </a:br>
            <a:r>
              <a:rPr lang="en-US" sz="3400" b="0" i="0" dirty="0" err="1">
                <a:solidFill>
                  <a:srgbClr val="000000"/>
                </a:solidFill>
                <a:latin typeface="Arial Narrow"/>
                <a:ea typeface="+mj-ea"/>
                <a:cs typeface="Arial Narrow"/>
              </a:rPr>
              <a:t>Determinação</a:t>
            </a:r>
            <a:r>
              <a:rPr lang="en-US" sz="3400" b="0" i="0" dirty="0">
                <a:solidFill>
                  <a:srgbClr val="000000"/>
                </a:solidFill>
                <a:latin typeface="Arial Narrow"/>
                <a:ea typeface="+mj-ea"/>
                <a:cs typeface="Arial Narrow"/>
              </a:rPr>
              <a:t> de </a:t>
            </a:r>
            <a:r>
              <a:rPr lang="en-US" sz="3400" b="0" i="0" dirty="0" err="1">
                <a:solidFill>
                  <a:srgbClr val="000000"/>
                </a:solidFill>
                <a:latin typeface="Arial Narrow"/>
                <a:ea typeface="+mj-ea"/>
                <a:cs typeface="Arial Narrow"/>
              </a:rPr>
              <a:t>danos</a:t>
            </a:r>
            <a:r>
              <a:rPr lang="en-US" sz="3400" b="0" i="0" dirty="0">
                <a:solidFill>
                  <a:srgbClr val="000000"/>
                </a:solidFill>
                <a:latin typeface="Arial Narrow"/>
                <a:ea typeface="+mj-ea"/>
                <a:cs typeface="Arial Narrow"/>
              </a:rPr>
              <a:t> a </a:t>
            </a:r>
            <a:r>
              <a:rPr lang="en-US" sz="3400" b="0" i="0" dirty="0" err="1">
                <a:solidFill>
                  <a:srgbClr val="000000"/>
                </a:solidFill>
                <a:latin typeface="Arial Narrow"/>
                <a:ea typeface="+mj-ea"/>
                <a:cs typeface="Arial Narrow"/>
              </a:rPr>
              <a:t>compósitos</a:t>
            </a:r>
            <a:r>
              <a:rPr lang="en-US" sz="3400" b="0" i="0" dirty="0">
                <a:solidFill>
                  <a:srgbClr val="000000"/>
                </a:solidFill>
                <a:latin typeface="Arial Narrow"/>
                <a:ea typeface="+mj-ea"/>
                <a:cs typeface="Arial Narrow"/>
              </a:rPr>
              <a:t> </a:t>
            </a:r>
          </a:p>
        </p:txBody>
      </p:sp>
      <p:sp>
        <p:nvSpPr>
          <p:cNvPr id="7" name="Rectangle 9"/>
          <p:cNvSpPr>
            <a:spLocks noChangeArrowheads="1"/>
          </p:cNvSpPr>
          <p:nvPr/>
        </p:nvSpPr>
        <p:spPr bwMode="auto">
          <a:xfrm>
            <a:off x="230400" y="4377458"/>
            <a:ext cx="40851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defTabSz="914400">
              <a:buNone/>
            </a:pPr>
            <a:r>
              <a:rPr lang="en-AU" sz="1200" b="0" i="1" dirty="0">
                <a:solidFill>
                  <a:srgbClr val="616161"/>
                </a:solidFill>
                <a:latin typeface="Arial"/>
                <a:ea typeface="+mn-ea"/>
                <a:cs typeface="Arial"/>
              </a:rPr>
              <a:t>Material de </a:t>
            </a:r>
            <a:r>
              <a:rPr lang="en-AU" sz="1200" b="0" i="1" dirty="0" err="1">
                <a:solidFill>
                  <a:srgbClr val="616161"/>
                </a:solidFill>
                <a:latin typeface="Arial"/>
                <a:ea typeface="+mn-ea"/>
                <a:cs typeface="Arial"/>
              </a:rPr>
              <a:t>compósito</a:t>
            </a:r>
            <a:r>
              <a:rPr lang="en-AU" sz="1200" b="0" i="1" dirty="0">
                <a:solidFill>
                  <a:srgbClr val="616161"/>
                </a:solidFill>
                <a:latin typeface="Arial"/>
                <a:ea typeface="+mn-ea"/>
                <a:cs typeface="Arial"/>
              </a:rPr>
              <a:t> de </a:t>
            </a:r>
            <a:r>
              <a:rPr lang="en-AU" sz="1200" b="0" i="1" dirty="0" err="1">
                <a:solidFill>
                  <a:srgbClr val="616161"/>
                </a:solidFill>
                <a:latin typeface="Arial"/>
                <a:ea typeface="+mn-ea"/>
                <a:cs typeface="Arial"/>
              </a:rPr>
              <a:t>fita</a:t>
            </a:r>
            <a:r>
              <a:rPr lang="en-AU" sz="1200" b="0" i="1" dirty="0">
                <a:solidFill>
                  <a:srgbClr val="616161"/>
                </a:solidFill>
                <a:latin typeface="Arial"/>
                <a:ea typeface="+mn-ea"/>
                <a:cs typeface="Arial"/>
              </a:rPr>
              <a:t> </a:t>
            </a:r>
            <a:r>
              <a:rPr lang="en-AU" sz="1200" b="0" i="1" dirty="0" err="1">
                <a:solidFill>
                  <a:srgbClr val="616161"/>
                </a:solidFill>
                <a:latin typeface="Arial"/>
                <a:ea typeface="+mn-ea"/>
                <a:cs typeface="Arial"/>
              </a:rPr>
              <a:t>não</a:t>
            </a:r>
            <a:r>
              <a:rPr lang="en-AU" sz="1200" b="0" i="1" dirty="0">
                <a:solidFill>
                  <a:srgbClr val="616161"/>
                </a:solidFill>
                <a:latin typeface="Arial"/>
                <a:ea typeface="+mn-ea"/>
                <a:cs typeface="Arial"/>
              </a:rPr>
              <a:t> </a:t>
            </a:r>
            <a:r>
              <a:rPr lang="en-AU" sz="1200" b="0" i="1" dirty="0" err="1">
                <a:solidFill>
                  <a:srgbClr val="616161"/>
                </a:solidFill>
                <a:latin typeface="Arial"/>
                <a:ea typeface="+mn-ea"/>
                <a:cs typeface="Arial"/>
              </a:rPr>
              <a:t>acabado</a:t>
            </a:r>
            <a:r>
              <a:rPr lang="en-AU" sz="1200" b="0" i="1" dirty="0">
                <a:solidFill>
                  <a:srgbClr val="616161"/>
                </a:solidFill>
                <a:latin typeface="Arial"/>
                <a:ea typeface="+mn-ea"/>
                <a:cs typeface="Arial"/>
              </a:rPr>
              <a:t> de </a:t>
            </a:r>
            <a:r>
              <a:rPr lang="en-AU" sz="1200" b="0" i="1" dirty="0" err="1">
                <a:solidFill>
                  <a:srgbClr val="616161"/>
                </a:solidFill>
                <a:latin typeface="Arial"/>
                <a:ea typeface="+mn-ea"/>
                <a:cs typeface="Arial"/>
              </a:rPr>
              <a:t>epóxi</a:t>
            </a:r>
            <a:r>
              <a:rPr lang="en-AU" sz="1200" b="0" i="1" dirty="0">
                <a:solidFill>
                  <a:srgbClr val="616161"/>
                </a:solidFill>
                <a:latin typeface="Arial"/>
                <a:ea typeface="+mn-ea"/>
                <a:cs typeface="Arial"/>
              </a:rPr>
              <a:t> 1 </a:t>
            </a:r>
            <a:r>
              <a:rPr lang="en-AU" sz="1200" b="0" i="1" dirty="0" err="1">
                <a:solidFill>
                  <a:srgbClr val="616161"/>
                </a:solidFill>
                <a:latin typeface="Arial"/>
                <a:ea typeface="+mn-ea"/>
                <a:cs typeface="Arial"/>
              </a:rPr>
              <a:t>termicamente</a:t>
            </a:r>
            <a:r>
              <a:rPr lang="en-AU" sz="1200" b="0" i="1" dirty="0">
                <a:solidFill>
                  <a:srgbClr val="616161"/>
                </a:solidFill>
                <a:latin typeface="Arial"/>
                <a:ea typeface="+mn-ea"/>
                <a:cs typeface="Arial"/>
              </a:rPr>
              <a:t> </a:t>
            </a:r>
            <a:r>
              <a:rPr lang="en-AU" sz="1200" b="0" i="1" dirty="0" err="1">
                <a:solidFill>
                  <a:srgbClr val="616161"/>
                </a:solidFill>
                <a:latin typeface="Arial"/>
                <a:ea typeface="+mn-ea"/>
                <a:cs typeface="Arial"/>
              </a:rPr>
              <a:t>danificado</a:t>
            </a:r>
            <a:r>
              <a:rPr lang="en-AU" sz="1200" b="0" i="1" dirty="0">
                <a:solidFill>
                  <a:srgbClr val="616161"/>
                </a:solidFill>
                <a:latin typeface="Arial"/>
                <a:ea typeface="+mn-ea"/>
                <a:cs typeface="Arial"/>
              </a:rPr>
              <a:t>. </a:t>
            </a:r>
            <a:r>
              <a:rPr lang="en-AU" sz="1200" b="0" i="1" dirty="0" err="1">
                <a:solidFill>
                  <a:srgbClr val="616161"/>
                </a:solidFill>
                <a:latin typeface="Arial"/>
                <a:ea typeface="+mn-ea"/>
                <a:cs typeface="Arial"/>
              </a:rPr>
              <a:t>Os</a:t>
            </a:r>
            <a:r>
              <a:rPr lang="en-AU" sz="1200" b="0" i="1" dirty="0">
                <a:solidFill>
                  <a:srgbClr val="616161"/>
                </a:solidFill>
                <a:latin typeface="Arial"/>
                <a:ea typeface="+mn-ea"/>
                <a:cs typeface="Arial"/>
              </a:rPr>
              <a:t> </a:t>
            </a:r>
            <a:r>
              <a:rPr lang="en-AU" sz="1200" b="0" i="1" dirty="0" err="1">
                <a:solidFill>
                  <a:srgbClr val="616161"/>
                </a:solidFill>
                <a:latin typeface="Arial"/>
                <a:ea typeface="+mn-ea"/>
                <a:cs typeface="Arial"/>
              </a:rPr>
              <a:t>cupons</a:t>
            </a:r>
            <a:r>
              <a:rPr lang="en-AU" sz="1200" b="0" i="1" dirty="0">
                <a:solidFill>
                  <a:srgbClr val="616161"/>
                </a:solidFill>
                <a:latin typeface="Arial"/>
                <a:ea typeface="+mn-ea"/>
                <a:cs typeface="Arial"/>
              </a:rPr>
              <a:t> de </a:t>
            </a:r>
            <a:r>
              <a:rPr lang="en-AU" sz="1200" b="0" i="1" dirty="0" err="1">
                <a:solidFill>
                  <a:srgbClr val="616161"/>
                </a:solidFill>
                <a:latin typeface="Arial"/>
                <a:ea typeface="+mn-ea"/>
                <a:cs typeface="Arial"/>
              </a:rPr>
              <a:t>compósito</a:t>
            </a:r>
            <a:r>
              <a:rPr lang="en-AU" sz="1200" b="0" i="1" dirty="0">
                <a:solidFill>
                  <a:srgbClr val="616161"/>
                </a:solidFill>
                <a:latin typeface="Arial"/>
                <a:ea typeface="+mn-ea"/>
                <a:cs typeface="Arial"/>
              </a:rPr>
              <a:t> </a:t>
            </a:r>
            <a:r>
              <a:rPr lang="en-AU" sz="1200" b="0" i="1" dirty="0" err="1">
                <a:solidFill>
                  <a:srgbClr val="616161"/>
                </a:solidFill>
                <a:latin typeface="Arial"/>
                <a:ea typeface="+mn-ea"/>
                <a:cs typeface="Arial"/>
              </a:rPr>
              <a:t>são</a:t>
            </a:r>
            <a:r>
              <a:rPr lang="en-AU" sz="1200" b="0" i="1" dirty="0">
                <a:solidFill>
                  <a:srgbClr val="616161"/>
                </a:solidFill>
                <a:latin typeface="Arial"/>
                <a:ea typeface="+mn-ea"/>
                <a:cs typeface="Arial"/>
              </a:rPr>
              <a:t> </a:t>
            </a:r>
            <a:r>
              <a:rPr lang="en-AU" sz="1200" b="0" i="1" dirty="0" err="1">
                <a:solidFill>
                  <a:srgbClr val="616161"/>
                </a:solidFill>
                <a:latin typeface="Arial"/>
                <a:ea typeface="+mn-ea"/>
                <a:cs typeface="Arial"/>
              </a:rPr>
              <a:t>expostos</a:t>
            </a:r>
            <a:r>
              <a:rPr lang="en-AU" sz="1200" b="0" i="1" dirty="0">
                <a:solidFill>
                  <a:srgbClr val="616161"/>
                </a:solidFill>
                <a:latin typeface="Arial"/>
                <a:ea typeface="+mn-ea"/>
                <a:cs typeface="Arial"/>
              </a:rPr>
              <a:t> a </a:t>
            </a:r>
            <a:r>
              <a:rPr lang="en-AU" sz="1200" b="0" i="1" dirty="0" err="1">
                <a:solidFill>
                  <a:srgbClr val="616161"/>
                </a:solidFill>
                <a:latin typeface="Arial"/>
                <a:ea typeface="+mn-ea"/>
                <a:cs typeface="Arial"/>
              </a:rPr>
              <a:t>uma</a:t>
            </a:r>
            <a:r>
              <a:rPr lang="en-AU" sz="1200" b="0" i="1" dirty="0">
                <a:solidFill>
                  <a:srgbClr val="616161"/>
                </a:solidFill>
                <a:latin typeface="Arial"/>
                <a:ea typeface="+mn-ea"/>
                <a:cs typeface="Arial"/>
              </a:rPr>
              <a:t> </a:t>
            </a:r>
            <a:r>
              <a:rPr lang="en-AU" sz="1200" b="0" i="1" dirty="0" err="1">
                <a:solidFill>
                  <a:srgbClr val="616161"/>
                </a:solidFill>
                <a:latin typeface="Arial"/>
                <a:ea typeface="+mn-ea"/>
                <a:cs typeface="Arial"/>
              </a:rPr>
              <a:t>faixa</a:t>
            </a:r>
            <a:r>
              <a:rPr lang="en-AU" sz="1200" b="0" i="1" dirty="0">
                <a:solidFill>
                  <a:srgbClr val="616161"/>
                </a:solidFill>
                <a:latin typeface="Arial"/>
                <a:ea typeface="+mn-ea"/>
                <a:cs typeface="Arial"/>
              </a:rPr>
              <a:t> de </a:t>
            </a:r>
            <a:r>
              <a:rPr lang="en-AU" sz="1200" b="0" i="1" dirty="0" err="1">
                <a:solidFill>
                  <a:srgbClr val="616161"/>
                </a:solidFill>
                <a:latin typeface="Arial"/>
                <a:ea typeface="+mn-ea"/>
                <a:cs typeface="Arial"/>
              </a:rPr>
              <a:t>temperaturas</a:t>
            </a:r>
            <a:r>
              <a:rPr lang="en-AU" sz="1200" b="0" i="1" dirty="0">
                <a:solidFill>
                  <a:srgbClr val="616161"/>
                </a:solidFill>
                <a:latin typeface="Arial"/>
                <a:ea typeface="+mn-ea"/>
                <a:cs typeface="Arial"/>
              </a:rPr>
              <a:t> </a:t>
            </a:r>
            <a:r>
              <a:rPr lang="en-AU" sz="1200" b="0" i="1" dirty="0" err="1">
                <a:solidFill>
                  <a:srgbClr val="616161"/>
                </a:solidFill>
                <a:latin typeface="Arial"/>
                <a:ea typeface="+mn-ea"/>
                <a:cs typeface="Arial"/>
              </a:rPr>
              <a:t>por</a:t>
            </a:r>
            <a:r>
              <a:rPr lang="en-AU" sz="1200" b="0" i="1" dirty="0">
                <a:solidFill>
                  <a:srgbClr val="616161"/>
                </a:solidFill>
                <a:latin typeface="Arial"/>
                <a:ea typeface="+mn-ea"/>
                <a:cs typeface="Arial"/>
              </a:rPr>
              <a:t> 1 </a:t>
            </a:r>
            <a:r>
              <a:rPr lang="en-AU" sz="1200" b="0" i="1" dirty="0" err="1">
                <a:solidFill>
                  <a:srgbClr val="616161"/>
                </a:solidFill>
                <a:latin typeface="Arial"/>
                <a:ea typeface="+mn-ea"/>
                <a:cs typeface="Arial"/>
              </a:rPr>
              <a:t>hora</a:t>
            </a:r>
            <a:r>
              <a:rPr lang="en-AU" sz="1200" b="0" i="1" dirty="0">
                <a:solidFill>
                  <a:srgbClr val="616161"/>
                </a:solidFill>
                <a:latin typeface="Arial"/>
                <a:ea typeface="+mn-ea"/>
                <a:cs typeface="Arial"/>
              </a:rPr>
              <a:t>. A </a:t>
            </a:r>
            <a:r>
              <a:rPr lang="en-AU" sz="1200" b="0" i="1" dirty="0" err="1">
                <a:solidFill>
                  <a:srgbClr val="616161"/>
                </a:solidFill>
                <a:latin typeface="Arial"/>
                <a:ea typeface="+mn-ea"/>
                <a:cs typeface="Arial"/>
              </a:rPr>
              <a:t>banda</a:t>
            </a:r>
            <a:r>
              <a:rPr lang="en-AU" sz="1200" b="0" i="1" dirty="0">
                <a:solidFill>
                  <a:srgbClr val="616161"/>
                </a:solidFill>
                <a:latin typeface="Arial"/>
                <a:ea typeface="+mn-ea"/>
                <a:cs typeface="Arial"/>
              </a:rPr>
              <a:t> de </a:t>
            </a:r>
            <a:r>
              <a:rPr lang="en-AU" sz="1200" b="0" i="1" dirty="0" err="1">
                <a:solidFill>
                  <a:srgbClr val="616161"/>
                </a:solidFill>
                <a:latin typeface="Arial"/>
                <a:ea typeface="+mn-ea"/>
                <a:cs typeface="Arial"/>
              </a:rPr>
              <a:t>absorção</a:t>
            </a:r>
            <a:r>
              <a:rPr lang="en-AU" sz="1200" b="0" i="1" dirty="0">
                <a:solidFill>
                  <a:srgbClr val="616161"/>
                </a:solidFill>
                <a:latin typeface="Arial"/>
                <a:ea typeface="+mn-ea"/>
                <a:cs typeface="Arial"/>
              </a:rPr>
              <a:t> </a:t>
            </a:r>
            <a:r>
              <a:rPr lang="en-AU" sz="1200" b="0" i="1" dirty="0" err="1">
                <a:solidFill>
                  <a:srgbClr val="616161"/>
                </a:solidFill>
                <a:latin typeface="Arial"/>
                <a:ea typeface="+mn-ea"/>
                <a:cs typeface="Arial"/>
              </a:rPr>
              <a:t>em</a:t>
            </a:r>
            <a:r>
              <a:rPr lang="en-AU" sz="1200" b="0" i="1" dirty="0">
                <a:solidFill>
                  <a:srgbClr val="616161"/>
                </a:solidFill>
                <a:latin typeface="Arial"/>
                <a:ea typeface="+mn-ea"/>
                <a:cs typeface="Arial"/>
              </a:rPr>
              <a:t> 1722 cm-1 (</a:t>
            </a:r>
            <a:r>
              <a:rPr lang="en-AU" sz="1200" b="0" i="1" dirty="0" err="1">
                <a:solidFill>
                  <a:srgbClr val="616161"/>
                </a:solidFill>
                <a:latin typeface="Arial"/>
                <a:ea typeface="+mn-ea"/>
                <a:cs typeface="Arial"/>
              </a:rPr>
              <a:t>círculo</a:t>
            </a:r>
            <a:r>
              <a:rPr lang="en-AU" sz="1200" b="0" i="1" dirty="0">
                <a:solidFill>
                  <a:srgbClr val="616161"/>
                </a:solidFill>
                <a:latin typeface="Arial"/>
                <a:ea typeface="+mn-ea"/>
                <a:cs typeface="Arial"/>
              </a:rPr>
              <a:t> </a:t>
            </a:r>
            <a:r>
              <a:rPr lang="en-AU" sz="1200" b="0" i="1" dirty="0" err="1">
                <a:solidFill>
                  <a:srgbClr val="616161"/>
                </a:solidFill>
                <a:latin typeface="Arial"/>
                <a:ea typeface="+mn-ea"/>
                <a:cs typeface="Arial"/>
              </a:rPr>
              <a:t>vermelho</a:t>
            </a:r>
            <a:r>
              <a:rPr lang="en-AU" sz="1200" b="0" i="1" dirty="0">
                <a:solidFill>
                  <a:srgbClr val="616161"/>
                </a:solidFill>
                <a:latin typeface="Arial"/>
                <a:ea typeface="+mn-ea"/>
                <a:cs typeface="Arial"/>
              </a:rPr>
              <a:t>) </a:t>
            </a:r>
            <a:r>
              <a:rPr lang="en-AU" sz="1200" b="0" i="1" dirty="0" err="1">
                <a:solidFill>
                  <a:srgbClr val="616161"/>
                </a:solidFill>
                <a:latin typeface="Arial"/>
                <a:ea typeface="+mn-ea"/>
                <a:cs typeface="Arial"/>
              </a:rPr>
              <a:t>decorre</a:t>
            </a:r>
            <a:r>
              <a:rPr lang="en-AU" sz="1200" b="0" i="1" dirty="0">
                <a:solidFill>
                  <a:srgbClr val="616161"/>
                </a:solidFill>
                <a:latin typeface="Arial"/>
                <a:ea typeface="+mn-ea"/>
                <a:cs typeface="Arial"/>
              </a:rPr>
              <a:t> da </a:t>
            </a:r>
            <a:r>
              <a:rPr lang="en-AU" sz="1200" b="0" i="1" dirty="0" err="1">
                <a:solidFill>
                  <a:srgbClr val="616161"/>
                </a:solidFill>
                <a:latin typeface="Arial"/>
                <a:ea typeface="+mn-ea"/>
                <a:cs typeface="Arial"/>
              </a:rPr>
              <a:t>vibração</a:t>
            </a:r>
            <a:r>
              <a:rPr lang="en-AU" sz="1200" b="0" i="1" dirty="0">
                <a:solidFill>
                  <a:srgbClr val="616161"/>
                </a:solidFill>
                <a:latin typeface="Arial"/>
                <a:ea typeface="+mn-ea"/>
                <a:cs typeface="Arial"/>
              </a:rPr>
              <a:t> do </a:t>
            </a:r>
            <a:r>
              <a:rPr lang="en-AU" sz="1200" b="0" i="1" dirty="0" err="1">
                <a:solidFill>
                  <a:srgbClr val="616161"/>
                </a:solidFill>
                <a:latin typeface="Arial"/>
                <a:ea typeface="+mn-ea"/>
                <a:cs typeface="Arial"/>
              </a:rPr>
              <a:t>estiramento</a:t>
            </a:r>
            <a:r>
              <a:rPr lang="en-AU" sz="1200" b="0" i="1" dirty="0">
                <a:solidFill>
                  <a:srgbClr val="616161"/>
                </a:solidFill>
                <a:latin typeface="Arial"/>
                <a:ea typeface="+mn-ea"/>
                <a:cs typeface="Arial"/>
              </a:rPr>
              <a:t> da </a:t>
            </a:r>
            <a:r>
              <a:rPr lang="en-AU" sz="1200" b="0" i="1" dirty="0" err="1">
                <a:solidFill>
                  <a:srgbClr val="616161"/>
                </a:solidFill>
                <a:latin typeface="Arial"/>
                <a:ea typeface="+mn-ea"/>
                <a:cs typeface="Arial"/>
              </a:rPr>
              <a:t>carbonila</a:t>
            </a:r>
            <a:r>
              <a:rPr lang="en-AU" sz="1200" b="0" i="1" dirty="0">
                <a:solidFill>
                  <a:srgbClr val="616161"/>
                </a:solidFill>
                <a:latin typeface="Arial"/>
                <a:ea typeface="+mn-ea"/>
                <a:cs typeface="Arial"/>
              </a:rPr>
              <a:t> </a:t>
            </a:r>
            <a:r>
              <a:rPr lang="en-AU" sz="1200" b="0" i="1" dirty="0" err="1">
                <a:solidFill>
                  <a:srgbClr val="616161"/>
                </a:solidFill>
                <a:latin typeface="Arial"/>
                <a:ea typeface="+mn-ea"/>
                <a:cs typeface="Arial"/>
              </a:rPr>
              <a:t>associado</a:t>
            </a:r>
            <a:r>
              <a:rPr lang="en-AU" sz="1200" b="0" i="1" dirty="0">
                <a:solidFill>
                  <a:srgbClr val="616161"/>
                </a:solidFill>
                <a:latin typeface="Arial"/>
                <a:ea typeface="+mn-ea"/>
                <a:cs typeface="Arial"/>
              </a:rPr>
              <a:t> à </a:t>
            </a:r>
            <a:r>
              <a:rPr lang="en-AU" sz="1200" b="0" i="1" dirty="0" err="1">
                <a:solidFill>
                  <a:srgbClr val="616161"/>
                </a:solidFill>
                <a:latin typeface="Arial"/>
                <a:ea typeface="+mn-ea"/>
                <a:cs typeface="Arial"/>
              </a:rPr>
              <a:t>oxidação</a:t>
            </a:r>
            <a:r>
              <a:rPr lang="en-AU" sz="1200" b="0" i="1" dirty="0">
                <a:solidFill>
                  <a:srgbClr val="616161"/>
                </a:solidFill>
                <a:latin typeface="Arial"/>
                <a:ea typeface="+mn-ea"/>
                <a:cs typeface="Arial"/>
              </a:rPr>
              <a:t> da </a:t>
            </a:r>
            <a:r>
              <a:rPr lang="en-AU" sz="1200" b="0" i="1" dirty="0" err="1">
                <a:solidFill>
                  <a:srgbClr val="616161"/>
                </a:solidFill>
                <a:latin typeface="Arial"/>
                <a:ea typeface="+mn-ea"/>
                <a:cs typeface="Arial"/>
              </a:rPr>
              <a:t>resina</a:t>
            </a:r>
            <a:r>
              <a:rPr lang="en-AU" sz="1200" b="0" i="1" dirty="0">
                <a:solidFill>
                  <a:srgbClr val="616161"/>
                </a:solidFill>
                <a:latin typeface="Arial"/>
                <a:ea typeface="+mn-ea"/>
                <a:cs typeface="Arial"/>
              </a:rPr>
              <a:t> e </a:t>
            </a:r>
            <a:r>
              <a:rPr lang="en-AU" sz="1200" b="0" i="1" dirty="0" err="1">
                <a:solidFill>
                  <a:srgbClr val="616161"/>
                </a:solidFill>
                <a:latin typeface="Arial"/>
                <a:ea typeface="+mn-ea"/>
                <a:cs typeface="Arial"/>
              </a:rPr>
              <a:t>indica</a:t>
            </a:r>
            <a:r>
              <a:rPr lang="en-AU" sz="1200" b="0" i="1" dirty="0">
                <a:solidFill>
                  <a:srgbClr val="616161"/>
                </a:solidFill>
                <a:latin typeface="Arial"/>
                <a:ea typeface="+mn-ea"/>
                <a:cs typeface="Arial"/>
              </a:rPr>
              <a:t> </a:t>
            </a:r>
            <a:r>
              <a:rPr lang="en-AU" sz="1200" b="0" i="1" dirty="0" err="1">
                <a:solidFill>
                  <a:srgbClr val="616161"/>
                </a:solidFill>
                <a:latin typeface="Arial"/>
                <a:ea typeface="+mn-ea"/>
                <a:cs typeface="Arial"/>
              </a:rPr>
              <a:t>sobre-exposição</a:t>
            </a:r>
            <a:r>
              <a:rPr lang="en-AU" sz="1200" b="0" i="1" dirty="0">
                <a:solidFill>
                  <a:srgbClr val="616161"/>
                </a:solidFill>
                <a:latin typeface="Arial"/>
                <a:ea typeface="+mn-ea"/>
                <a:cs typeface="Arial"/>
              </a:rPr>
              <a:t> </a:t>
            </a:r>
            <a:r>
              <a:rPr lang="en-AU" sz="1200" b="0" i="1" dirty="0" err="1">
                <a:solidFill>
                  <a:srgbClr val="616161"/>
                </a:solidFill>
                <a:latin typeface="Arial"/>
                <a:ea typeface="+mn-ea"/>
                <a:cs typeface="Arial"/>
              </a:rPr>
              <a:t>térmica</a:t>
            </a:r>
            <a:r>
              <a:rPr lang="en-AU" sz="1200" b="0" i="1" dirty="0">
                <a:solidFill>
                  <a:srgbClr val="616161"/>
                </a:solidFill>
                <a:latin typeface="Arial"/>
                <a:ea typeface="+mn-ea"/>
                <a:cs typeface="Arial"/>
              </a:rPr>
              <a:t>.</a:t>
            </a:r>
          </a:p>
        </p:txBody>
      </p:sp>
      <p:sp>
        <p:nvSpPr>
          <p:cNvPr id="10" name="Rectangle 9"/>
          <p:cNvSpPr>
            <a:spLocks noChangeArrowheads="1"/>
          </p:cNvSpPr>
          <p:nvPr/>
        </p:nvSpPr>
        <p:spPr bwMode="auto">
          <a:xfrm>
            <a:off x="4788000" y="4377458"/>
            <a:ext cx="4341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p>
            <a:pPr algn="l" defTabSz="914400">
              <a:buNone/>
            </a:pPr>
            <a:r>
              <a:rPr lang="en-AU" sz="1200" b="0" i="1" spc="-20" dirty="0">
                <a:solidFill>
                  <a:srgbClr val="616161"/>
                </a:solidFill>
                <a:latin typeface="Arial"/>
                <a:ea typeface="+mn-ea"/>
                <a:cs typeface="Arial"/>
              </a:rPr>
              <a:t>Material de </a:t>
            </a:r>
            <a:r>
              <a:rPr lang="en-AU" sz="1200" b="0" i="1" spc="-20" dirty="0" err="1">
                <a:solidFill>
                  <a:srgbClr val="616161"/>
                </a:solidFill>
                <a:latin typeface="Arial"/>
                <a:ea typeface="+mn-ea"/>
                <a:cs typeface="Arial"/>
              </a:rPr>
              <a:t>compósito</a:t>
            </a:r>
            <a:r>
              <a:rPr lang="en-AU" sz="1200" b="0" i="1" spc="-20" dirty="0">
                <a:solidFill>
                  <a:srgbClr val="616161"/>
                </a:solidFill>
                <a:latin typeface="Arial"/>
                <a:ea typeface="+mn-ea"/>
                <a:cs typeface="Arial"/>
              </a:rPr>
              <a:t> de </a:t>
            </a:r>
            <a:r>
              <a:rPr lang="en-AU" sz="1200" b="0" i="1" spc="-20" dirty="0" err="1">
                <a:solidFill>
                  <a:srgbClr val="616161"/>
                </a:solidFill>
                <a:latin typeface="Arial"/>
                <a:ea typeface="+mn-ea"/>
                <a:cs typeface="Arial"/>
              </a:rPr>
              <a:t>fita</a:t>
            </a:r>
            <a:r>
              <a:rPr lang="en-AU" sz="1200" b="0" i="1" spc="-20" dirty="0">
                <a:solidFill>
                  <a:srgbClr val="616161"/>
                </a:solidFill>
                <a:latin typeface="Arial"/>
                <a:ea typeface="+mn-ea"/>
                <a:cs typeface="Arial"/>
              </a:rPr>
              <a:t> </a:t>
            </a:r>
            <a:r>
              <a:rPr lang="en-AU" sz="1200" b="0" i="1" spc="-20" dirty="0" err="1">
                <a:solidFill>
                  <a:srgbClr val="616161"/>
                </a:solidFill>
                <a:latin typeface="Arial"/>
                <a:ea typeface="+mn-ea"/>
                <a:cs typeface="Arial"/>
              </a:rPr>
              <a:t>acabado</a:t>
            </a:r>
            <a:r>
              <a:rPr lang="en-AU" sz="1200" b="0" i="1" spc="-20" dirty="0">
                <a:solidFill>
                  <a:srgbClr val="616161"/>
                </a:solidFill>
                <a:latin typeface="Arial"/>
                <a:ea typeface="+mn-ea"/>
                <a:cs typeface="Arial"/>
              </a:rPr>
              <a:t> de </a:t>
            </a:r>
            <a:r>
              <a:rPr lang="en-AU" sz="1200" b="0" i="1" spc="-20" dirty="0" err="1">
                <a:solidFill>
                  <a:srgbClr val="616161"/>
                </a:solidFill>
                <a:latin typeface="Arial"/>
                <a:ea typeface="+mn-ea"/>
                <a:cs typeface="Arial"/>
              </a:rPr>
              <a:t>epóxi</a:t>
            </a:r>
            <a:r>
              <a:rPr lang="en-AU" sz="1200" b="0" i="1" spc="-20" dirty="0">
                <a:solidFill>
                  <a:srgbClr val="616161"/>
                </a:solidFill>
                <a:latin typeface="Arial"/>
                <a:ea typeface="+mn-ea"/>
                <a:cs typeface="Arial"/>
              </a:rPr>
              <a:t> 1 </a:t>
            </a:r>
            <a:r>
              <a:rPr lang="en-AU" sz="1200" b="0" i="1" spc="-20" dirty="0" err="1">
                <a:solidFill>
                  <a:srgbClr val="616161"/>
                </a:solidFill>
                <a:latin typeface="Arial"/>
                <a:ea typeface="+mn-ea"/>
                <a:cs typeface="Arial"/>
              </a:rPr>
              <a:t>termicamente</a:t>
            </a:r>
            <a:r>
              <a:rPr lang="en-AU" sz="1200" b="0" i="1" spc="-20" dirty="0">
                <a:solidFill>
                  <a:srgbClr val="616161"/>
                </a:solidFill>
                <a:latin typeface="Arial"/>
                <a:ea typeface="+mn-ea"/>
                <a:cs typeface="Arial"/>
              </a:rPr>
              <a:t> </a:t>
            </a:r>
            <a:r>
              <a:rPr lang="en-AU" sz="1200" b="0" i="1" spc="-20" dirty="0" err="1">
                <a:solidFill>
                  <a:srgbClr val="616161"/>
                </a:solidFill>
                <a:latin typeface="Arial"/>
                <a:ea typeface="+mn-ea"/>
                <a:cs typeface="Arial"/>
              </a:rPr>
              <a:t>danificado</a:t>
            </a:r>
            <a:r>
              <a:rPr lang="en-AU" sz="1200" b="0" i="1" spc="-20" dirty="0">
                <a:solidFill>
                  <a:srgbClr val="616161"/>
                </a:solidFill>
                <a:latin typeface="Arial"/>
                <a:ea typeface="+mn-ea"/>
                <a:cs typeface="Arial"/>
              </a:rPr>
              <a:t>. </a:t>
            </a:r>
            <a:r>
              <a:rPr lang="en-AU" sz="1200" b="0" i="1" spc="-20" dirty="0" err="1">
                <a:solidFill>
                  <a:srgbClr val="616161"/>
                </a:solidFill>
                <a:latin typeface="Arial"/>
                <a:ea typeface="+mn-ea"/>
                <a:cs typeface="Arial"/>
              </a:rPr>
              <a:t>Os</a:t>
            </a:r>
            <a:r>
              <a:rPr lang="en-AU" sz="1200" b="0" i="1" spc="-20" dirty="0">
                <a:solidFill>
                  <a:srgbClr val="616161"/>
                </a:solidFill>
                <a:latin typeface="Arial"/>
                <a:ea typeface="+mn-ea"/>
                <a:cs typeface="Arial"/>
              </a:rPr>
              <a:t> </a:t>
            </a:r>
            <a:r>
              <a:rPr lang="en-AU" sz="1200" b="0" i="1" spc="-20" dirty="0" err="1">
                <a:solidFill>
                  <a:srgbClr val="616161"/>
                </a:solidFill>
                <a:latin typeface="Arial"/>
                <a:ea typeface="+mn-ea"/>
                <a:cs typeface="Arial"/>
              </a:rPr>
              <a:t>cupons</a:t>
            </a:r>
            <a:r>
              <a:rPr lang="en-AU" sz="1200" b="0" i="1" spc="-20" dirty="0">
                <a:solidFill>
                  <a:srgbClr val="616161"/>
                </a:solidFill>
                <a:latin typeface="Arial"/>
                <a:ea typeface="+mn-ea"/>
                <a:cs typeface="Arial"/>
              </a:rPr>
              <a:t> de </a:t>
            </a:r>
            <a:r>
              <a:rPr lang="en-AU" sz="1200" b="0" i="1" spc="-20" dirty="0" err="1">
                <a:solidFill>
                  <a:srgbClr val="616161"/>
                </a:solidFill>
                <a:latin typeface="Arial"/>
                <a:ea typeface="+mn-ea"/>
                <a:cs typeface="Arial"/>
              </a:rPr>
              <a:t>compósito</a:t>
            </a:r>
            <a:r>
              <a:rPr lang="en-AU" sz="1200" b="0" i="1" spc="-20" dirty="0">
                <a:solidFill>
                  <a:srgbClr val="616161"/>
                </a:solidFill>
                <a:latin typeface="Arial"/>
                <a:ea typeface="+mn-ea"/>
                <a:cs typeface="Arial"/>
              </a:rPr>
              <a:t> </a:t>
            </a:r>
            <a:r>
              <a:rPr lang="en-AU" sz="1200" b="0" i="1" spc="-20" dirty="0" err="1">
                <a:solidFill>
                  <a:srgbClr val="616161"/>
                </a:solidFill>
                <a:latin typeface="Arial"/>
                <a:ea typeface="+mn-ea"/>
                <a:cs typeface="Arial"/>
              </a:rPr>
              <a:t>são</a:t>
            </a:r>
            <a:r>
              <a:rPr lang="en-AU" sz="1200" b="0" i="1" spc="-20" dirty="0">
                <a:solidFill>
                  <a:srgbClr val="616161"/>
                </a:solidFill>
                <a:latin typeface="Arial"/>
                <a:ea typeface="+mn-ea"/>
                <a:cs typeface="Arial"/>
              </a:rPr>
              <a:t> </a:t>
            </a:r>
            <a:r>
              <a:rPr lang="en-AU" sz="1200" b="0" i="1" spc="-20" dirty="0" err="1">
                <a:solidFill>
                  <a:srgbClr val="616161"/>
                </a:solidFill>
                <a:latin typeface="Arial"/>
                <a:ea typeface="+mn-ea"/>
                <a:cs typeface="Arial"/>
              </a:rPr>
              <a:t>expostos</a:t>
            </a:r>
            <a:r>
              <a:rPr lang="en-AU" sz="1200" b="0" i="1" spc="-20" dirty="0">
                <a:solidFill>
                  <a:srgbClr val="616161"/>
                </a:solidFill>
                <a:latin typeface="Arial"/>
                <a:ea typeface="+mn-ea"/>
                <a:cs typeface="Arial"/>
              </a:rPr>
              <a:t> a </a:t>
            </a:r>
            <a:r>
              <a:rPr lang="en-AU" sz="1200" b="0" i="1" spc="-20" dirty="0" err="1">
                <a:solidFill>
                  <a:srgbClr val="616161"/>
                </a:solidFill>
                <a:latin typeface="Arial"/>
                <a:ea typeface="+mn-ea"/>
                <a:cs typeface="Arial"/>
              </a:rPr>
              <a:t>uma</a:t>
            </a:r>
            <a:r>
              <a:rPr lang="en-AU" sz="1200" b="0" i="1" spc="-20" dirty="0">
                <a:solidFill>
                  <a:srgbClr val="616161"/>
                </a:solidFill>
                <a:latin typeface="Arial"/>
                <a:ea typeface="+mn-ea"/>
                <a:cs typeface="Arial"/>
              </a:rPr>
              <a:t> </a:t>
            </a:r>
            <a:r>
              <a:rPr lang="en-AU" sz="1200" b="0" i="1" spc="-20" dirty="0" err="1">
                <a:solidFill>
                  <a:srgbClr val="616161"/>
                </a:solidFill>
                <a:latin typeface="Arial"/>
                <a:ea typeface="+mn-ea"/>
                <a:cs typeface="Arial"/>
              </a:rPr>
              <a:t>faixa</a:t>
            </a:r>
            <a:r>
              <a:rPr lang="en-AU" sz="1200" b="0" i="1" spc="-20" dirty="0">
                <a:solidFill>
                  <a:srgbClr val="616161"/>
                </a:solidFill>
                <a:latin typeface="Arial"/>
                <a:ea typeface="+mn-ea"/>
                <a:cs typeface="Arial"/>
              </a:rPr>
              <a:t> de </a:t>
            </a:r>
            <a:r>
              <a:rPr lang="en-AU" sz="1200" b="0" i="1" spc="-20" dirty="0" err="1">
                <a:solidFill>
                  <a:srgbClr val="616161"/>
                </a:solidFill>
                <a:latin typeface="Arial"/>
                <a:ea typeface="+mn-ea"/>
                <a:cs typeface="Arial"/>
              </a:rPr>
              <a:t>temperaturas</a:t>
            </a:r>
            <a:r>
              <a:rPr lang="en-AU" sz="1200" b="0" i="1" spc="-20" dirty="0">
                <a:solidFill>
                  <a:srgbClr val="616161"/>
                </a:solidFill>
                <a:latin typeface="Arial"/>
                <a:ea typeface="+mn-ea"/>
                <a:cs typeface="Arial"/>
              </a:rPr>
              <a:t> </a:t>
            </a:r>
            <a:r>
              <a:rPr lang="en-AU" sz="1200" b="0" i="1" spc="-20" dirty="0" err="1">
                <a:solidFill>
                  <a:srgbClr val="616161"/>
                </a:solidFill>
                <a:latin typeface="Arial"/>
                <a:ea typeface="+mn-ea"/>
                <a:cs typeface="Arial"/>
              </a:rPr>
              <a:t>por</a:t>
            </a:r>
            <a:r>
              <a:rPr lang="en-AU" sz="1200" b="0" i="1" spc="-20" dirty="0">
                <a:solidFill>
                  <a:srgbClr val="616161"/>
                </a:solidFill>
                <a:latin typeface="Arial"/>
                <a:ea typeface="+mn-ea"/>
                <a:cs typeface="Arial"/>
              </a:rPr>
              <a:t> 1 </a:t>
            </a:r>
            <a:r>
              <a:rPr lang="en-AU" sz="1200" b="0" i="1" spc="-20" dirty="0" err="1">
                <a:solidFill>
                  <a:srgbClr val="616161"/>
                </a:solidFill>
                <a:latin typeface="Arial"/>
                <a:ea typeface="+mn-ea"/>
                <a:cs typeface="Arial"/>
              </a:rPr>
              <a:t>hora</a:t>
            </a:r>
            <a:r>
              <a:rPr lang="en-AU" sz="1200" b="0" i="1" spc="-20" dirty="0">
                <a:solidFill>
                  <a:srgbClr val="616161"/>
                </a:solidFill>
                <a:latin typeface="Arial"/>
                <a:ea typeface="+mn-ea"/>
                <a:cs typeface="Arial"/>
              </a:rPr>
              <a:t>. A </a:t>
            </a:r>
            <a:r>
              <a:rPr lang="en-AU" sz="1200" b="0" i="1" spc="-20" dirty="0" err="1">
                <a:solidFill>
                  <a:srgbClr val="616161"/>
                </a:solidFill>
                <a:latin typeface="Arial"/>
                <a:ea typeface="+mn-ea"/>
                <a:cs typeface="Arial"/>
              </a:rPr>
              <a:t>vibração</a:t>
            </a:r>
            <a:r>
              <a:rPr lang="en-AU" sz="1200" b="0" i="1" spc="-20" dirty="0">
                <a:solidFill>
                  <a:srgbClr val="616161"/>
                </a:solidFill>
                <a:latin typeface="Arial"/>
                <a:ea typeface="+mn-ea"/>
                <a:cs typeface="Arial"/>
              </a:rPr>
              <a:t> </a:t>
            </a:r>
            <a:r>
              <a:rPr lang="en-AU" sz="1200" b="0" i="1" spc="-20" dirty="0" err="1">
                <a:solidFill>
                  <a:srgbClr val="616161"/>
                </a:solidFill>
                <a:latin typeface="Arial"/>
                <a:ea typeface="+mn-ea"/>
                <a:cs typeface="Arial"/>
              </a:rPr>
              <a:t>em</a:t>
            </a:r>
            <a:r>
              <a:rPr lang="en-AU" sz="1200" b="0" i="1" spc="-20" dirty="0">
                <a:solidFill>
                  <a:srgbClr val="616161"/>
                </a:solidFill>
                <a:latin typeface="Arial"/>
                <a:ea typeface="+mn-ea"/>
                <a:cs typeface="Arial"/>
              </a:rPr>
              <a:t> 1722 cm-1 </a:t>
            </a:r>
            <a:r>
              <a:rPr lang="en-AU" sz="1200" b="0" i="1" spc="-20" dirty="0" err="1">
                <a:solidFill>
                  <a:srgbClr val="616161"/>
                </a:solidFill>
                <a:latin typeface="Arial"/>
                <a:ea typeface="+mn-ea"/>
                <a:cs typeface="Arial"/>
              </a:rPr>
              <a:t>está</a:t>
            </a:r>
            <a:r>
              <a:rPr lang="en-AU" sz="1200" b="0" i="1" spc="-20" dirty="0">
                <a:solidFill>
                  <a:srgbClr val="616161"/>
                </a:solidFill>
                <a:latin typeface="Arial"/>
                <a:ea typeface="+mn-ea"/>
                <a:cs typeface="Arial"/>
              </a:rPr>
              <a:t> </a:t>
            </a:r>
            <a:r>
              <a:rPr lang="en-AU" sz="1200" b="0" i="1" spc="-20" dirty="0" err="1">
                <a:solidFill>
                  <a:srgbClr val="616161"/>
                </a:solidFill>
                <a:latin typeface="Arial"/>
                <a:ea typeface="+mn-ea"/>
                <a:cs typeface="Arial"/>
              </a:rPr>
              <a:t>ausente</a:t>
            </a:r>
            <a:r>
              <a:rPr lang="en-AU" sz="1200" b="0" i="1" spc="-20" dirty="0">
                <a:solidFill>
                  <a:srgbClr val="616161"/>
                </a:solidFill>
                <a:latin typeface="Arial"/>
                <a:ea typeface="+mn-ea"/>
                <a:cs typeface="Arial"/>
              </a:rPr>
              <a:t> no </a:t>
            </a:r>
            <a:r>
              <a:rPr lang="en-AU" sz="1200" b="0" i="1" spc="-20" dirty="0" err="1">
                <a:solidFill>
                  <a:srgbClr val="616161"/>
                </a:solidFill>
                <a:latin typeface="Arial"/>
                <a:ea typeface="+mn-ea"/>
                <a:cs typeface="Arial"/>
              </a:rPr>
              <a:t>ambiente</a:t>
            </a:r>
            <a:r>
              <a:rPr lang="en-AU" sz="1200" b="0" i="1" spc="-20" dirty="0">
                <a:solidFill>
                  <a:srgbClr val="616161"/>
                </a:solidFill>
                <a:latin typeface="Arial"/>
                <a:ea typeface="+mn-ea"/>
                <a:cs typeface="Arial"/>
              </a:rPr>
              <a:t> </a:t>
            </a:r>
            <a:r>
              <a:rPr lang="en-AU" sz="1200" b="0" i="1" spc="-20" dirty="0" err="1">
                <a:solidFill>
                  <a:srgbClr val="616161"/>
                </a:solidFill>
                <a:latin typeface="Arial"/>
                <a:ea typeface="+mn-ea"/>
                <a:cs typeface="Arial"/>
              </a:rPr>
              <a:t>anaeróbio</a:t>
            </a:r>
            <a:r>
              <a:rPr lang="en-AU" sz="1200" b="0" i="1" spc="-20" dirty="0">
                <a:solidFill>
                  <a:srgbClr val="616161"/>
                </a:solidFill>
                <a:latin typeface="Arial"/>
                <a:ea typeface="+mn-ea"/>
                <a:cs typeface="Arial"/>
              </a:rPr>
              <a:t>.</a:t>
            </a:r>
          </a:p>
          <a:p>
            <a:pPr algn="l" defTabSz="914400">
              <a:buNone/>
            </a:pPr>
            <a:endParaRPr lang="en-US" sz="1200" dirty="0">
              <a:solidFill>
                <a:srgbClr val="616161"/>
              </a:solidFill>
              <a:latin typeface="Arial"/>
              <a:cs typeface="Arial"/>
            </a:endParaRPr>
          </a:p>
          <a:p>
            <a:pPr algn="l" defTabSz="914400">
              <a:buNone/>
            </a:pPr>
            <a:r>
              <a:rPr lang="en-US" sz="1200" b="0" i="1" dirty="0">
                <a:solidFill>
                  <a:srgbClr val="616161"/>
                </a:solidFill>
                <a:latin typeface="Arial"/>
                <a:ea typeface="+mn-ea"/>
                <a:cs typeface="Arial"/>
              </a:rPr>
              <a:t>A </a:t>
            </a:r>
            <a:r>
              <a:rPr lang="en-US" sz="1200" b="0" i="1" dirty="0" err="1">
                <a:solidFill>
                  <a:srgbClr val="616161"/>
                </a:solidFill>
                <a:latin typeface="Arial"/>
                <a:ea typeface="+mn-ea"/>
                <a:cs typeface="Arial"/>
              </a:rPr>
              <a:t>diminuição</a:t>
            </a:r>
            <a:r>
              <a:rPr lang="en-US" sz="1200" b="0" i="1" dirty="0">
                <a:solidFill>
                  <a:srgbClr val="616161"/>
                </a:solidFill>
                <a:latin typeface="Arial"/>
                <a:ea typeface="+mn-ea"/>
                <a:cs typeface="Arial"/>
              </a:rPr>
              <a:t> da </a:t>
            </a:r>
            <a:r>
              <a:rPr lang="en-US" sz="1200" b="0" i="1" dirty="0" err="1">
                <a:solidFill>
                  <a:srgbClr val="616161"/>
                </a:solidFill>
                <a:latin typeface="Arial"/>
                <a:ea typeface="+mn-ea"/>
                <a:cs typeface="Arial"/>
              </a:rPr>
              <a:t>absorbância</a:t>
            </a:r>
            <a:r>
              <a:rPr lang="en-US" sz="1200" b="0" i="1" dirty="0">
                <a:solidFill>
                  <a:srgbClr val="616161"/>
                </a:solidFill>
                <a:latin typeface="Arial"/>
                <a:ea typeface="+mn-ea"/>
                <a:cs typeface="Arial"/>
              </a:rPr>
              <a:t> a 1672 cm</a:t>
            </a:r>
            <a:r>
              <a:rPr lang="en-US" sz="1200" b="0" i="1" baseline="30000" dirty="0">
                <a:solidFill>
                  <a:srgbClr val="616161"/>
                </a:solidFill>
                <a:latin typeface="Arial"/>
                <a:ea typeface="+mn-ea"/>
                <a:cs typeface="Arial"/>
              </a:rPr>
              <a:t>-1</a:t>
            </a:r>
            <a:r>
              <a:rPr lang="en-US" sz="1200" b="0" i="1" dirty="0">
                <a:solidFill>
                  <a:srgbClr val="616161"/>
                </a:solidFill>
                <a:latin typeface="Arial"/>
                <a:ea typeface="+mn-ea"/>
                <a:cs typeface="Arial"/>
              </a:rPr>
              <a:t> </a:t>
            </a:r>
            <a:r>
              <a:rPr lang="en-US" sz="1200" b="0" i="1" dirty="0" err="1">
                <a:solidFill>
                  <a:srgbClr val="616161"/>
                </a:solidFill>
                <a:latin typeface="Arial"/>
                <a:ea typeface="+mn-ea"/>
                <a:cs typeface="Arial"/>
              </a:rPr>
              <a:t>fornece</a:t>
            </a:r>
            <a:r>
              <a:rPr lang="en-US" sz="1200" b="0" i="1" dirty="0">
                <a:solidFill>
                  <a:srgbClr val="616161"/>
                </a:solidFill>
                <a:latin typeface="Arial"/>
                <a:ea typeface="+mn-ea"/>
                <a:cs typeface="Arial"/>
              </a:rPr>
              <a:t> </a:t>
            </a:r>
            <a:r>
              <a:rPr lang="en-US" sz="1200" b="0" i="1" dirty="0" err="1">
                <a:solidFill>
                  <a:srgbClr val="616161"/>
                </a:solidFill>
                <a:latin typeface="Arial"/>
                <a:ea typeface="+mn-ea"/>
                <a:cs typeface="Arial"/>
              </a:rPr>
              <a:t>uma</a:t>
            </a:r>
            <a:r>
              <a:rPr lang="en-US" sz="1200" b="0" i="1" dirty="0">
                <a:solidFill>
                  <a:srgbClr val="616161"/>
                </a:solidFill>
                <a:latin typeface="Arial"/>
                <a:ea typeface="+mn-ea"/>
                <a:cs typeface="Arial"/>
              </a:rPr>
              <a:t> boa </a:t>
            </a:r>
            <a:r>
              <a:rPr lang="en-US" sz="1200" b="0" i="1" dirty="0" err="1">
                <a:solidFill>
                  <a:srgbClr val="616161"/>
                </a:solidFill>
                <a:latin typeface="Arial"/>
                <a:ea typeface="+mn-ea"/>
                <a:cs typeface="Arial"/>
              </a:rPr>
              <a:t>correlação</a:t>
            </a:r>
            <a:r>
              <a:rPr lang="en-US" sz="1200" b="0" i="1" dirty="0">
                <a:solidFill>
                  <a:srgbClr val="616161"/>
                </a:solidFill>
                <a:latin typeface="Arial"/>
                <a:ea typeface="+mn-ea"/>
                <a:cs typeface="Arial"/>
              </a:rPr>
              <a:t> </a:t>
            </a:r>
            <a:r>
              <a:rPr lang="en-US" sz="1200" b="0" i="1" dirty="0" err="1">
                <a:solidFill>
                  <a:srgbClr val="616161"/>
                </a:solidFill>
                <a:latin typeface="Arial"/>
                <a:ea typeface="+mn-ea"/>
                <a:cs typeface="Arial"/>
              </a:rPr>
              <a:t>negativa</a:t>
            </a:r>
            <a:r>
              <a:rPr lang="en-US" sz="1200" b="0" i="1" dirty="0">
                <a:solidFill>
                  <a:srgbClr val="616161"/>
                </a:solidFill>
                <a:latin typeface="Arial"/>
                <a:ea typeface="+mn-ea"/>
                <a:cs typeface="Arial"/>
              </a:rPr>
              <a:t> à </a:t>
            </a:r>
            <a:r>
              <a:rPr lang="en-US" sz="1200" b="0" i="1" dirty="0" err="1">
                <a:solidFill>
                  <a:srgbClr val="616161"/>
                </a:solidFill>
                <a:latin typeface="Arial"/>
                <a:ea typeface="+mn-ea"/>
                <a:cs typeface="Arial"/>
              </a:rPr>
              <a:t>exposição</a:t>
            </a:r>
            <a:r>
              <a:rPr lang="en-US" sz="1200" b="0" i="1" dirty="0">
                <a:solidFill>
                  <a:srgbClr val="616161"/>
                </a:solidFill>
                <a:latin typeface="Arial"/>
                <a:ea typeface="+mn-ea"/>
                <a:cs typeface="Arial"/>
              </a:rPr>
              <a:t> da </a:t>
            </a:r>
            <a:r>
              <a:rPr lang="en-US" sz="1200" b="0" i="1" dirty="0" err="1">
                <a:solidFill>
                  <a:srgbClr val="616161"/>
                </a:solidFill>
                <a:latin typeface="Arial"/>
                <a:ea typeface="+mn-ea"/>
                <a:cs typeface="Arial"/>
              </a:rPr>
              <a:t>temperatura</a:t>
            </a:r>
            <a:r>
              <a:rPr lang="en-US" sz="1200" b="0" i="1" dirty="0">
                <a:solidFill>
                  <a:srgbClr val="616161"/>
                </a:solidFill>
                <a:latin typeface="Arial"/>
                <a:ea typeface="+mn-ea"/>
                <a:cs typeface="Arial"/>
              </a:rPr>
              <a:t>.</a:t>
            </a:r>
          </a:p>
          <a:p>
            <a:pPr algn="l" defTabSz="914400">
              <a:buNone/>
            </a:pPr>
            <a:endParaRPr lang="en-US" sz="1200" dirty="0">
              <a:solidFill>
                <a:srgbClr val="616161"/>
              </a:solidFill>
              <a:latin typeface="Arial"/>
              <a:cs typeface="Arial"/>
            </a:endParaRPr>
          </a:p>
        </p:txBody>
      </p:sp>
      <p:sp>
        <p:nvSpPr>
          <p:cNvPr id="14" name="TextBox 13"/>
          <p:cNvSpPr txBox="1"/>
          <p:nvPr/>
        </p:nvSpPr>
        <p:spPr>
          <a:xfrm>
            <a:off x="4788000" y="5851830"/>
            <a:ext cx="4341600" cy="477312"/>
          </a:xfrm>
          <a:prstGeom prst="rect">
            <a:avLst/>
          </a:prstGeom>
          <a:noFill/>
        </p:spPr>
        <p:txBody>
          <a:bodyPr wrap="square" lIns="0" rtlCol="0">
            <a:spAutoFit/>
          </a:bodyPr>
          <a:lstStyle/>
          <a:p>
            <a:pPr algn="l" defTabSz="914400">
              <a:spcBef>
                <a:spcPts val="300"/>
              </a:spcBef>
              <a:buNone/>
            </a:pPr>
            <a:r>
              <a:rPr lang="en-US" sz="1200" b="0" i="0">
                <a:solidFill>
                  <a:srgbClr val="7D7D7D"/>
                </a:solidFill>
                <a:latin typeface="Arial"/>
                <a:ea typeface="+mn-ea"/>
                <a:cs typeface="+mn-cs"/>
              </a:rPr>
              <a:t>Fonte: </a:t>
            </a:r>
            <a:r>
              <a:rPr lang="en-US" sz="1200" b="0" i="0">
                <a:solidFill>
                  <a:srgbClr val="7D7D7D"/>
                </a:solidFill>
                <a:latin typeface="Arial"/>
                <a:ea typeface="+mn-ea"/>
                <a:cs typeface="+mn-cs"/>
                <a:hlinkClick r:id="rId3"/>
              </a:rPr>
              <a:t>Avaliação não destrutiva de dano térmico do compósito</a:t>
            </a:r>
            <a:r>
              <a:rPr lang="en-US" sz="1200" b="0" i="0">
                <a:solidFill>
                  <a:srgbClr val="7D7D7D"/>
                </a:solidFill>
                <a:latin typeface="Arial"/>
                <a:ea typeface="+mn-ea"/>
                <a:cs typeface="+mn-cs"/>
              </a:rPr>
              <a:t> </a:t>
            </a:r>
            <a:r>
              <a:rPr lang="en-US" sz="1200" b="0" i="0">
                <a:latin typeface="Arial"/>
                <a:ea typeface="+mn-ea"/>
                <a:cs typeface="+mn-cs"/>
                <a:hlinkClick r:id="rId3"/>
              </a:rPr>
              <a:t>com o novo FTIR 4300 portátil da Agilent</a:t>
            </a:r>
          </a:p>
        </p:txBody>
      </p:sp>
      <p:grpSp>
        <p:nvGrpSpPr>
          <p:cNvPr id="15" name="Group 14"/>
          <p:cNvGrpSpPr/>
          <p:nvPr/>
        </p:nvGrpSpPr>
        <p:grpSpPr>
          <a:xfrm>
            <a:off x="0" y="6085641"/>
            <a:ext cx="619067" cy="246221"/>
            <a:chOff x="1689099" y="6028267"/>
            <a:chExt cx="1087983" cy="246221"/>
          </a:xfrm>
        </p:grpSpPr>
        <p:sp>
          <p:nvSpPr>
            <p:cNvPr id="16" name="Action Button: Custom 15">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Chevron 16">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8" name="Chevron 17">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grpSp>
        <p:nvGrpSpPr>
          <p:cNvPr id="23" name="Gruppieren 22"/>
          <p:cNvGrpSpPr/>
          <p:nvPr/>
        </p:nvGrpSpPr>
        <p:grpSpPr>
          <a:xfrm>
            <a:off x="5082487" y="1628800"/>
            <a:ext cx="3377945" cy="2555187"/>
            <a:chOff x="4788000" y="1449434"/>
            <a:chExt cx="3377945" cy="2555187"/>
          </a:xfrm>
        </p:grpSpPr>
        <p:pic>
          <p:nvPicPr>
            <p:cNvPr id="40" name="Grafik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00" y="1609203"/>
              <a:ext cx="3091649" cy="2140373"/>
            </a:xfrm>
            <a:prstGeom prst="rect">
              <a:avLst/>
            </a:prstGeom>
          </p:spPr>
        </p:pic>
        <p:grpSp>
          <p:nvGrpSpPr>
            <p:cNvPr id="8" name="Group 7"/>
            <p:cNvGrpSpPr/>
            <p:nvPr/>
          </p:nvGrpSpPr>
          <p:grpSpPr>
            <a:xfrm>
              <a:off x="4972067" y="1449434"/>
              <a:ext cx="3193878" cy="2555187"/>
              <a:chOff x="5063984" y="1571016"/>
              <a:chExt cx="2728286" cy="2559801"/>
            </a:xfrm>
          </p:grpSpPr>
          <p:grpSp>
            <p:nvGrpSpPr>
              <p:cNvPr id="6" name="Group 5"/>
              <p:cNvGrpSpPr/>
              <p:nvPr/>
            </p:nvGrpSpPr>
            <p:grpSpPr>
              <a:xfrm>
                <a:off x="6142241" y="1571016"/>
                <a:ext cx="1650029" cy="1613885"/>
                <a:chOff x="6142241" y="1664004"/>
                <a:chExt cx="1650029" cy="1613885"/>
              </a:xfrm>
            </p:grpSpPr>
            <p:sp>
              <p:nvSpPr>
                <p:cNvPr id="30" name="TextBox 29"/>
                <p:cNvSpPr txBox="1"/>
                <p:nvPr/>
              </p:nvSpPr>
              <p:spPr>
                <a:xfrm>
                  <a:off x="6506632" y="1664004"/>
                  <a:ext cx="489122" cy="246666"/>
                </a:xfrm>
                <a:prstGeom prst="rect">
                  <a:avLst/>
                </a:prstGeom>
                <a:noFill/>
              </p:spPr>
              <p:txBody>
                <a:bodyPr wrap="none" rtlCol="0">
                  <a:spAutoFit/>
                </a:bodyPr>
                <a:lstStyle/>
                <a:p>
                  <a:pPr algn="l" defTabSz="914400">
                    <a:buNone/>
                  </a:pPr>
                  <a:r>
                    <a:rPr lang="en-US" sz="1000" b="0" i="0">
                      <a:solidFill>
                        <a:srgbClr val="000000"/>
                      </a:solidFill>
                      <a:latin typeface="Arial"/>
                      <a:ea typeface="+mn-ea"/>
                      <a:cs typeface="+mn-cs"/>
                    </a:rPr>
                    <a:t>1594,6</a:t>
                  </a:r>
                </a:p>
              </p:txBody>
            </p:sp>
            <p:sp>
              <p:nvSpPr>
                <p:cNvPr id="31" name="TextBox 30"/>
                <p:cNvSpPr txBox="1"/>
                <p:nvPr/>
              </p:nvSpPr>
              <p:spPr>
                <a:xfrm>
                  <a:off x="6890771" y="1750612"/>
                  <a:ext cx="489122" cy="246666"/>
                </a:xfrm>
                <a:prstGeom prst="rect">
                  <a:avLst/>
                </a:prstGeom>
                <a:noFill/>
              </p:spPr>
              <p:txBody>
                <a:bodyPr wrap="none" rtlCol="0">
                  <a:spAutoFit/>
                </a:bodyPr>
                <a:lstStyle/>
                <a:p>
                  <a:pPr algn="l" defTabSz="914400">
                    <a:buNone/>
                  </a:pPr>
                  <a:r>
                    <a:rPr lang="en-US" sz="1000" b="0" i="0">
                      <a:solidFill>
                        <a:srgbClr val="000000"/>
                      </a:solidFill>
                      <a:latin typeface="Arial"/>
                      <a:ea typeface="+mn-ea"/>
                      <a:cs typeface="+mn-cs"/>
                    </a:rPr>
                    <a:t>1510,6</a:t>
                  </a:r>
                </a:p>
              </p:txBody>
            </p:sp>
            <p:sp>
              <p:nvSpPr>
                <p:cNvPr id="32" name="TextBox 31"/>
                <p:cNvSpPr txBox="1"/>
                <p:nvPr/>
              </p:nvSpPr>
              <p:spPr>
                <a:xfrm>
                  <a:off x="7303148" y="2827784"/>
                  <a:ext cx="489122" cy="246666"/>
                </a:xfrm>
                <a:prstGeom prst="rect">
                  <a:avLst/>
                </a:prstGeom>
                <a:noFill/>
              </p:spPr>
              <p:txBody>
                <a:bodyPr wrap="none" rtlCol="0">
                  <a:spAutoFit/>
                </a:bodyPr>
                <a:lstStyle/>
                <a:p>
                  <a:pPr algn="l" defTabSz="914400">
                    <a:buNone/>
                  </a:pPr>
                  <a:r>
                    <a:rPr lang="en-US" sz="1000" b="0" i="0">
                      <a:solidFill>
                        <a:srgbClr val="000000"/>
                      </a:solidFill>
                      <a:latin typeface="Arial"/>
                      <a:ea typeface="+mn-ea"/>
                      <a:cs typeface="+mn-cs"/>
                    </a:rPr>
                    <a:t>1455,9</a:t>
                  </a:r>
                </a:p>
              </p:txBody>
            </p:sp>
            <p:sp>
              <p:nvSpPr>
                <p:cNvPr id="33" name="TextBox 32"/>
                <p:cNvSpPr txBox="1"/>
                <p:nvPr/>
              </p:nvSpPr>
              <p:spPr>
                <a:xfrm>
                  <a:off x="6142241" y="3031223"/>
                  <a:ext cx="489122" cy="246666"/>
                </a:xfrm>
                <a:prstGeom prst="rect">
                  <a:avLst/>
                </a:prstGeom>
                <a:noFill/>
              </p:spPr>
              <p:txBody>
                <a:bodyPr wrap="none" rtlCol="0">
                  <a:spAutoFit/>
                </a:bodyPr>
                <a:lstStyle/>
                <a:p>
                  <a:pPr algn="l" defTabSz="914400">
                    <a:buNone/>
                  </a:pPr>
                  <a:r>
                    <a:rPr lang="en-US" sz="1000" b="0" i="0">
                      <a:solidFill>
                        <a:srgbClr val="000000"/>
                      </a:solidFill>
                      <a:latin typeface="Arial"/>
                      <a:ea typeface="+mn-ea"/>
                      <a:cs typeface="+mn-cs"/>
                    </a:rPr>
                    <a:t>1671,8</a:t>
                  </a:r>
                </a:p>
              </p:txBody>
            </p:sp>
          </p:grpSp>
          <p:sp>
            <p:nvSpPr>
              <p:cNvPr id="34" name="TextBox 33"/>
              <p:cNvSpPr txBox="1"/>
              <p:nvPr/>
            </p:nvSpPr>
            <p:spPr>
              <a:xfrm>
                <a:off x="5063984" y="3884151"/>
                <a:ext cx="398746" cy="246666"/>
              </a:xfrm>
              <a:prstGeom prst="rect">
                <a:avLst/>
              </a:prstGeom>
              <a:noFill/>
            </p:spPr>
            <p:txBody>
              <a:bodyPr wrap="none" rtlCol="0">
                <a:spAutoFit/>
              </a:bodyPr>
              <a:lstStyle/>
              <a:p>
                <a:pPr algn="l" defTabSz="914400">
                  <a:buNone/>
                </a:pPr>
                <a:r>
                  <a:rPr lang="en-US" sz="1000" b="0" i="0">
                    <a:solidFill>
                      <a:srgbClr val="000000"/>
                    </a:solidFill>
                    <a:latin typeface="Arial"/>
                    <a:ea typeface="+mn-ea"/>
                    <a:cs typeface="+mn-cs"/>
                  </a:rPr>
                  <a:t>1900</a:t>
                </a:r>
              </a:p>
            </p:txBody>
          </p:sp>
          <p:sp>
            <p:nvSpPr>
              <p:cNvPr id="35" name="TextBox 34"/>
              <p:cNvSpPr txBox="1"/>
              <p:nvPr/>
            </p:nvSpPr>
            <p:spPr>
              <a:xfrm>
                <a:off x="5552591" y="3884151"/>
                <a:ext cx="398746" cy="246666"/>
              </a:xfrm>
              <a:prstGeom prst="rect">
                <a:avLst/>
              </a:prstGeom>
              <a:noFill/>
            </p:spPr>
            <p:txBody>
              <a:bodyPr wrap="none" rtlCol="0">
                <a:spAutoFit/>
              </a:bodyPr>
              <a:lstStyle/>
              <a:p>
                <a:pPr algn="l" defTabSz="914400">
                  <a:buNone/>
                </a:pPr>
                <a:r>
                  <a:rPr lang="en-US" sz="1000" b="0" i="0">
                    <a:solidFill>
                      <a:srgbClr val="000000"/>
                    </a:solidFill>
                    <a:latin typeface="Arial"/>
                    <a:ea typeface="+mn-ea"/>
                    <a:cs typeface="+mn-cs"/>
                  </a:rPr>
                  <a:t>1800</a:t>
                </a:r>
              </a:p>
            </p:txBody>
          </p:sp>
          <p:sp>
            <p:nvSpPr>
              <p:cNvPr id="36" name="TextBox 35"/>
              <p:cNvSpPr txBox="1"/>
              <p:nvPr/>
            </p:nvSpPr>
            <p:spPr>
              <a:xfrm>
                <a:off x="6027574" y="3884151"/>
                <a:ext cx="398746" cy="246666"/>
              </a:xfrm>
              <a:prstGeom prst="rect">
                <a:avLst/>
              </a:prstGeom>
              <a:noFill/>
            </p:spPr>
            <p:txBody>
              <a:bodyPr wrap="none" rtlCol="0">
                <a:spAutoFit/>
              </a:bodyPr>
              <a:lstStyle/>
              <a:p>
                <a:pPr algn="l" defTabSz="914400">
                  <a:buNone/>
                </a:pPr>
                <a:r>
                  <a:rPr lang="en-US" sz="1000" b="0" i="0">
                    <a:solidFill>
                      <a:srgbClr val="000000"/>
                    </a:solidFill>
                    <a:latin typeface="Arial"/>
                    <a:ea typeface="+mn-ea"/>
                    <a:cs typeface="+mn-cs"/>
                  </a:rPr>
                  <a:t>1700</a:t>
                </a:r>
              </a:p>
            </p:txBody>
          </p:sp>
          <p:sp>
            <p:nvSpPr>
              <p:cNvPr id="37" name="TextBox 36"/>
              <p:cNvSpPr txBox="1"/>
              <p:nvPr/>
            </p:nvSpPr>
            <p:spPr>
              <a:xfrm>
                <a:off x="6524336" y="3884151"/>
                <a:ext cx="398746" cy="246666"/>
              </a:xfrm>
              <a:prstGeom prst="rect">
                <a:avLst/>
              </a:prstGeom>
              <a:noFill/>
            </p:spPr>
            <p:txBody>
              <a:bodyPr wrap="none" rtlCol="0">
                <a:spAutoFit/>
              </a:bodyPr>
              <a:lstStyle/>
              <a:p>
                <a:pPr algn="l" defTabSz="914400">
                  <a:buNone/>
                </a:pPr>
                <a:r>
                  <a:rPr lang="en-US" sz="1000" b="0" i="0">
                    <a:solidFill>
                      <a:srgbClr val="000000"/>
                    </a:solidFill>
                    <a:latin typeface="Arial"/>
                    <a:ea typeface="+mn-ea"/>
                    <a:cs typeface="+mn-cs"/>
                  </a:rPr>
                  <a:t>1600</a:t>
                </a:r>
              </a:p>
            </p:txBody>
          </p:sp>
          <p:sp>
            <p:nvSpPr>
              <p:cNvPr id="38" name="TextBox 37"/>
              <p:cNvSpPr txBox="1"/>
              <p:nvPr/>
            </p:nvSpPr>
            <p:spPr>
              <a:xfrm>
                <a:off x="6997551" y="3884151"/>
                <a:ext cx="398746" cy="246666"/>
              </a:xfrm>
              <a:prstGeom prst="rect">
                <a:avLst/>
              </a:prstGeom>
              <a:noFill/>
            </p:spPr>
            <p:txBody>
              <a:bodyPr wrap="none" rtlCol="0">
                <a:spAutoFit/>
              </a:bodyPr>
              <a:lstStyle/>
              <a:p>
                <a:pPr algn="l" defTabSz="914400">
                  <a:buNone/>
                </a:pPr>
                <a:r>
                  <a:rPr lang="en-US" sz="1000" b="0" i="0">
                    <a:solidFill>
                      <a:srgbClr val="000000"/>
                    </a:solidFill>
                    <a:latin typeface="Arial"/>
                    <a:ea typeface="+mn-ea"/>
                    <a:cs typeface="+mn-cs"/>
                  </a:rPr>
                  <a:t>1500</a:t>
                </a:r>
              </a:p>
            </p:txBody>
          </p:sp>
        </p:grpSp>
      </p:grpSp>
      <p:grpSp>
        <p:nvGrpSpPr>
          <p:cNvPr id="24" name="Gruppieren 23"/>
          <p:cNvGrpSpPr/>
          <p:nvPr/>
        </p:nvGrpSpPr>
        <p:grpSpPr>
          <a:xfrm>
            <a:off x="281000" y="1970635"/>
            <a:ext cx="3910271" cy="2323425"/>
            <a:chOff x="281000" y="2043928"/>
            <a:chExt cx="3910271" cy="2323425"/>
          </a:xfrm>
        </p:grpSpPr>
        <p:grpSp>
          <p:nvGrpSpPr>
            <p:cNvPr id="20" name="Gruppieren 19"/>
            <p:cNvGrpSpPr>
              <a:grpSpLocks noChangeAspect="1"/>
            </p:cNvGrpSpPr>
            <p:nvPr/>
          </p:nvGrpSpPr>
          <p:grpSpPr>
            <a:xfrm>
              <a:off x="281000" y="2043928"/>
              <a:ext cx="3910271" cy="2323425"/>
              <a:chOff x="246113" y="1791267"/>
              <a:chExt cx="4053711" cy="2408657"/>
            </a:xfrm>
          </p:grpSpPr>
          <p:sp>
            <p:nvSpPr>
              <p:cNvPr id="28" name="TextBox 27"/>
              <p:cNvSpPr txBox="1"/>
              <p:nvPr/>
            </p:nvSpPr>
            <p:spPr>
              <a:xfrm>
                <a:off x="1815854" y="3944671"/>
                <a:ext cx="1024005" cy="255253"/>
              </a:xfrm>
              <a:prstGeom prst="rect">
                <a:avLst/>
              </a:prstGeom>
              <a:noFill/>
            </p:spPr>
            <p:txBody>
              <a:bodyPr wrap="none" rtlCol="0">
                <a:spAutoFit/>
              </a:bodyPr>
              <a:lstStyle/>
              <a:p>
                <a:pPr algn="l" defTabSz="914400">
                  <a:buNone/>
                </a:pPr>
                <a:r>
                  <a:rPr lang="en-US" sz="1000" b="1" i="0">
                    <a:latin typeface="Arial"/>
                    <a:ea typeface="+mn-ea"/>
                    <a:cs typeface="+mn-cs"/>
                  </a:rPr>
                  <a:t>Número de onda</a:t>
                </a:r>
              </a:p>
            </p:txBody>
          </p:sp>
          <p:grpSp>
            <p:nvGrpSpPr>
              <p:cNvPr id="13" name="Gruppieren 12"/>
              <p:cNvGrpSpPr/>
              <p:nvPr/>
            </p:nvGrpSpPr>
            <p:grpSpPr>
              <a:xfrm>
                <a:off x="246113" y="1791267"/>
                <a:ext cx="4053711" cy="2213797"/>
                <a:chOff x="246113" y="1791267"/>
                <a:chExt cx="4053711" cy="2213797"/>
              </a:xfrm>
            </p:grpSpPr>
            <p:pic>
              <p:nvPicPr>
                <p:cNvPr id="4098" name="Picture 2" descr="C:\_AZenker\_LSG Global Operations\Academia\_Segment Marketing\FY15 projects\Teaching Tools\Images für slide set\Images for Spec_8b\figure1_notex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113" y="1866985"/>
                  <a:ext cx="4053711" cy="18944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1955" y="3758843"/>
                  <a:ext cx="466794" cy="246221"/>
                </a:xfrm>
                <a:prstGeom prst="rect">
                  <a:avLst/>
                </a:prstGeom>
                <a:noFill/>
              </p:spPr>
              <p:txBody>
                <a:bodyPr wrap="none" rtlCol="0">
                  <a:spAutoFit/>
                </a:bodyPr>
                <a:lstStyle/>
                <a:p>
                  <a:pPr algn="l" defTabSz="914400">
                    <a:buNone/>
                  </a:pPr>
                  <a:r>
                    <a:rPr lang="en-US" sz="1000" b="0" i="0">
                      <a:solidFill>
                        <a:srgbClr val="000000"/>
                      </a:solidFill>
                      <a:latin typeface="Arial"/>
                      <a:ea typeface="+mn-ea"/>
                      <a:cs typeface="+mn-cs"/>
                    </a:rPr>
                    <a:t>1900</a:t>
                  </a:r>
                </a:p>
              </p:txBody>
            </p:sp>
            <p:sp>
              <p:nvSpPr>
                <p:cNvPr id="21" name="TextBox 20"/>
                <p:cNvSpPr txBox="1"/>
                <p:nvPr/>
              </p:nvSpPr>
              <p:spPr>
                <a:xfrm>
                  <a:off x="2044505" y="3758843"/>
                  <a:ext cx="466794" cy="246221"/>
                </a:xfrm>
                <a:prstGeom prst="rect">
                  <a:avLst/>
                </a:prstGeom>
                <a:noFill/>
              </p:spPr>
              <p:txBody>
                <a:bodyPr wrap="none" rtlCol="0">
                  <a:spAutoFit/>
                </a:bodyPr>
                <a:lstStyle/>
                <a:p>
                  <a:pPr algn="l" defTabSz="914400">
                    <a:buNone/>
                  </a:pPr>
                  <a:r>
                    <a:rPr lang="en-US" sz="1000" b="0" i="0">
                      <a:solidFill>
                        <a:srgbClr val="000000"/>
                      </a:solidFill>
                      <a:latin typeface="Arial"/>
                      <a:ea typeface="+mn-ea"/>
                      <a:cs typeface="+mn-cs"/>
                    </a:rPr>
                    <a:t>1700</a:t>
                  </a:r>
                </a:p>
              </p:txBody>
            </p:sp>
            <p:sp>
              <p:nvSpPr>
                <p:cNvPr id="22" name="TextBox 21"/>
                <p:cNvSpPr txBox="1"/>
                <p:nvPr/>
              </p:nvSpPr>
              <p:spPr>
                <a:xfrm>
                  <a:off x="1326892" y="3758843"/>
                  <a:ext cx="466794" cy="246221"/>
                </a:xfrm>
                <a:prstGeom prst="rect">
                  <a:avLst/>
                </a:prstGeom>
                <a:noFill/>
              </p:spPr>
              <p:txBody>
                <a:bodyPr wrap="none" rtlCol="0">
                  <a:spAutoFit/>
                </a:bodyPr>
                <a:lstStyle/>
                <a:p>
                  <a:pPr algn="l" defTabSz="914400">
                    <a:buNone/>
                  </a:pPr>
                  <a:r>
                    <a:rPr lang="en-US" sz="1000" b="0" i="0">
                      <a:solidFill>
                        <a:srgbClr val="000000"/>
                      </a:solidFill>
                      <a:latin typeface="Arial"/>
                      <a:ea typeface="+mn-ea"/>
                      <a:cs typeface="+mn-cs"/>
                    </a:rPr>
                    <a:t>1800</a:t>
                  </a:r>
                </a:p>
              </p:txBody>
            </p:sp>
            <p:sp>
              <p:nvSpPr>
                <p:cNvPr id="26" name="TextBox 25"/>
                <p:cNvSpPr txBox="1"/>
                <p:nvPr/>
              </p:nvSpPr>
              <p:spPr>
                <a:xfrm>
                  <a:off x="2747695" y="3758843"/>
                  <a:ext cx="466794" cy="246221"/>
                </a:xfrm>
                <a:prstGeom prst="rect">
                  <a:avLst/>
                </a:prstGeom>
                <a:noFill/>
              </p:spPr>
              <p:txBody>
                <a:bodyPr wrap="none" rtlCol="0">
                  <a:spAutoFit/>
                </a:bodyPr>
                <a:lstStyle/>
                <a:p>
                  <a:pPr algn="l" defTabSz="914400">
                    <a:buNone/>
                  </a:pPr>
                  <a:r>
                    <a:rPr lang="en-US" sz="1000" b="0" i="0">
                      <a:solidFill>
                        <a:srgbClr val="000000"/>
                      </a:solidFill>
                      <a:latin typeface="Arial"/>
                      <a:ea typeface="+mn-ea"/>
                      <a:cs typeface="+mn-cs"/>
                    </a:rPr>
                    <a:t>1600</a:t>
                  </a:r>
                </a:p>
              </p:txBody>
            </p:sp>
            <p:sp>
              <p:nvSpPr>
                <p:cNvPr id="27" name="TextBox 26"/>
                <p:cNvSpPr txBox="1"/>
                <p:nvPr/>
              </p:nvSpPr>
              <p:spPr>
                <a:xfrm>
                  <a:off x="3451091" y="3758843"/>
                  <a:ext cx="466794" cy="246221"/>
                </a:xfrm>
                <a:prstGeom prst="rect">
                  <a:avLst/>
                </a:prstGeom>
                <a:noFill/>
              </p:spPr>
              <p:txBody>
                <a:bodyPr wrap="none" rtlCol="0">
                  <a:spAutoFit/>
                </a:bodyPr>
                <a:lstStyle/>
                <a:p>
                  <a:pPr algn="l" defTabSz="914400">
                    <a:buNone/>
                  </a:pPr>
                  <a:r>
                    <a:rPr lang="en-US" sz="1000" b="0" i="0">
                      <a:solidFill>
                        <a:srgbClr val="000000"/>
                      </a:solidFill>
                      <a:latin typeface="Arial"/>
                      <a:ea typeface="+mn-ea"/>
                      <a:cs typeface="+mn-cs"/>
                    </a:rPr>
                    <a:t>1500</a:t>
                  </a:r>
                </a:p>
              </p:txBody>
            </p:sp>
            <p:sp>
              <p:nvSpPr>
                <p:cNvPr id="29" name="TextBox 28"/>
                <p:cNvSpPr txBox="1"/>
                <p:nvPr/>
              </p:nvSpPr>
              <p:spPr>
                <a:xfrm>
                  <a:off x="310543" y="1791267"/>
                  <a:ext cx="526106" cy="553998"/>
                </a:xfrm>
                <a:prstGeom prst="rect">
                  <a:avLst/>
                </a:prstGeom>
                <a:noFill/>
              </p:spPr>
              <p:txBody>
                <a:bodyPr wrap="none" rtlCol="0">
                  <a:spAutoFit/>
                </a:bodyPr>
                <a:lstStyle/>
                <a:p>
                  <a:pPr algn="l" defTabSz="914400">
                    <a:buNone/>
                  </a:pPr>
                  <a:r>
                    <a:rPr lang="en-US" sz="1000" b="0" i="0">
                      <a:solidFill>
                        <a:srgbClr val="3939FF"/>
                      </a:solidFill>
                      <a:latin typeface="Arial"/>
                      <a:ea typeface="+mn-ea"/>
                      <a:cs typeface="+mn-cs"/>
                    </a:rPr>
                    <a:t>550°F</a:t>
                  </a:r>
                </a:p>
                <a:p>
                  <a:pPr algn="l" defTabSz="914400">
                    <a:buNone/>
                  </a:pPr>
                  <a:r>
                    <a:rPr lang="en-US" sz="1000" b="0" i="0">
                      <a:solidFill>
                        <a:srgbClr val="FF0000"/>
                      </a:solidFill>
                      <a:latin typeface="Arial"/>
                      <a:ea typeface="+mn-ea"/>
                      <a:cs typeface="+mn-cs"/>
                    </a:rPr>
                    <a:t>475°F</a:t>
                  </a:r>
                </a:p>
                <a:p>
                  <a:pPr algn="l" defTabSz="914400">
                    <a:buNone/>
                  </a:pPr>
                  <a:r>
                    <a:rPr lang="en-US" sz="1000" b="0" i="0">
                      <a:solidFill>
                        <a:srgbClr val="7EAC28"/>
                      </a:solidFill>
                      <a:latin typeface="Arial"/>
                      <a:ea typeface="+mn-ea"/>
                      <a:cs typeface="+mn-cs"/>
                    </a:rPr>
                    <a:t>375°F</a:t>
                  </a:r>
                </a:p>
              </p:txBody>
            </p:sp>
          </p:grpSp>
        </p:grpSp>
        <p:sp>
          <p:nvSpPr>
            <p:cNvPr id="9" name="Oval 8"/>
            <p:cNvSpPr>
              <a:spLocks noChangeAspect="1"/>
            </p:cNvSpPr>
            <p:nvPr/>
          </p:nvSpPr>
          <p:spPr>
            <a:xfrm>
              <a:off x="1708125" y="2211318"/>
              <a:ext cx="596988" cy="596988"/>
            </a:xfrm>
            <a:prstGeom prst="ellipse">
              <a:avLst/>
            </a:prstGeom>
            <a:solidFill>
              <a:schemeClr val="accent1">
                <a:alpha val="1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Times New Roman" pitchFamily="18" charset="0"/>
              </a:endParaRPr>
            </a:p>
          </p:txBody>
        </p:sp>
      </p:grpSp>
      <p:sp>
        <p:nvSpPr>
          <p:cNvPr id="42" name="Rechteck 41"/>
          <p:cNvSpPr/>
          <p:nvPr/>
        </p:nvSpPr>
        <p:spPr>
          <a:xfrm>
            <a:off x="4788000" y="1612800"/>
            <a:ext cx="4032314" cy="2709710"/>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229310" y="1612800"/>
            <a:ext cx="4032314" cy="2709710"/>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82649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72"/>
            <a:ext cx="8915400" cy="996696"/>
          </a:xfrm>
        </p:spPr>
        <p:txBody>
          <a:bodyPr>
            <a:normAutofit fontScale="90000"/>
          </a:bodyPr>
          <a:lstStyle/>
          <a:p>
            <a:pPr algn="l" defTabSz="685800">
              <a:lnSpc>
                <a:spcPts val="3000"/>
              </a:lnSpc>
              <a:spcBef>
                <a:spcPts val="0"/>
              </a:spcBef>
              <a:spcAft>
                <a:spcPts val="300"/>
              </a:spcAft>
              <a:buNone/>
            </a:pPr>
            <a:r>
              <a:rPr lang="en-US" sz="3700" b="0" i="0" spc="-80" dirty="0" err="1">
                <a:solidFill>
                  <a:srgbClr val="000000"/>
                </a:solidFill>
                <a:latin typeface="Arial Narrow"/>
                <a:ea typeface="+mj-ea"/>
                <a:cs typeface="Arial Narrow"/>
              </a:rPr>
              <a:t>Espectroscopia</a:t>
            </a:r>
            <a:r>
              <a:rPr lang="en-US" sz="3700" b="0" i="0" spc="-80" dirty="0">
                <a:solidFill>
                  <a:srgbClr val="000000"/>
                </a:solidFill>
                <a:latin typeface="Arial Narrow"/>
                <a:ea typeface="+mj-ea"/>
                <a:cs typeface="Arial Narrow"/>
              </a:rPr>
              <a:t> no </a:t>
            </a:r>
            <a:r>
              <a:rPr lang="en-US" sz="3700" b="0" i="0" spc="-80" dirty="0" err="1">
                <a:solidFill>
                  <a:srgbClr val="000000"/>
                </a:solidFill>
                <a:latin typeface="Arial Narrow"/>
                <a:ea typeface="+mj-ea"/>
                <a:cs typeface="Arial Narrow"/>
              </a:rPr>
              <a:t>infravermelho</a:t>
            </a:r>
            <a:r>
              <a:rPr lang="en-US" sz="3700" b="0" i="0" spc="-80" dirty="0">
                <a:solidFill>
                  <a:srgbClr val="000000"/>
                </a:solidFill>
                <a:latin typeface="Arial Narrow"/>
                <a:ea typeface="+mj-ea"/>
                <a:cs typeface="Arial Narrow"/>
              </a:rPr>
              <a:t> </a:t>
            </a:r>
            <a:r>
              <a:rPr lang="en-US" sz="3700" b="0" i="0" spc="-80" dirty="0" err="1">
                <a:solidFill>
                  <a:srgbClr val="000000"/>
                </a:solidFill>
                <a:latin typeface="Arial Narrow"/>
                <a:ea typeface="+mj-ea"/>
                <a:cs typeface="Arial Narrow"/>
              </a:rPr>
              <a:t>por</a:t>
            </a:r>
            <a:r>
              <a:rPr lang="en-US" sz="3700" b="0" i="0" spc="-80" dirty="0">
                <a:solidFill>
                  <a:srgbClr val="000000"/>
                </a:solidFill>
                <a:latin typeface="Arial Narrow"/>
                <a:ea typeface="+mj-ea"/>
                <a:cs typeface="Arial Narrow"/>
              </a:rPr>
              <a:t> </a:t>
            </a:r>
            <a:r>
              <a:rPr lang="en-US" sz="3700" b="0" i="0" spc="-80" dirty="0" err="1">
                <a:solidFill>
                  <a:srgbClr val="000000"/>
                </a:solidFill>
                <a:latin typeface="Arial Narrow"/>
                <a:ea typeface="+mj-ea"/>
                <a:cs typeface="Arial Narrow"/>
              </a:rPr>
              <a:t>transformada</a:t>
            </a:r>
            <a:r>
              <a:rPr lang="en-US" sz="3700" b="0" i="0" spc="-80" dirty="0">
                <a:solidFill>
                  <a:srgbClr val="000000"/>
                </a:solidFill>
                <a:latin typeface="Arial Narrow"/>
                <a:ea typeface="+mj-ea"/>
                <a:cs typeface="Arial Narrow"/>
              </a:rPr>
              <a:t> de Fourier</a:t>
            </a:r>
            <a:br>
              <a:rPr lang="en-US" sz="3400" b="0" i="0" dirty="0">
                <a:solidFill>
                  <a:srgbClr val="000000"/>
                </a:solidFill>
                <a:latin typeface="Arial Narrow"/>
                <a:ea typeface="+mj-ea"/>
                <a:cs typeface="Arial Narrow"/>
              </a:rPr>
            </a:br>
            <a:r>
              <a:rPr lang="en-US" sz="3000" b="0" i="0" dirty="0" err="1">
                <a:solidFill>
                  <a:srgbClr val="000000"/>
                </a:solidFill>
                <a:latin typeface="Arial Narrow"/>
                <a:ea typeface="+mj-ea"/>
                <a:cs typeface="Arial Narrow"/>
              </a:rPr>
              <a:t>Medição</a:t>
            </a:r>
            <a:r>
              <a:rPr lang="en-US" sz="3000" b="0" i="0" dirty="0">
                <a:solidFill>
                  <a:srgbClr val="000000"/>
                </a:solidFill>
                <a:latin typeface="Arial Narrow"/>
                <a:ea typeface="+mj-ea"/>
                <a:cs typeface="Arial Narrow"/>
              </a:rPr>
              <a:t> da </a:t>
            </a:r>
            <a:r>
              <a:rPr lang="en-US" sz="3000" b="0" i="0" dirty="0" err="1">
                <a:solidFill>
                  <a:srgbClr val="000000"/>
                </a:solidFill>
                <a:latin typeface="Arial Narrow"/>
                <a:ea typeface="+mj-ea"/>
                <a:cs typeface="Arial Narrow"/>
              </a:rPr>
              <a:t>concentração</a:t>
            </a:r>
            <a:r>
              <a:rPr lang="en-US" sz="3000" b="0" i="0" dirty="0">
                <a:solidFill>
                  <a:srgbClr val="000000"/>
                </a:solidFill>
                <a:latin typeface="Arial Narrow"/>
                <a:ea typeface="+mj-ea"/>
                <a:cs typeface="Arial Narrow"/>
              </a:rPr>
              <a:t> de biodiesel </a:t>
            </a:r>
            <a:r>
              <a:rPr lang="en-US" sz="3000" b="0" i="0" dirty="0" err="1">
                <a:solidFill>
                  <a:srgbClr val="000000"/>
                </a:solidFill>
                <a:latin typeface="Arial Narrow"/>
                <a:ea typeface="+mj-ea"/>
                <a:cs typeface="Arial Narrow"/>
              </a:rPr>
              <a:t>em</a:t>
            </a:r>
            <a:r>
              <a:rPr lang="en-US" sz="3000" b="0" i="0" dirty="0">
                <a:solidFill>
                  <a:srgbClr val="000000"/>
                </a:solidFill>
                <a:latin typeface="Arial Narrow"/>
                <a:ea typeface="+mj-ea"/>
                <a:cs typeface="Arial Narrow"/>
              </a:rPr>
              <a:t> </a:t>
            </a:r>
            <a:r>
              <a:rPr lang="en-US" sz="3000" b="0" i="0" dirty="0" err="1">
                <a:solidFill>
                  <a:srgbClr val="000000"/>
                </a:solidFill>
                <a:latin typeface="Arial Narrow"/>
                <a:ea typeface="+mj-ea"/>
                <a:cs typeface="Arial Narrow"/>
              </a:rPr>
              <a:t>combustível</a:t>
            </a:r>
            <a:r>
              <a:rPr lang="en-US" sz="3000" b="0" i="0" dirty="0">
                <a:solidFill>
                  <a:srgbClr val="000000"/>
                </a:solidFill>
                <a:latin typeface="Arial Narrow"/>
                <a:ea typeface="+mj-ea"/>
                <a:cs typeface="Arial Narrow"/>
              </a:rPr>
              <a:t> diesel </a:t>
            </a:r>
            <a:br>
              <a:rPr lang="en-US" sz="3000" b="0" i="0" dirty="0">
                <a:solidFill>
                  <a:srgbClr val="000000"/>
                </a:solidFill>
                <a:latin typeface="Arial Narrow"/>
                <a:ea typeface="+mj-ea"/>
                <a:cs typeface="Arial Narrow"/>
              </a:rPr>
            </a:br>
            <a:r>
              <a:rPr lang="en-US" sz="3000" b="0" i="0" dirty="0">
                <a:solidFill>
                  <a:srgbClr val="000000"/>
                </a:solidFill>
                <a:latin typeface="Arial Narrow"/>
                <a:ea typeface="+mj-ea"/>
                <a:cs typeface="Arial Narrow"/>
              </a:rPr>
              <a:t>com </a:t>
            </a:r>
            <a:r>
              <a:rPr lang="en-US" sz="3000" b="0" i="0" dirty="0" err="1">
                <a:solidFill>
                  <a:srgbClr val="000000"/>
                </a:solidFill>
                <a:latin typeface="Arial Narrow"/>
                <a:ea typeface="+mj-ea"/>
                <a:cs typeface="Arial Narrow"/>
              </a:rPr>
              <a:t>cetano</a:t>
            </a:r>
            <a:r>
              <a:rPr lang="en-US" sz="3000" b="0" i="0" dirty="0">
                <a:solidFill>
                  <a:srgbClr val="000000"/>
                </a:solidFill>
                <a:latin typeface="Arial Narrow"/>
                <a:ea typeface="+mj-ea"/>
                <a:cs typeface="Arial Narrow"/>
              </a:rPr>
              <a:t> </a:t>
            </a:r>
            <a:r>
              <a:rPr lang="en-US" sz="3000" b="0" i="0" dirty="0" err="1">
                <a:solidFill>
                  <a:srgbClr val="000000"/>
                </a:solidFill>
                <a:latin typeface="Arial Narrow"/>
                <a:ea typeface="+mj-ea"/>
                <a:cs typeface="Arial Narrow"/>
              </a:rPr>
              <a:t>elevado</a:t>
            </a:r>
            <a:endParaRPr lang="en-US" sz="3000" b="0" i="0" dirty="0">
              <a:solidFill>
                <a:srgbClr val="000000"/>
              </a:solidFill>
              <a:latin typeface="Arial Narrow"/>
              <a:ea typeface="+mj-ea"/>
              <a:cs typeface="Arial Narrow"/>
            </a:endParaRPr>
          </a:p>
        </p:txBody>
      </p:sp>
      <p:sp>
        <p:nvSpPr>
          <p:cNvPr id="4" name="TextBox 3"/>
          <p:cNvSpPr txBox="1"/>
          <p:nvPr/>
        </p:nvSpPr>
        <p:spPr>
          <a:xfrm>
            <a:off x="4788000" y="5868000"/>
            <a:ext cx="3816424" cy="461665"/>
          </a:xfrm>
          <a:prstGeom prst="rect">
            <a:avLst/>
          </a:prstGeom>
          <a:noFill/>
        </p:spPr>
        <p:txBody>
          <a:bodyPr wrap="square" lIns="0" rtlCol="0">
            <a:spAutoFit/>
          </a:bodyPr>
          <a:lstStyle/>
          <a:p>
            <a:pPr algn="l" defTabSz="914400">
              <a:spcBef>
                <a:spcPts val="300"/>
              </a:spcBef>
              <a:buNone/>
            </a:pPr>
            <a:r>
              <a:rPr lang="en-US" sz="1200" b="0" i="0" dirty="0" err="1">
                <a:solidFill>
                  <a:srgbClr val="7D7D7D"/>
                </a:solidFill>
                <a:latin typeface="Arial"/>
                <a:ea typeface="+mn-ea"/>
                <a:cs typeface="+mn-cs"/>
              </a:rPr>
              <a:t>Fonte</a:t>
            </a:r>
            <a:r>
              <a:rPr lang="en-US" sz="1200" b="0" i="0" dirty="0">
                <a:solidFill>
                  <a:srgbClr val="7D7D7D"/>
                </a:solidFill>
                <a:latin typeface="Arial"/>
                <a:ea typeface="+mn-ea"/>
                <a:cs typeface="+mn-cs"/>
              </a:rPr>
              <a:t>: </a:t>
            </a:r>
            <a:r>
              <a:rPr lang="en-US" sz="1200" b="0" i="0" dirty="0">
                <a:solidFill>
                  <a:srgbClr val="7D7D7D"/>
                </a:solidFill>
                <a:latin typeface="Arial"/>
                <a:ea typeface="+mn-ea"/>
                <a:cs typeface="+mn-cs"/>
                <a:hlinkClick r:id="rId3"/>
              </a:rPr>
              <a:t>ASTM D7806-12 </a:t>
            </a:r>
            <a:r>
              <a:rPr lang="en-US" sz="1200" b="0" i="0" dirty="0" err="1">
                <a:solidFill>
                  <a:srgbClr val="7D7D7D"/>
                </a:solidFill>
                <a:latin typeface="Arial"/>
                <a:ea typeface="+mn-ea"/>
                <a:cs typeface="+mn-cs"/>
                <a:hlinkClick r:id="rId3"/>
              </a:rPr>
              <a:t>para</a:t>
            </a:r>
            <a:r>
              <a:rPr lang="en-US" sz="1200" b="0" i="0" dirty="0">
                <a:solidFill>
                  <a:srgbClr val="7D7D7D"/>
                </a:solidFill>
                <a:latin typeface="Arial"/>
                <a:ea typeface="+mn-ea"/>
                <a:cs typeface="+mn-cs"/>
                <a:hlinkClick r:id="rId3"/>
              </a:rPr>
              <a:t> biodiesel </a:t>
            </a:r>
            <a:r>
              <a:rPr lang="en-US" sz="1200" b="0" i="0" dirty="0" err="1">
                <a:solidFill>
                  <a:srgbClr val="7D7D7D"/>
                </a:solidFill>
                <a:latin typeface="Arial"/>
                <a:ea typeface="+mn-ea"/>
                <a:cs typeface="+mn-cs"/>
                <a:hlinkClick r:id="rId3"/>
              </a:rPr>
              <a:t>em</a:t>
            </a:r>
            <a:r>
              <a:rPr lang="en-US" sz="1200" b="0" i="0" dirty="0">
                <a:solidFill>
                  <a:srgbClr val="7D7D7D"/>
                </a:solidFill>
                <a:latin typeface="Arial"/>
                <a:ea typeface="+mn-ea"/>
                <a:cs typeface="+mn-cs"/>
              </a:rPr>
              <a:t> </a:t>
            </a:r>
            <a:r>
              <a:rPr lang="en-US" sz="1200" b="0" i="0" dirty="0" err="1">
                <a:solidFill>
                  <a:srgbClr val="7D7D7D"/>
                </a:solidFill>
                <a:latin typeface="Arial"/>
                <a:ea typeface="+mn-ea"/>
                <a:cs typeface="+mn-cs"/>
                <a:hlinkClick r:id="rId3"/>
              </a:rPr>
              <a:t>óleo</a:t>
            </a:r>
            <a:r>
              <a:rPr lang="en-US" sz="1200" b="0" i="0" dirty="0">
                <a:solidFill>
                  <a:srgbClr val="7D7D7D"/>
                </a:solidFill>
                <a:latin typeface="Arial"/>
                <a:ea typeface="+mn-ea"/>
                <a:cs typeface="+mn-cs"/>
                <a:hlinkClick r:id="rId3"/>
              </a:rPr>
              <a:t> </a:t>
            </a:r>
            <a:br>
              <a:rPr lang="en-US" sz="1200" b="0" i="0" dirty="0">
                <a:solidFill>
                  <a:srgbClr val="7D7D7D"/>
                </a:solidFill>
                <a:latin typeface="Arial"/>
                <a:ea typeface="+mn-ea"/>
                <a:cs typeface="+mn-cs"/>
                <a:hlinkClick r:id="rId3"/>
              </a:rPr>
            </a:br>
            <a:r>
              <a:rPr lang="en-US" sz="1200" b="0" i="0" dirty="0">
                <a:solidFill>
                  <a:srgbClr val="7D7D7D"/>
                </a:solidFill>
                <a:latin typeface="Arial"/>
                <a:ea typeface="+mn-ea"/>
                <a:cs typeface="+mn-cs"/>
                <a:hlinkClick r:id="rId3"/>
              </a:rPr>
              <a:t>de </a:t>
            </a:r>
            <a:r>
              <a:rPr lang="en-US" sz="1200" b="0" i="0" dirty="0" err="1">
                <a:solidFill>
                  <a:srgbClr val="7D7D7D"/>
                </a:solidFill>
                <a:latin typeface="Arial"/>
                <a:ea typeface="+mn-ea"/>
                <a:cs typeface="+mn-cs"/>
                <a:hlinkClick r:id="rId3"/>
              </a:rPr>
              <a:t>combustível</a:t>
            </a:r>
            <a:r>
              <a:rPr lang="en-US" sz="1200" b="0" i="0" dirty="0">
                <a:solidFill>
                  <a:srgbClr val="7D7D7D"/>
                </a:solidFill>
                <a:latin typeface="Arial"/>
                <a:ea typeface="+mn-ea"/>
                <a:cs typeface="+mn-cs"/>
                <a:hlinkClick r:id="rId3"/>
              </a:rPr>
              <a:t> </a:t>
            </a:r>
            <a:r>
              <a:rPr lang="en-US" sz="1200" b="0" i="0" dirty="0">
                <a:solidFill>
                  <a:srgbClr val="7D7D7D"/>
                </a:solidFill>
                <a:latin typeface="Arial"/>
                <a:ea typeface="+mn-ea"/>
                <a:cs typeface="+mn-cs"/>
              </a:rPr>
              <a:t> </a:t>
            </a:r>
            <a:r>
              <a:rPr lang="en-US" sz="1200" b="0" i="0" dirty="0">
                <a:solidFill>
                  <a:srgbClr val="7D7D7D"/>
                </a:solidFill>
                <a:latin typeface="Arial"/>
                <a:ea typeface="+mn-ea"/>
                <a:cs typeface="+mn-cs"/>
                <a:hlinkClick r:id="rId3"/>
              </a:rPr>
              <a:t>diesel à base de </a:t>
            </a:r>
            <a:r>
              <a:rPr lang="en-US" sz="1200" b="0" i="0" dirty="0" err="1">
                <a:solidFill>
                  <a:srgbClr val="7D7D7D"/>
                </a:solidFill>
                <a:latin typeface="Arial"/>
                <a:ea typeface="+mn-ea"/>
                <a:cs typeface="+mn-cs"/>
                <a:hlinkClick r:id="rId3"/>
              </a:rPr>
              <a:t>petróleo</a:t>
            </a:r>
            <a:endParaRPr lang="en-US" sz="1200" b="0" i="0" dirty="0">
              <a:solidFill>
                <a:srgbClr val="7D7D7D"/>
              </a:solidFill>
              <a:latin typeface="Arial"/>
              <a:ea typeface="+mn-ea"/>
              <a:cs typeface="+mn-cs"/>
              <a:hlinkClick r:id="rId3"/>
            </a:endParaRPr>
          </a:p>
        </p:txBody>
      </p:sp>
      <p:grpSp>
        <p:nvGrpSpPr>
          <p:cNvPr id="9" name="Group 8"/>
          <p:cNvGrpSpPr/>
          <p:nvPr/>
        </p:nvGrpSpPr>
        <p:grpSpPr>
          <a:xfrm>
            <a:off x="0" y="6085641"/>
            <a:ext cx="619067" cy="246221"/>
            <a:chOff x="1689099" y="6028267"/>
            <a:chExt cx="1087983" cy="246221"/>
          </a:xfrm>
        </p:grpSpPr>
        <p:sp>
          <p:nvSpPr>
            <p:cNvPr id="10" name="Action Button: Custom 9">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Chevron 10">
              <a:hlinkClick r:id="rId4"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Chevron 11">
              <a:hlinkClick r:id="rId4"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TextBox 12">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4" name="TextBox 3"/>
          <p:cNvSpPr txBox="1"/>
          <p:nvPr/>
        </p:nvSpPr>
        <p:spPr>
          <a:xfrm>
            <a:off x="230400" y="4902259"/>
            <a:ext cx="4298871" cy="1015663"/>
          </a:xfrm>
          <a:prstGeom prst="rect">
            <a:avLst/>
          </a:prstGeom>
          <a:noFill/>
        </p:spPr>
        <p:txBody>
          <a:bodyPr wrap="square" lIns="0" rtlCol="0">
            <a:spAutoFit/>
          </a:bodyPr>
          <a:lstStyle/>
          <a:p>
            <a:pPr algn="l" defTabSz="914400">
              <a:spcAft>
                <a:spcPts val="300"/>
              </a:spcAft>
              <a:buNone/>
            </a:pPr>
            <a:r>
              <a:rPr lang="en-US" sz="1200" b="0" i="1" dirty="0" err="1">
                <a:solidFill>
                  <a:srgbClr val="616161"/>
                </a:solidFill>
                <a:latin typeface="Arial"/>
                <a:ea typeface="+mn-ea"/>
                <a:cs typeface="+mn-cs"/>
              </a:rPr>
              <a:t>Os</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espectros</a:t>
            </a:r>
            <a:r>
              <a:rPr lang="en-US" sz="1200" b="0" i="1" dirty="0">
                <a:solidFill>
                  <a:srgbClr val="616161"/>
                </a:solidFill>
                <a:latin typeface="Arial"/>
                <a:ea typeface="+mn-ea"/>
                <a:cs typeface="+mn-cs"/>
              </a:rPr>
              <a:t> no </a:t>
            </a:r>
            <a:r>
              <a:rPr lang="en-US" sz="1200" b="0" i="1" dirty="0" err="1">
                <a:solidFill>
                  <a:srgbClr val="616161"/>
                </a:solidFill>
                <a:latin typeface="Arial"/>
                <a:ea typeface="+mn-ea"/>
                <a:cs typeface="+mn-cs"/>
              </a:rPr>
              <a:t>infravermelho</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sobrepostos</a:t>
            </a:r>
            <a:r>
              <a:rPr lang="en-US" sz="1200" b="0" i="1" dirty="0">
                <a:solidFill>
                  <a:srgbClr val="616161"/>
                </a:solidFill>
                <a:latin typeface="Arial"/>
                <a:ea typeface="+mn-ea"/>
                <a:cs typeface="+mn-cs"/>
              </a:rPr>
              <a:t> de diesel e </a:t>
            </a:r>
            <a:r>
              <a:rPr lang="en-US" sz="1200" b="0" i="1" dirty="0" err="1">
                <a:solidFill>
                  <a:srgbClr val="616161"/>
                </a:solidFill>
                <a:latin typeface="Arial"/>
                <a:ea typeface="+mn-ea"/>
                <a:cs typeface="+mn-cs"/>
              </a:rPr>
              <a:t>calibração</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para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diferentes</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concentrações</a:t>
            </a:r>
            <a:r>
              <a:rPr lang="en-US" sz="1200" b="0" i="1" dirty="0">
                <a:solidFill>
                  <a:srgbClr val="616161"/>
                </a:solidFill>
                <a:latin typeface="Arial"/>
                <a:ea typeface="+mn-ea"/>
                <a:cs typeface="+mn-cs"/>
              </a:rPr>
              <a:t> de biodiesel </a:t>
            </a:r>
            <a:r>
              <a:rPr lang="en-US" sz="1200" b="0" i="1" dirty="0" err="1">
                <a:solidFill>
                  <a:srgbClr val="616161"/>
                </a:solidFill>
                <a:latin typeface="Arial"/>
                <a:ea typeface="+mn-ea"/>
                <a:cs typeface="+mn-cs"/>
              </a:rPr>
              <a:t>na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região</a:t>
            </a:r>
            <a:r>
              <a:rPr lang="en-US" sz="1200" b="0" i="1" dirty="0">
                <a:solidFill>
                  <a:srgbClr val="616161"/>
                </a:solidFill>
                <a:latin typeface="Arial"/>
                <a:ea typeface="+mn-ea"/>
                <a:cs typeface="+mn-cs"/>
              </a:rPr>
              <a:t> de </a:t>
            </a:r>
            <a:r>
              <a:rPr lang="en-US" sz="1200" b="0" i="1" dirty="0" err="1">
                <a:solidFill>
                  <a:srgbClr val="616161"/>
                </a:solidFill>
                <a:latin typeface="Arial"/>
                <a:ea typeface="+mn-ea"/>
                <a:cs typeface="+mn-cs"/>
              </a:rPr>
              <a:t>absorbância</a:t>
            </a:r>
            <a:r>
              <a:rPr lang="en-US" sz="1200" b="0" i="1" dirty="0">
                <a:solidFill>
                  <a:srgbClr val="616161"/>
                </a:solidFill>
                <a:latin typeface="Arial"/>
                <a:ea typeface="+mn-ea"/>
                <a:cs typeface="+mn-cs"/>
              </a:rPr>
              <a:t> do diesel com </a:t>
            </a:r>
            <a:r>
              <a:rPr lang="en-US" sz="1200" b="0" i="1" dirty="0" err="1">
                <a:solidFill>
                  <a:srgbClr val="616161"/>
                </a:solidFill>
                <a:latin typeface="Arial"/>
                <a:ea typeface="+mn-ea"/>
                <a:cs typeface="+mn-cs"/>
              </a:rPr>
              <a:t>cetano</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elevado</a:t>
            </a:r>
            <a:r>
              <a:rPr lang="en-US" sz="1200" b="0" i="1" dirty="0">
                <a:solidFill>
                  <a:srgbClr val="616161"/>
                </a:solidFill>
                <a:latin typeface="Arial"/>
                <a:ea typeface="+mn-ea"/>
                <a:cs typeface="+mn-cs"/>
              </a:rPr>
              <a:t> 1713 </a:t>
            </a:r>
            <a:br>
              <a:rPr lang="en-US" sz="1200" b="0" i="1" dirty="0">
                <a:solidFill>
                  <a:srgbClr val="616161"/>
                </a:solidFill>
                <a:latin typeface="Arial"/>
                <a:ea typeface="+mn-ea"/>
                <a:cs typeface="+mn-cs"/>
              </a:rPr>
            </a:br>
            <a:r>
              <a:rPr lang="en-US" sz="1200" b="0" i="1" dirty="0">
                <a:solidFill>
                  <a:srgbClr val="616161"/>
                </a:solidFill>
                <a:latin typeface="Arial"/>
                <a:ea typeface="+mn-ea"/>
                <a:cs typeface="+mn-cs"/>
              </a:rPr>
              <a:t>a 1784 cm</a:t>
            </a:r>
            <a:r>
              <a:rPr lang="en-US" sz="1200" b="0" i="1" baseline="30000" dirty="0">
                <a:solidFill>
                  <a:srgbClr val="616161"/>
                </a:solidFill>
                <a:latin typeface="Arial"/>
                <a:ea typeface="+mn-ea"/>
                <a:cs typeface="+mn-cs"/>
              </a:rPr>
              <a:t>–1</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utilizados</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na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calibração</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para</a:t>
            </a:r>
            <a:r>
              <a:rPr lang="en-US" sz="1200" b="0" i="1" dirty="0">
                <a:solidFill>
                  <a:srgbClr val="616161"/>
                </a:solidFill>
                <a:latin typeface="Arial"/>
                <a:ea typeface="+mn-ea"/>
                <a:cs typeface="+mn-cs"/>
              </a:rPr>
              <a:t> a </a:t>
            </a:r>
            <a:r>
              <a:rPr lang="en-US" sz="1200" b="0" i="1" dirty="0" err="1">
                <a:solidFill>
                  <a:srgbClr val="616161"/>
                </a:solidFill>
                <a:latin typeface="Arial"/>
                <a:ea typeface="+mn-ea"/>
                <a:cs typeface="+mn-cs"/>
              </a:rPr>
              <a:t>concentração</a:t>
            </a:r>
            <a:r>
              <a:rPr lang="en-US" sz="1200" b="0" i="1" dirty="0">
                <a:solidFill>
                  <a:srgbClr val="616161"/>
                </a:solidFill>
                <a:latin typeface="Arial"/>
                <a:ea typeface="+mn-ea"/>
                <a:cs typeface="+mn-cs"/>
              </a:rPr>
              <a:t> </a:t>
            </a:r>
            <a:br>
              <a:rPr lang="en-US" sz="1200" b="0" i="1" dirty="0">
                <a:solidFill>
                  <a:srgbClr val="616161"/>
                </a:solidFill>
                <a:latin typeface="Arial"/>
                <a:ea typeface="+mn-ea"/>
                <a:cs typeface="+mn-cs"/>
              </a:rPr>
            </a:br>
            <a:r>
              <a:rPr lang="en-US" sz="1200" b="0" i="1" dirty="0" err="1">
                <a:solidFill>
                  <a:srgbClr val="616161"/>
                </a:solidFill>
                <a:latin typeface="Arial"/>
                <a:ea typeface="+mn-ea"/>
                <a:cs typeface="+mn-cs"/>
              </a:rPr>
              <a:t>na</a:t>
            </a:r>
            <a:r>
              <a:rPr lang="en-US" sz="1200" b="0" i="1" dirty="0">
                <a:solidFill>
                  <a:srgbClr val="616161"/>
                </a:solidFill>
                <a:latin typeface="Arial"/>
                <a:ea typeface="+mn-ea"/>
                <a:cs typeface="+mn-cs"/>
              </a:rPr>
              <a:t> </a:t>
            </a:r>
            <a:r>
              <a:rPr lang="en-US" sz="1200" b="0" i="1" dirty="0" err="1">
                <a:solidFill>
                  <a:srgbClr val="616161"/>
                </a:solidFill>
                <a:latin typeface="Arial"/>
                <a:ea typeface="+mn-ea"/>
                <a:cs typeface="+mn-cs"/>
              </a:rPr>
              <a:t>faixa</a:t>
            </a:r>
            <a:r>
              <a:rPr lang="en-US" sz="1200" b="0" i="1" dirty="0">
                <a:solidFill>
                  <a:srgbClr val="616161"/>
                </a:solidFill>
                <a:latin typeface="Arial"/>
                <a:ea typeface="+mn-ea"/>
                <a:cs typeface="+mn-cs"/>
              </a:rPr>
              <a:t> de 0 a 6%.</a:t>
            </a:r>
          </a:p>
        </p:txBody>
      </p:sp>
      <p:grpSp>
        <p:nvGrpSpPr>
          <p:cNvPr id="5" name="Gruppieren 4"/>
          <p:cNvGrpSpPr/>
          <p:nvPr/>
        </p:nvGrpSpPr>
        <p:grpSpPr>
          <a:xfrm>
            <a:off x="77307" y="1520205"/>
            <a:ext cx="4422685" cy="3224372"/>
            <a:chOff x="106586" y="1580026"/>
            <a:chExt cx="4422685" cy="3224372"/>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3078" r="25165" b="6093"/>
            <a:stretch/>
          </p:blipFill>
          <p:spPr>
            <a:xfrm>
              <a:off x="262737" y="1580026"/>
              <a:ext cx="4266534" cy="2957791"/>
            </a:xfrm>
            <a:prstGeom prst="rect">
              <a:avLst/>
            </a:prstGeom>
          </p:spPr>
        </p:pic>
        <p:sp>
          <p:nvSpPr>
            <p:cNvPr id="15" name="TextBox 27"/>
            <p:cNvSpPr txBox="1"/>
            <p:nvPr/>
          </p:nvSpPr>
          <p:spPr>
            <a:xfrm>
              <a:off x="1760860" y="4558177"/>
              <a:ext cx="1407758" cy="246221"/>
            </a:xfrm>
            <a:prstGeom prst="rect">
              <a:avLst/>
            </a:prstGeom>
            <a:noFill/>
          </p:spPr>
          <p:txBody>
            <a:bodyPr wrap="none" rtlCol="0">
              <a:spAutoFit/>
            </a:bodyPr>
            <a:lstStyle/>
            <a:p>
              <a:pPr algn="l" defTabSz="914400">
                <a:buNone/>
              </a:pPr>
              <a:r>
                <a:rPr lang="en-US" sz="1000" b="1" i="0">
                  <a:latin typeface="Arial"/>
                  <a:ea typeface="+mn-ea"/>
                  <a:cs typeface="+mn-cs"/>
                </a:rPr>
                <a:t>Número de onda (cm-1)</a:t>
              </a:r>
            </a:p>
          </p:txBody>
        </p:sp>
        <p:sp>
          <p:nvSpPr>
            <p:cNvPr id="16" name="TextBox 27"/>
            <p:cNvSpPr txBox="1"/>
            <p:nvPr/>
          </p:nvSpPr>
          <p:spPr>
            <a:xfrm rot="16200000">
              <a:off x="-232129" y="2880068"/>
              <a:ext cx="923651" cy="246221"/>
            </a:xfrm>
            <a:prstGeom prst="rect">
              <a:avLst/>
            </a:prstGeom>
            <a:noFill/>
          </p:spPr>
          <p:txBody>
            <a:bodyPr wrap="none" rtlCol="0">
              <a:spAutoFit/>
            </a:bodyPr>
            <a:lstStyle/>
            <a:p>
              <a:pPr algn="l" defTabSz="914400">
                <a:buNone/>
              </a:pPr>
              <a:r>
                <a:rPr lang="en-US" sz="1000" b="1" i="0" dirty="0" err="1">
                  <a:latin typeface="Arial"/>
                  <a:ea typeface="+mn-ea"/>
                  <a:cs typeface="+mn-cs"/>
                </a:rPr>
                <a:t>Absorbância</a:t>
              </a:r>
              <a:endParaRPr lang="en-US" sz="1000" b="1" i="0" dirty="0">
                <a:latin typeface="Arial"/>
                <a:ea typeface="+mn-ea"/>
                <a:cs typeface="+mn-cs"/>
              </a:endParaRPr>
            </a:p>
          </p:txBody>
        </p:sp>
      </p:grpSp>
      <p:grpSp>
        <p:nvGrpSpPr>
          <p:cNvPr id="20" name="Gruppieren 19"/>
          <p:cNvGrpSpPr/>
          <p:nvPr/>
        </p:nvGrpSpPr>
        <p:grpSpPr>
          <a:xfrm>
            <a:off x="4788024" y="1361417"/>
            <a:ext cx="4104456" cy="4233879"/>
            <a:chOff x="4901842" y="1361417"/>
            <a:chExt cx="4104456" cy="4233879"/>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7718" y="1361417"/>
              <a:ext cx="3838580" cy="3960440"/>
            </a:xfrm>
            <a:prstGeom prst="rect">
              <a:avLst/>
            </a:prstGeom>
          </p:spPr>
        </p:pic>
        <p:sp>
          <p:nvSpPr>
            <p:cNvPr id="17" name="TextBox 27"/>
            <p:cNvSpPr txBox="1"/>
            <p:nvPr/>
          </p:nvSpPr>
          <p:spPr>
            <a:xfrm>
              <a:off x="6732240" y="5349075"/>
              <a:ext cx="468398" cy="246221"/>
            </a:xfrm>
            <a:prstGeom prst="rect">
              <a:avLst/>
            </a:prstGeom>
            <a:noFill/>
          </p:spPr>
          <p:txBody>
            <a:bodyPr wrap="none" rtlCol="0">
              <a:spAutoFit/>
            </a:bodyPr>
            <a:lstStyle/>
            <a:p>
              <a:pPr algn="l" defTabSz="914400">
                <a:buNone/>
              </a:pPr>
              <a:r>
                <a:rPr lang="en-US" sz="1000" b="1" i="0" dirty="0" err="1">
                  <a:latin typeface="Arial"/>
                  <a:ea typeface="+mn-ea"/>
                  <a:cs typeface="+mn-cs"/>
                </a:rPr>
                <a:t>Área</a:t>
              </a:r>
              <a:endParaRPr lang="en-US" sz="1000" b="1" i="0" dirty="0">
                <a:latin typeface="Arial"/>
                <a:ea typeface="+mn-ea"/>
                <a:cs typeface="+mn-cs"/>
              </a:endParaRPr>
            </a:p>
          </p:txBody>
        </p:sp>
        <p:sp>
          <p:nvSpPr>
            <p:cNvPr id="19" name="TextBox 27"/>
            <p:cNvSpPr txBox="1"/>
            <p:nvPr/>
          </p:nvSpPr>
          <p:spPr>
            <a:xfrm rot="16200000">
              <a:off x="3795289" y="3366312"/>
              <a:ext cx="2459328" cy="246221"/>
            </a:xfrm>
            <a:prstGeom prst="rect">
              <a:avLst/>
            </a:prstGeom>
            <a:noFill/>
          </p:spPr>
          <p:txBody>
            <a:bodyPr wrap="none" rtlCol="0">
              <a:spAutoFit/>
            </a:bodyPr>
            <a:lstStyle/>
            <a:p>
              <a:pPr algn="l" defTabSz="914400">
                <a:buNone/>
              </a:pPr>
              <a:r>
                <a:rPr lang="en-US" sz="1000" b="1" i="0" dirty="0" err="1">
                  <a:latin typeface="Arial"/>
                  <a:ea typeface="+mn-ea"/>
                  <a:cs typeface="+mn-cs"/>
                </a:rPr>
                <a:t>Concentração</a:t>
              </a:r>
              <a:r>
                <a:rPr lang="en-US" sz="1000" b="1" i="0" dirty="0">
                  <a:latin typeface="Arial"/>
                  <a:ea typeface="+mn-ea"/>
                  <a:cs typeface="+mn-cs"/>
                </a:rPr>
                <a:t> de biodiesel </a:t>
              </a:r>
              <a:r>
                <a:rPr lang="en-US" sz="1000" b="1" i="0" dirty="0" err="1">
                  <a:latin typeface="Arial"/>
                  <a:ea typeface="+mn-ea"/>
                  <a:cs typeface="+mn-cs"/>
                </a:rPr>
                <a:t>em</a:t>
              </a:r>
              <a:r>
                <a:rPr lang="en-US" sz="1000" b="1" i="0" dirty="0">
                  <a:latin typeface="Arial"/>
                  <a:ea typeface="+mn-ea"/>
                  <a:cs typeface="+mn-cs"/>
                </a:rPr>
                <a:t> % Volume</a:t>
              </a:r>
            </a:p>
          </p:txBody>
        </p:sp>
      </p:grpSp>
    </p:spTree>
    <p:extLst>
      <p:ext uri="{BB962C8B-B14F-4D97-AF65-F5344CB8AC3E}">
        <p14:creationId xmlns:p14="http://schemas.microsoft.com/office/powerpoint/2010/main" val="2661700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44084"/>
            <a:ext cx="9383960" cy="1068692"/>
          </a:xfrm>
        </p:spPr>
        <p:txBody>
          <a:bodyPr>
            <a:normAutofit fontScale="90000"/>
          </a:bodyPr>
          <a:lstStyle/>
          <a:p>
            <a:pPr algn="l" defTabSz="685800">
              <a:lnSpc>
                <a:spcPct val="100000"/>
              </a:lnSpc>
              <a:spcBef>
                <a:spcPts val="0"/>
              </a:spcBef>
              <a:spcAft>
                <a:spcPts val="300"/>
              </a:spcAft>
              <a:buNone/>
            </a:pPr>
            <a:r>
              <a:rPr lang="en-US" sz="3700" b="0" i="0" spc="-80" dirty="0" err="1">
                <a:solidFill>
                  <a:srgbClr val="000000"/>
                </a:solidFill>
                <a:latin typeface="Arial Narrow"/>
                <a:ea typeface="+mj-ea"/>
                <a:cs typeface="Arial Narrow"/>
              </a:rPr>
              <a:t>Espectroscopia</a:t>
            </a:r>
            <a:r>
              <a:rPr lang="en-US" sz="3700" b="0" i="0" spc="-80" dirty="0">
                <a:solidFill>
                  <a:srgbClr val="000000"/>
                </a:solidFill>
                <a:latin typeface="Arial Narrow"/>
                <a:ea typeface="+mj-ea"/>
                <a:cs typeface="Arial Narrow"/>
              </a:rPr>
              <a:t> no </a:t>
            </a:r>
            <a:r>
              <a:rPr lang="en-US" sz="3700" b="0" i="0" spc="-80" dirty="0" err="1">
                <a:solidFill>
                  <a:srgbClr val="000000"/>
                </a:solidFill>
                <a:latin typeface="Arial Narrow"/>
                <a:ea typeface="+mj-ea"/>
                <a:cs typeface="Arial Narrow"/>
              </a:rPr>
              <a:t>infravermelho</a:t>
            </a:r>
            <a:r>
              <a:rPr lang="en-US" sz="3700" b="0" i="0" spc="-80" dirty="0">
                <a:solidFill>
                  <a:srgbClr val="000000"/>
                </a:solidFill>
                <a:latin typeface="Arial Narrow"/>
                <a:ea typeface="+mj-ea"/>
                <a:cs typeface="Arial Narrow"/>
              </a:rPr>
              <a:t> </a:t>
            </a:r>
            <a:r>
              <a:rPr lang="en-US" sz="3700" b="0" i="0" spc="-80" dirty="0" err="1">
                <a:solidFill>
                  <a:srgbClr val="000000"/>
                </a:solidFill>
                <a:latin typeface="Arial Narrow"/>
                <a:ea typeface="+mj-ea"/>
                <a:cs typeface="Arial Narrow"/>
              </a:rPr>
              <a:t>por</a:t>
            </a:r>
            <a:r>
              <a:rPr lang="en-US" sz="3700" b="0" i="0" spc="-80" dirty="0">
                <a:solidFill>
                  <a:srgbClr val="000000"/>
                </a:solidFill>
                <a:latin typeface="Arial Narrow"/>
                <a:ea typeface="+mj-ea"/>
                <a:cs typeface="Arial Narrow"/>
              </a:rPr>
              <a:t> </a:t>
            </a:r>
            <a:r>
              <a:rPr lang="en-US" sz="3700" b="0" i="0" spc="-80" dirty="0" err="1">
                <a:solidFill>
                  <a:srgbClr val="000000"/>
                </a:solidFill>
                <a:latin typeface="Arial Narrow"/>
                <a:ea typeface="+mj-ea"/>
                <a:cs typeface="Arial Narrow"/>
              </a:rPr>
              <a:t>transformada</a:t>
            </a:r>
            <a:r>
              <a:rPr lang="en-US" sz="3700" b="0" i="0" spc="-80" dirty="0">
                <a:solidFill>
                  <a:srgbClr val="000000"/>
                </a:solidFill>
                <a:latin typeface="Arial Narrow"/>
                <a:ea typeface="+mj-ea"/>
                <a:cs typeface="Arial Narrow"/>
              </a:rPr>
              <a:t> de Fourier</a:t>
            </a:r>
            <a:br>
              <a:rPr lang="en-US" sz="3400" b="0" i="0" dirty="0">
                <a:solidFill>
                  <a:srgbClr val="000000"/>
                </a:solidFill>
                <a:latin typeface="Arial Narrow"/>
                <a:ea typeface="+mj-ea"/>
                <a:cs typeface="Arial Narrow"/>
              </a:rPr>
            </a:br>
            <a:r>
              <a:rPr lang="en-US" sz="3400" b="0" i="0" dirty="0" err="1">
                <a:solidFill>
                  <a:srgbClr val="000000"/>
                </a:solidFill>
                <a:latin typeface="Arial Narrow"/>
                <a:ea typeface="+mj-ea"/>
                <a:cs typeface="Arial Narrow"/>
              </a:rPr>
              <a:t>Controle</a:t>
            </a:r>
            <a:r>
              <a:rPr lang="en-US" sz="3400" b="0" i="0" dirty="0">
                <a:solidFill>
                  <a:srgbClr val="000000"/>
                </a:solidFill>
                <a:latin typeface="Arial Narrow"/>
                <a:ea typeface="+mj-ea"/>
                <a:cs typeface="Arial Narrow"/>
              </a:rPr>
              <a:t> de </a:t>
            </a:r>
            <a:r>
              <a:rPr lang="en-US" sz="3400" b="0" i="0" dirty="0" err="1">
                <a:solidFill>
                  <a:srgbClr val="000000"/>
                </a:solidFill>
                <a:latin typeface="Arial Narrow"/>
                <a:ea typeface="+mj-ea"/>
                <a:cs typeface="Arial Narrow"/>
              </a:rPr>
              <a:t>qualidade</a:t>
            </a:r>
            <a:r>
              <a:rPr lang="en-US" sz="3400" b="0" i="0" dirty="0">
                <a:solidFill>
                  <a:srgbClr val="000000"/>
                </a:solidFill>
                <a:latin typeface="Arial Narrow"/>
                <a:ea typeface="+mj-ea"/>
                <a:cs typeface="Arial Narrow"/>
              </a:rPr>
              <a:t> de </a:t>
            </a:r>
            <a:r>
              <a:rPr lang="en-US" sz="3400" b="0" i="0" dirty="0" err="1">
                <a:solidFill>
                  <a:srgbClr val="000000"/>
                </a:solidFill>
                <a:latin typeface="Arial Narrow"/>
                <a:ea typeface="+mj-ea"/>
                <a:cs typeface="Arial Narrow"/>
              </a:rPr>
              <a:t>laticínios</a:t>
            </a:r>
            <a:r>
              <a:rPr lang="en-US" sz="3400" b="0" i="0" dirty="0">
                <a:solidFill>
                  <a:srgbClr val="000000"/>
                </a:solidFill>
                <a:latin typeface="Arial Narrow"/>
                <a:ea typeface="+mj-ea"/>
                <a:cs typeface="Arial Narrow"/>
              </a:rPr>
              <a:t> </a:t>
            </a:r>
            <a:r>
              <a:rPr lang="en-US" sz="3400" b="0" i="0" dirty="0" err="1">
                <a:solidFill>
                  <a:srgbClr val="000000"/>
                </a:solidFill>
                <a:latin typeface="Arial Narrow"/>
                <a:ea typeface="+mj-ea"/>
                <a:cs typeface="Arial Narrow"/>
              </a:rPr>
              <a:t>em</a:t>
            </a:r>
            <a:r>
              <a:rPr lang="en-US" sz="3400" b="0" i="0" dirty="0">
                <a:solidFill>
                  <a:srgbClr val="000000"/>
                </a:solidFill>
                <a:latin typeface="Arial Narrow"/>
                <a:ea typeface="+mj-ea"/>
                <a:cs typeface="Arial Narrow"/>
              </a:rPr>
              <a:t> </a:t>
            </a:r>
            <a:r>
              <a:rPr lang="en-US" sz="3400" b="0" i="0" dirty="0" err="1">
                <a:solidFill>
                  <a:srgbClr val="000000"/>
                </a:solidFill>
                <a:latin typeface="Arial Narrow"/>
                <a:ea typeface="+mj-ea"/>
                <a:cs typeface="Arial Narrow"/>
              </a:rPr>
              <a:t>pó</a:t>
            </a:r>
            <a:endParaRPr lang="en-US" sz="3400" b="0" i="0" dirty="0">
              <a:solidFill>
                <a:srgbClr val="000000"/>
              </a:solidFill>
              <a:latin typeface="Arial Narrow"/>
              <a:ea typeface="+mj-ea"/>
              <a:cs typeface="Arial Narrow"/>
            </a:endParaRPr>
          </a:p>
        </p:txBody>
      </p:sp>
      <p:sp>
        <p:nvSpPr>
          <p:cNvPr id="3" name="Content Placeholder 2"/>
          <p:cNvSpPr>
            <a:spLocks noGrp="1"/>
          </p:cNvSpPr>
          <p:nvPr>
            <p:ph idx="1"/>
          </p:nvPr>
        </p:nvSpPr>
        <p:spPr>
          <a:xfrm>
            <a:off x="228600" y="1512000"/>
            <a:ext cx="4199384" cy="4562856"/>
          </a:xfrm>
        </p:spPr>
        <p:txBody>
          <a:bodyPr>
            <a:normAutofit/>
          </a:bodyPr>
          <a:lstStyle/>
          <a:p>
            <a:pPr marL="0" indent="0" algn="l" defTabSz="685800">
              <a:lnSpc>
                <a:spcPct val="100000"/>
              </a:lnSpc>
              <a:spcBef>
                <a:spcPts val="1400"/>
              </a:spcBef>
              <a:buNone/>
            </a:pPr>
            <a:r>
              <a:rPr lang="en-US" sz="1800" b="1" i="0" dirty="0">
                <a:solidFill>
                  <a:srgbClr val="000000"/>
                </a:solidFill>
                <a:latin typeface="Arial"/>
                <a:ea typeface="+mn-ea"/>
                <a:cs typeface="Arial"/>
              </a:rPr>
              <a:t>A </a:t>
            </a:r>
            <a:r>
              <a:rPr lang="en-US" sz="1800" b="1" i="0" dirty="0" err="1">
                <a:solidFill>
                  <a:srgbClr val="000000"/>
                </a:solidFill>
                <a:latin typeface="Arial"/>
                <a:ea typeface="+mn-ea"/>
                <a:cs typeface="Arial"/>
              </a:rPr>
              <a:t>aquisição</a:t>
            </a:r>
            <a:r>
              <a:rPr lang="en-US" sz="1800" b="1" i="0" dirty="0">
                <a:solidFill>
                  <a:srgbClr val="000000"/>
                </a:solidFill>
                <a:latin typeface="Arial"/>
                <a:ea typeface="+mn-ea"/>
                <a:cs typeface="Arial"/>
              </a:rPr>
              <a:t> </a:t>
            </a:r>
            <a:r>
              <a:rPr lang="en-US" sz="1800" b="1" i="0" dirty="0" err="1">
                <a:solidFill>
                  <a:srgbClr val="000000"/>
                </a:solidFill>
                <a:latin typeface="Arial"/>
                <a:ea typeface="+mn-ea"/>
                <a:cs typeface="Arial"/>
              </a:rPr>
              <a:t>espectral</a:t>
            </a:r>
            <a:r>
              <a:rPr lang="en-US" sz="1800" b="1" i="0" dirty="0">
                <a:solidFill>
                  <a:srgbClr val="000000"/>
                </a:solidFill>
                <a:latin typeface="Arial"/>
                <a:ea typeface="+mn-ea"/>
                <a:cs typeface="Arial"/>
              </a:rPr>
              <a:t> </a:t>
            </a:r>
            <a:r>
              <a:rPr lang="en-US" sz="1800" b="1" i="0" dirty="0" err="1">
                <a:solidFill>
                  <a:srgbClr val="000000"/>
                </a:solidFill>
                <a:latin typeface="Arial"/>
                <a:ea typeface="+mn-ea"/>
                <a:cs typeface="Arial"/>
              </a:rPr>
              <a:t>foi</a:t>
            </a:r>
            <a:r>
              <a:rPr lang="en-US" sz="1800" b="1" i="0" dirty="0">
                <a:solidFill>
                  <a:srgbClr val="000000"/>
                </a:solidFill>
                <a:latin typeface="Arial"/>
                <a:ea typeface="+mn-ea"/>
                <a:cs typeface="Arial"/>
              </a:rPr>
              <a:t> </a:t>
            </a:r>
            <a:r>
              <a:rPr lang="en-US" sz="1800" b="1" i="0" dirty="0" err="1">
                <a:solidFill>
                  <a:srgbClr val="000000"/>
                </a:solidFill>
                <a:latin typeface="Arial"/>
                <a:ea typeface="+mn-ea"/>
                <a:cs typeface="Arial"/>
              </a:rPr>
              <a:t>realizada</a:t>
            </a:r>
            <a:r>
              <a:rPr lang="en-US" sz="1800" b="1" i="0" dirty="0">
                <a:solidFill>
                  <a:srgbClr val="000000"/>
                </a:solidFill>
                <a:latin typeface="Arial"/>
                <a:ea typeface="+mn-ea"/>
                <a:cs typeface="Arial"/>
              </a:rPr>
              <a:t> </a:t>
            </a:r>
            <a:br>
              <a:rPr lang="en-US" sz="1800" b="1" i="0" dirty="0">
                <a:solidFill>
                  <a:srgbClr val="000000"/>
                </a:solidFill>
                <a:latin typeface="Arial"/>
                <a:ea typeface="+mn-ea"/>
                <a:cs typeface="Arial"/>
              </a:rPr>
            </a:br>
            <a:r>
              <a:rPr lang="en-US" sz="1800" b="1" i="0" dirty="0">
                <a:solidFill>
                  <a:srgbClr val="000000"/>
                </a:solidFill>
                <a:latin typeface="Arial"/>
                <a:ea typeface="+mn-ea"/>
                <a:cs typeface="Arial"/>
              </a:rPr>
              <a:t>da </a:t>
            </a:r>
            <a:r>
              <a:rPr lang="en-US" sz="1800" b="1" i="0" dirty="0" err="1">
                <a:solidFill>
                  <a:srgbClr val="000000"/>
                </a:solidFill>
                <a:latin typeface="Arial"/>
                <a:ea typeface="+mn-ea"/>
                <a:cs typeface="Arial"/>
              </a:rPr>
              <a:t>seguinte</a:t>
            </a:r>
            <a:r>
              <a:rPr lang="en-US" sz="1800" b="1" i="0" dirty="0">
                <a:solidFill>
                  <a:srgbClr val="000000"/>
                </a:solidFill>
                <a:latin typeface="Arial"/>
                <a:ea typeface="+mn-ea"/>
                <a:cs typeface="Arial"/>
              </a:rPr>
              <a:t> forma:</a:t>
            </a:r>
          </a:p>
          <a:p>
            <a:pPr marL="228600" indent="-228600" algn="l" defTabSz="685800">
              <a:lnSpc>
                <a:spcPct val="100000"/>
              </a:lnSpc>
              <a:spcBef>
                <a:spcPts val="1400"/>
              </a:spcBef>
              <a:buClr>
                <a:srgbClr val="000000"/>
              </a:buClr>
              <a:buFont typeface="Arial"/>
              <a:buChar char="•"/>
            </a:pPr>
            <a:r>
              <a:rPr lang="en-US" sz="1800" b="0" i="0" dirty="0" err="1">
                <a:solidFill>
                  <a:srgbClr val="000000"/>
                </a:solidFill>
                <a:latin typeface="Arial"/>
                <a:ea typeface="+mn-ea"/>
                <a:cs typeface="Arial"/>
              </a:rPr>
              <a:t>Colocação</a:t>
            </a:r>
            <a:r>
              <a:rPr lang="en-US" sz="1800" b="0" i="0" dirty="0">
                <a:solidFill>
                  <a:srgbClr val="000000"/>
                </a:solidFill>
                <a:latin typeface="Arial"/>
                <a:ea typeface="+mn-ea"/>
                <a:cs typeface="Arial"/>
              </a:rPr>
              <a:t> de </a:t>
            </a:r>
            <a:r>
              <a:rPr lang="en-US" sz="1800" b="0" i="0" dirty="0" err="1">
                <a:solidFill>
                  <a:srgbClr val="000000"/>
                </a:solidFill>
                <a:latin typeface="Arial"/>
                <a:ea typeface="+mn-ea"/>
                <a:cs typeface="Arial"/>
              </a:rPr>
              <a:t>uma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pequena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quantidade</a:t>
            </a:r>
            <a:r>
              <a:rPr lang="en-US" sz="1800" b="0" i="0" dirty="0">
                <a:solidFill>
                  <a:srgbClr val="000000"/>
                </a:solidFill>
                <a:latin typeface="Arial"/>
                <a:ea typeface="+mn-ea"/>
                <a:cs typeface="Arial"/>
              </a:rPr>
              <a:t> de </a:t>
            </a:r>
            <a:r>
              <a:rPr lang="en-US" sz="1800" b="0" i="0" dirty="0" err="1">
                <a:solidFill>
                  <a:srgbClr val="000000"/>
                </a:solidFill>
                <a:latin typeface="Arial"/>
                <a:ea typeface="+mn-ea"/>
                <a:cs typeface="Arial"/>
              </a:rPr>
              <a:t>proteína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em</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pó</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sobre</a:t>
            </a:r>
            <a:r>
              <a:rPr lang="en-US" sz="1800" b="0" i="0" dirty="0">
                <a:solidFill>
                  <a:srgbClr val="000000"/>
                </a:solidFill>
                <a:latin typeface="Arial"/>
                <a:ea typeface="+mn-ea"/>
                <a:cs typeface="Arial"/>
              </a:rPr>
              <a:t> </a:t>
            </a:r>
            <a:br>
              <a:rPr lang="en-US" sz="1800" b="0" i="0" dirty="0">
                <a:solidFill>
                  <a:srgbClr val="000000"/>
                </a:solidFill>
                <a:latin typeface="Arial"/>
                <a:ea typeface="+mn-ea"/>
                <a:cs typeface="Arial"/>
              </a:rPr>
            </a:br>
            <a:r>
              <a:rPr lang="en-US" sz="1800" b="0" i="0" dirty="0">
                <a:solidFill>
                  <a:srgbClr val="000000"/>
                </a:solidFill>
                <a:latin typeface="Arial"/>
                <a:ea typeface="+mn-ea"/>
                <a:cs typeface="Arial"/>
              </a:rPr>
              <a:t>a </a:t>
            </a:r>
            <a:r>
              <a:rPr lang="en-US" sz="1800" b="0" i="0" dirty="0" err="1">
                <a:solidFill>
                  <a:srgbClr val="000000"/>
                </a:solidFill>
                <a:latin typeface="Arial"/>
                <a:ea typeface="+mn-ea"/>
                <a:cs typeface="Arial"/>
              </a:rPr>
              <a:t>superfície</a:t>
            </a:r>
            <a:r>
              <a:rPr lang="en-US" sz="1800" b="0" i="0" dirty="0">
                <a:solidFill>
                  <a:srgbClr val="000000"/>
                </a:solidFill>
                <a:latin typeface="Arial"/>
                <a:ea typeface="+mn-ea"/>
                <a:cs typeface="Arial"/>
              </a:rPr>
              <a:t> de ATR de diamante.</a:t>
            </a:r>
          </a:p>
          <a:p>
            <a:pPr marL="228600" indent="-228600" algn="l" defTabSz="685800">
              <a:lnSpc>
                <a:spcPct val="100000"/>
              </a:lnSpc>
              <a:spcBef>
                <a:spcPts val="1400"/>
              </a:spcBef>
              <a:buClr>
                <a:srgbClr val="000000"/>
              </a:buClr>
              <a:buFont typeface="Arial"/>
              <a:buChar char="•"/>
            </a:pPr>
            <a:r>
              <a:rPr lang="en-US" sz="1800" b="0" i="0" dirty="0" err="1">
                <a:solidFill>
                  <a:srgbClr val="000000"/>
                </a:solidFill>
                <a:latin typeface="Arial"/>
                <a:ea typeface="+mn-ea"/>
                <a:cs typeface="Arial"/>
              </a:rPr>
              <a:t>Pressão</a:t>
            </a:r>
            <a:r>
              <a:rPr lang="en-US" sz="1800" b="0" i="0" dirty="0">
                <a:solidFill>
                  <a:srgbClr val="000000"/>
                </a:solidFill>
                <a:latin typeface="Arial"/>
                <a:ea typeface="+mn-ea"/>
                <a:cs typeface="Arial"/>
              </a:rPr>
              <a:t> das </a:t>
            </a:r>
            <a:r>
              <a:rPr lang="en-US" sz="1800" b="0" i="0" dirty="0" err="1">
                <a:solidFill>
                  <a:srgbClr val="000000"/>
                </a:solidFill>
                <a:latin typeface="Arial"/>
                <a:ea typeface="+mn-ea"/>
                <a:cs typeface="Arial"/>
              </a:rPr>
              <a:t>amostras</a:t>
            </a:r>
            <a:r>
              <a:rPr lang="en-US" sz="1800" b="0" i="0" dirty="0">
                <a:solidFill>
                  <a:srgbClr val="000000"/>
                </a:solidFill>
                <a:latin typeface="Arial"/>
                <a:ea typeface="+mn-ea"/>
                <a:cs typeface="Arial"/>
              </a:rPr>
              <a:t> contra o </a:t>
            </a:r>
            <a:br>
              <a:rPr lang="en-US" sz="1800" b="0" i="0" dirty="0">
                <a:solidFill>
                  <a:srgbClr val="000000"/>
                </a:solidFill>
                <a:latin typeface="Arial"/>
                <a:ea typeface="+mn-ea"/>
                <a:cs typeface="Arial"/>
              </a:rPr>
            </a:br>
            <a:r>
              <a:rPr lang="en-US" sz="1800" b="0" i="0" dirty="0" err="1">
                <a:solidFill>
                  <a:srgbClr val="000000"/>
                </a:solidFill>
                <a:latin typeface="Arial"/>
                <a:ea typeface="+mn-ea"/>
                <a:cs typeface="Arial"/>
              </a:rPr>
              <a:t>cristal</a:t>
            </a:r>
            <a:r>
              <a:rPr lang="en-US" sz="1800" b="0" i="0" dirty="0">
                <a:solidFill>
                  <a:srgbClr val="000000"/>
                </a:solidFill>
                <a:latin typeface="Arial"/>
                <a:ea typeface="+mn-ea"/>
                <a:cs typeface="Arial"/>
              </a:rPr>
              <a:t> de diamante </a:t>
            </a:r>
            <a:r>
              <a:rPr lang="en-US" sz="1800" b="0" i="0" dirty="0" err="1">
                <a:solidFill>
                  <a:srgbClr val="000000"/>
                </a:solidFill>
                <a:latin typeface="Arial"/>
                <a:ea typeface="+mn-ea"/>
                <a:cs typeface="Arial"/>
              </a:rPr>
              <a:t>usando</a:t>
            </a:r>
            <a:r>
              <a:rPr lang="en-US" sz="1800" b="0" i="0" dirty="0">
                <a:solidFill>
                  <a:srgbClr val="000000"/>
                </a:solidFill>
                <a:latin typeface="Arial"/>
                <a:ea typeface="+mn-ea"/>
                <a:cs typeface="Arial"/>
              </a:rPr>
              <a:t> a </a:t>
            </a:r>
            <a:r>
              <a:rPr lang="en-US" sz="1800" b="0" i="0" dirty="0" err="1">
                <a:solidFill>
                  <a:srgbClr val="000000"/>
                </a:solidFill>
                <a:latin typeface="Arial"/>
                <a:ea typeface="+mn-ea"/>
                <a:cs typeface="Arial"/>
              </a:rPr>
              <a:t>prensa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incorporada</a:t>
            </a:r>
            <a:r>
              <a:rPr lang="en-US" sz="1800" b="0" i="0" dirty="0">
                <a:solidFill>
                  <a:srgbClr val="000000"/>
                </a:solidFill>
                <a:latin typeface="Arial"/>
                <a:ea typeface="+mn-ea"/>
                <a:cs typeface="Arial"/>
              </a:rPr>
              <a:t>. (Uma </a:t>
            </a:r>
            <a:r>
              <a:rPr lang="en-US" sz="1800" b="0" i="0" dirty="0" err="1">
                <a:solidFill>
                  <a:srgbClr val="000000"/>
                </a:solidFill>
                <a:latin typeface="Arial"/>
                <a:ea typeface="+mn-ea"/>
                <a:cs typeface="Arial"/>
              </a:rPr>
              <a:t>embreagem</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deslizante</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na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prensa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evita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excesso</a:t>
            </a:r>
            <a:r>
              <a:rPr lang="en-US" sz="1800" b="0" i="0" dirty="0">
                <a:solidFill>
                  <a:srgbClr val="000000"/>
                </a:solidFill>
                <a:latin typeface="Arial"/>
                <a:ea typeface="+mn-ea"/>
                <a:cs typeface="Arial"/>
              </a:rPr>
              <a:t> </a:t>
            </a:r>
            <a:br>
              <a:rPr lang="en-US" sz="1800" b="0" i="0" dirty="0">
                <a:solidFill>
                  <a:srgbClr val="000000"/>
                </a:solidFill>
                <a:latin typeface="Arial"/>
                <a:ea typeface="+mn-ea"/>
                <a:cs typeface="Arial"/>
              </a:rPr>
            </a:br>
            <a:r>
              <a:rPr lang="en-US" sz="1800" b="0" i="0" dirty="0">
                <a:solidFill>
                  <a:srgbClr val="000000"/>
                </a:solidFill>
                <a:latin typeface="Arial"/>
                <a:ea typeface="+mn-ea"/>
                <a:cs typeface="Arial"/>
              </a:rPr>
              <a:t>de </a:t>
            </a:r>
            <a:r>
              <a:rPr lang="en-US" sz="1800" b="0" i="0" dirty="0" err="1">
                <a:solidFill>
                  <a:srgbClr val="000000"/>
                </a:solidFill>
                <a:latin typeface="Arial"/>
                <a:ea typeface="+mn-ea"/>
                <a:cs typeface="Arial"/>
              </a:rPr>
              <a:t>aperto</a:t>
            </a:r>
            <a:r>
              <a:rPr lang="en-US" sz="1800" b="0" i="0" dirty="0">
                <a:solidFill>
                  <a:srgbClr val="000000"/>
                </a:solidFill>
                <a:latin typeface="Arial"/>
                <a:ea typeface="+mn-ea"/>
                <a:cs typeface="Arial"/>
              </a:rPr>
              <a:t>.)</a:t>
            </a:r>
          </a:p>
          <a:p>
            <a:pPr marL="228600" indent="-228600" algn="l" defTabSz="685800">
              <a:lnSpc>
                <a:spcPct val="100000"/>
              </a:lnSpc>
              <a:spcBef>
                <a:spcPts val="1400"/>
              </a:spcBef>
              <a:buClr>
                <a:srgbClr val="000000"/>
              </a:buClr>
              <a:buFont typeface="Arial"/>
              <a:buChar char="•"/>
            </a:pPr>
            <a:r>
              <a:rPr lang="en-US" sz="1800" b="0" i="0" dirty="0" err="1">
                <a:solidFill>
                  <a:srgbClr val="000000"/>
                </a:solidFill>
                <a:latin typeface="Arial"/>
                <a:ea typeface="+mn-ea"/>
                <a:cs typeface="Arial"/>
              </a:rPr>
              <a:t>Coleta</a:t>
            </a:r>
            <a:r>
              <a:rPr lang="en-US" sz="1800" b="0" i="0" dirty="0">
                <a:solidFill>
                  <a:srgbClr val="000000"/>
                </a:solidFill>
                <a:latin typeface="Arial"/>
                <a:ea typeface="+mn-ea"/>
                <a:cs typeface="Arial"/>
              </a:rPr>
              <a:t> de 64 </a:t>
            </a:r>
            <a:r>
              <a:rPr lang="en-US" sz="1800" b="0" i="0" dirty="0" err="1">
                <a:solidFill>
                  <a:srgbClr val="000000"/>
                </a:solidFill>
                <a:latin typeface="Arial"/>
                <a:ea typeface="+mn-ea"/>
                <a:cs typeface="Arial"/>
              </a:rPr>
              <a:t>espectros</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coadicionados</a:t>
            </a:r>
            <a:r>
              <a:rPr lang="en-US" sz="1800" b="0" i="0" dirty="0">
                <a:solidFill>
                  <a:srgbClr val="000000"/>
                </a:solidFill>
                <a:latin typeface="Arial"/>
                <a:ea typeface="+mn-ea"/>
                <a:cs typeface="Arial"/>
              </a:rPr>
              <a:t> </a:t>
            </a:r>
            <a:br>
              <a:rPr lang="en-US" sz="1800" b="0" i="0" dirty="0">
                <a:solidFill>
                  <a:srgbClr val="000000"/>
                </a:solidFill>
                <a:latin typeface="Arial"/>
                <a:ea typeface="+mn-ea"/>
                <a:cs typeface="Arial"/>
              </a:rPr>
            </a:br>
            <a:r>
              <a:rPr lang="en-US" sz="1800" b="0" i="0" dirty="0">
                <a:solidFill>
                  <a:srgbClr val="000000"/>
                </a:solidFill>
                <a:latin typeface="Arial"/>
                <a:ea typeface="+mn-ea"/>
                <a:cs typeface="Arial"/>
              </a:rPr>
              <a:t>(tempo de </a:t>
            </a:r>
            <a:r>
              <a:rPr lang="en-US" sz="1800" b="0" i="0" dirty="0" err="1">
                <a:solidFill>
                  <a:srgbClr val="000000"/>
                </a:solidFill>
                <a:latin typeface="Arial"/>
                <a:ea typeface="+mn-ea"/>
                <a:cs typeface="Arial"/>
              </a:rPr>
              <a:t>aquisição</a:t>
            </a:r>
            <a:r>
              <a:rPr lang="en-US" sz="1800" b="0" i="0" dirty="0">
                <a:solidFill>
                  <a:srgbClr val="000000"/>
                </a:solidFill>
                <a:latin typeface="Arial"/>
                <a:ea typeface="+mn-ea"/>
                <a:cs typeface="Arial"/>
              </a:rPr>
              <a:t> de ~30 </a:t>
            </a:r>
            <a:r>
              <a:rPr lang="en-US" sz="1800" b="0" i="0" dirty="0" err="1">
                <a:solidFill>
                  <a:srgbClr val="000000"/>
                </a:solidFill>
                <a:latin typeface="Arial"/>
                <a:ea typeface="+mn-ea"/>
                <a:cs typeface="Arial"/>
              </a:rPr>
              <a:t>segundos</a:t>
            </a:r>
            <a:r>
              <a:rPr lang="en-US" sz="1800" b="0" i="0" dirty="0">
                <a:solidFill>
                  <a:srgbClr val="000000"/>
                </a:solidFill>
                <a:latin typeface="Arial"/>
                <a:ea typeface="+mn-ea"/>
                <a:cs typeface="Arial"/>
              </a:rPr>
              <a:t> a </a:t>
            </a:r>
            <a:r>
              <a:rPr lang="en-US" sz="1800" b="0" i="0" dirty="0" err="1">
                <a:solidFill>
                  <a:srgbClr val="000000"/>
                </a:solidFill>
                <a:latin typeface="Arial"/>
                <a:ea typeface="+mn-ea"/>
                <a:cs typeface="Arial"/>
              </a:rPr>
              <a:t>uma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resolução</a:t>
            </a:r>
            <a:r>
              <a:rPr lang="en-US" sz="1800" b="0" i="0" dirty="0">
                <a:solidFill>
                  <a:srgbClr val="000000"/>
                </a:solidFill>
                <a:latin typeface="Arial"/>
                <a:ea typeface="+mn-ea"/>
                <a:cs typeface="Arial"/>
              </a:rPr>
              <a:t> de 4 cm</a:t>
            </a:r>
            <a:r>
              <a:rPr lang="en-US" sz="1800" b="0" i="0" baseline="30000" dirty="0">
                <a:solidFill>
                  <a:srgbClr val="000000"/>
                </a:solidFill>
                <a:latin typeface="Arial"/>
                <a:ea typeface="+mn-ea"/>
                <a:cs typeface="Arial"/>
              </a:rPr>
              <a:t>-1</a:t>
            </a:r>
            <a:r>
              <a:rPr lang="en-US" sz="1800" b="0" i="0" dirty="0">
                <a:solidFill>
                  <a:srgbClr val="000000"/>
                </a:solidFill>
                <a:latin typeface="Arial"/>
                <a:ea typeface="+mn-ea"/>
                <a:cs typeface="Arial"/>
              </a:rPr>
              <a:t>) entre 4000 e 650 cm</a:t>
            </a:r>
            <a:r>
              <a:rPr lang="en-US" sz="1800" b="0" i="0" baseline="30000" dirty="0">
                <a:solidFill>
                  <a:srgbClr val="000000"/>
                </a:solidFill>
                <a:latin typeface="Arial"/>
                <a:ea typeface="+mn-ea"/>
                <a:cs typeface="Arial"/>
              </a:rPr>
              <a:t>-1</a:t>
            </a:r>
            <a:r>
              <a:rPr lang="en-US" sz="1800" b="0" i="0" dirty="0">
                <a:solidFill>
                  <a:srgbClr val="000000"/>
                </a:solidFill>
                <a:latin typeface="Arial"/>
                <a:ea typeface="+mn-ea"/>
                <a:cs typeface="Arial"/>
              </a:rPr>
              <a:t>.</a:t>
            </a:r>
          </a:p>
          <a:p>
            <a:pPr marL="0" indent="0" algn="l" defTabSz="685800">
              <a:lnSpc>
                <a:spcPct val="120000"/>
              </a:lnSpc>
              <a:spcBef>
                <a:spcPts val="0"/>
              </a:spcBef>
              <a:buNone/>
            </a:pPr>
            <a:endParaRPr lang="en-US" sz="1600" dirty="0"/>
          </a:p>
        </p:txBody>
      </p:sp>
      <p:sp>
        <p:nvSpPr>
          <p:cNvPr id="5" name="Rectangle 4"/>
          <p:cNvSpPr/>
          <p:nvPr/>
        </p:nvSpPr>
        <p:spPr>
          <a:xfrm>
            <a:off x="4788000" y="5868000"/>
            <a:ext cx="4127400" cy="461665"/>
          </a:xfrm>
          <a:prstGeom prst="rect">
            <a:avLst/>
          </a:prstGeom>
        </p:spPr>
        <p:txBody>
          <a:bodyPr wrap="square" lIns="0">
            <a:spAutoFit/>
          </a:bodyPr>
          <a:lstStyle/>
          <a:p>
            <a:pPr algn="l" defTabSz="914400">
              <a:spcBef>
                <a:spcPts val="300"/>
              </a:spcBef>
              <a:buNone/>
            </a:pPr>
            <a:r>
              <a:rPr lang="en-US" sz="1200" b="0" i="0">
                <a:solidFill>
                  <a:srgbClr val="7D7D7D"/>
                </a:solidFill>
                <a:latin typeface="Arial"/>
                <a:ea typeface="+mn-ea"/>
                <a:cs typeface="+mn-cs"/>
              </a:rPr>
              <a:t>Fonte: </a:t>
            </a:r>
            <a:r>
              <a:rPr lang="en-US" sz="1200" b="0" i="0">
                <a:solidFill>
                  <a:srgbClr val="7D7D7D"/>
                </a:solidFill>
                <a:latin typeface="Arial"/>
                <a:ea typeface="+mn-ea"/>
                <a:cs typeface="+mn-cs"/>
                <a:hlinkClick r:id="rId3"/>
              </a:rPr>
              <a:t>QA/QC de laticínios em pó usando</a:t>
            </a:r>
            <a:r>
              <a:rPr lang="en-US" sz="1200" b="0" i="0">
                <a:solidFill>
                  <a:srgbClr val="7D7D7D"/>
                </a:solidFill>
                <a:latin typeface="Arial"/>
                <a:ea typeface="+mn-ea"/>
                <a:cs typeface="+mn-cs"/>
              </a:rPr>
              <a:t> </a:t>
            </a:r>
            <a:r>
              <a:rPr lang="en-US" sz="1200" b="0" i="0">
                <a:solidFill>
                  <a:srgbClr val="7D7D7D"/>
                </a:solidFill>
                <a:latin typeface="Arial"/>
                <a:ea typeface="+mn-ea"/>
                <a:cs typeface="+mn-cs"/>
                <a:hlinkClick r:id="rId3"/>
              </a:rPr>
              <a:t>o analisador</a:t>
            </a:r>
            <a:r>
              <a:rPr lang="en-US" sz="1200" b="0" i="0">
                <a:solidFill>
                  <a:srgbClr val="7D7D7D"/>
                </a:solidFill>
                <a:latin typeface="Arial"/>
                <a:ea typeface="+mn-ea"/>
                <a:cs typeface="+mn-cs"/>
              </a:rPr>
              <a:t> </a:t>
            </a:r>
            <a:r>
              <a:rPr lang="en-US" sz="1200" b="0" i="0">
                <a:solidFill>
                  <a:srgbClr val="7D7D7D"/>
                </a:solidFill>
                <a:latin typeface="Arial"/>
                <a:ea typeface="+mn-ea"/>
                <a:cs typeface="+mn-cs"/>
                <a:hlinkClick r:id="rId3"/>
              </a:rPr>
              <a:t>ATR-FTIR Cary 630 da Agilent</a:t>
            </a:r>
          </a:p>
        </p:txBody>
      </p:sp>
      <p:grpSp>
        <p:nvGrpSpPr>
          <p:cNvPr id="7" name="Group 6"/>
          <p:cNvGrpSpPr/>
          <p:nvPr/>
        </p:nvGrpSpPr>
        <p:grpSpPr>
          <a:xfrm>
            <a:off x="0" y="6085641"/>
            <a:ext cx="619067" cy="246221"/>
            <a:chOff x="1689099" y="6028267"/>
            <a:chExt cx="1087983" cy="246221"/>
          </a:xfrm>
        </p:grpSpPr>
        <p:sp>
          <p:nvSpPr>
            <p:cNvPr id="8" name="Action Button: Custom 7">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Chevron 8">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Chevron 9">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TextBox 10">
              <a:hlinkClick r:id="rId4"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grpSp>
        <p:nvGrpSpPr>
          <p:cNvPr id="6" name="Gruppieren 5"/>
          <p:cNvGrpSpPr/>
          <p:nvPr/>
        </p:nvGrpSpPr>
        <p:grpSpPr>
          <a:xfrm>
            <a:off x="4807590" y="1887406"/>
            <a:ext cx="3940874" cy="2765730"/>
            <a:chOff x="4716016" y="1611913"/>
            <a:chExt cx="3940874" cy="2765730"/>
          </a:xfrm>
        </p:grpSpPr>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9353" y="1628438"/>
              <a:ext cx="3477537" cy="2486459"/>
            </a:xfrm>
            <a:prstGeom prst="rect">
              <a:avLst/>
            </a:prstGeom>
          </p:spPr>
        </p:pic>
        <p:sp>
          <p:nvSpPr>
            <p:cNvPr id="15" name="TextBox 14"/>
            <p:cNvSpPr txBox="1"/>
            <p:nvPr/>
          </p:nvSpPr>
          <p:spPr>
            <a:xfrm rot="16200000">
              <a:off x="4377301" y="2411761"/>
              <a:ext cx="923651" cy="246221"/>
            </a:xfrm>
            <a:prstGeom prst="rect">
              <a:avLst/>
            </a:prstGeom>
            <a:noFill/>
          </p:spPr>
          <p:txBody>
            <a:bodyPr wrap="none" rtlCol="0">
              <a:spAutoFit/>
            </a:bodyPr>
            <a:lstStyle/>
            <a:p>
              <a:pPr algn="l" defTabSz="914400">
                <a:buNone/>
              </a:pPr>
              <a:r>
                <a:rPr lang="en-US" sz="1000" b="1" i="0">
                  <a:latin typeface="Arial"/>
                  <a:ea typeface="+mn-ea"/>
                  <a:cs typeface="+mn-cs"/>
                </a:rPr>
                <a:t>Absorbância</a:t>
              </a:r>
            </a:p>
          </p:txBody>
        </p:sp>
        <p:sp>
          <p:nvSpPr>
            <p:cNvPr id="16" name="TextBox 15"/>
            <p:cNvSpPr txBox="1"/>
            <p:nvPr/>
          </p:nvSpPr>
          <p:spPr>
            <a:xfrm>
              <a:off x="4860032" y="3222221"/>
              <a:ext cx="386644" cy="215444"/>
            </a:xfrm>
            <a:prstGeom prst="rect">
              <a:avLst/>
            </a:prstGeom>
            <a:noFill/>
          </p:spPr>
          <p:txBody>
            <a:bodyPr wrap="none" rtlCol="0">
              <a:spAutoFit/>
            </a:bodyPr>
            <a:lstStyle/>
            <a:p>
              <a:pPr algn="l" defTabSz="914400">
                <a:buNone/>
              </a:pPr>
              <a:r>
                <a:rPr lang="en-US" sz="800" b="0" i="0">
                  <a:solidFill>
                    <a:srgbClr val="000000"/>
                  </a:solidFill>
                  <a:latin typeface="Arial"/>
                  <a:ea typeface="+mn-ea"/>
                  <a:cs typeface="+mn-cs"/>
                </a:rPr>
                <a:t>0,10</a:t>
              </a:r>
            </a:p>
          </p:txBody>
        </p:sp>
        <p:sp>
          <p:nvSpPr>
            <p:cNvPr id="17" name="TextBox 16"/>
            <p:cNvSpPr txBox="1"/>
            <p:nvPr/>
          </p:nvSpPr>
          <p:spPr>
            <a:xfrm>
              <a:off x="4860032" y="1629214"/>
              <a:ext cx="386644" cy="215444"/>
            </a:xfrm>
            <a:prstGeom prst="rect">
              <a:avLst/>
            </a:prstGeom>
            <a:noFill/>
          </p:spPr>
          <p:txBody>
            <a:bodyPr wrap="none" rtlCol="0">
              <a:spAutoFit/>
            </a:bodyPr>
            <a:lstStyle/>
            <a:p>
              <a:pPr algn="l" defTabSz="914400">
                <a:buNone/>
              </a:pPr>
              <a:r>
                <a:rPr lang="en-US" sz="800" b="0" i="0">
                  <a:solidFill>
                    <a:srgbClr val="000000"/>
                  </a:solidFill>
                  <a:latin typeface="Arial"/>
                  <a:ea typeface="+mn-ea"/>
                  <a:cs typeface="+mn-cs"/>
                </a:rPr>
                <a:t>0,30</a:t>
              </a:r>
            </a:p>
          </p:txBody>
        </p:sp>
        <p:sp>
          <p:nvSpPr>
            <p:cNvPr id="18" name="TextBox 17"/>
            <p:cNvSpPr txBox="1"/>
            <p:nvPr/>
          </p:nvSpPr>
          <p:spPr>
            <a:xfrm>
              <a:off x="6348287" y="4131422"/>
              <a:ext cx="1370888" cy="246221"/>
            </a:xfrm>
            <a:prstGeom prst="rect">
              <a:avLst/>
            </a:prstGeom>
            <a:noFill/>
          </p:spPr>
          <p:txBody>
            <a:bodyPr wrap="none" rtlCol="0">
              <a:spAutoFit/>
            </a:bodyPr>
            <a:lstStyle/>
            <a:p>
              <a:pPr algn="l" defTabSz="914400">
                <a:buNone/>
              </a:pPr>
              <a:r>
                <a:rPr lang="en-US" sz="1000" b="1" i="0">
                  <a:latin typeface="Arial"/>
                  <a:ea typeface="+mn-ea"/>
                  <a:cs typeface="+mn-cs"/>
                </a:rPr>
                <a:t>Número de onda</a:t>
              </a:r>
              <a:r>
                <a:rPr lang="en-US" sz="1000" b="1" i="0">
                  <a:solidFill>
                    <a:srgbClr val="616161"/>
                  </a:solidFill>
                  <a:latin typeface="Arial"/>
                  <a:ea typeface="+mn-ea"/>
                  <a:cs typeface="+mn-cs"/>
                </a:rPr>
                <a:t> (cm</a:t>
              </a:r>
              <a:r>
                <a:rPr lang="en-US" sz="1000" b="1" i="0" baseline="30000">
                  <a:solidFill>
                    <a:srgbClr val="616161"/>
                  </a:solidFill>
                  <a:latin typeface="Arial"/>
                  <a:ea typeface="+mn-ea"/>
                  <a:cs typeface="+mn-cs"/>
                </a:rPr>
                <a:t>-1</a:t>
              </a:r>
              <a:r>
                <a:rPr lang="en-US" sz="1000" b="1" i="0">
                  <a:solidFill>
                    <a:srgbClr val="616161"/>
                  </a:solidFill>
                  <a:latin typeface="Arial"/>
                  <a:ea typeface="+mn-ea"/>
                  <a:cs typeface="+mn-cs"/>
                </a:rPr>
                <a:t>)</a:t>
              </a:r>
            </a:p>
          </p:txBody>
        </p:sp>
        <p:sp>
          <p:nvSpPr>
            <p:cNvPr id="19" name="TextBox 18"/>
            <p:cNvSpPr txBox="1"/>
            <p:nvPr/>
          </p:nvSpPr>
          <p:spPr>
            <a:xfrm>
              <a:off x="5246676" y="1611913"/>
              <a:ext cx="2010487" cy="861774"/>
            </a:xfrm>
            <a:prstGeom prst="rect">
              <a:avLst/>
            </a:prstGeom>
            <a:noFill/>
          </p:spPr>
          <p:txBody>
            <a:bodyPr wrap="none" rtlCol="0">
              <a:spAutoFit/>
            </a:bodyPr>
            <a:lstStyle/>
            <a:p>
              <a:pPr algn="l" defTabSz="914400">
                <a:buNone/>
              </a:pPr>
              <a:r>
                <a:rPr lang="en-US" sz="1000" b="0" i="0" dirty="0" err="1">
                  <a:solidFill>
                    <a:srgbClr val="3939FF"/>
                  </a:solidFill>
                  <a:latin typeface="Arial"/>
                  <a:ea typeface="+mn-ea"/>
                  <a:cs typeface="+mn-cs"/>
                </a:rPr>
                <a:t>Alfalactoalbumina</a:t>
              </a:r>
              <a:endParaRPr lang="en-US" sz="1000" b="0" i="0" dirty="0">
                <a:solidFill>
                  <a:srgbClr val="3939FF"/>
                </a:solidFill>
                <a:latin typeface="Arial"/>
                <a:ea typeface="+mn-ea"/>
                <a:cs typeface="+mn-cs"/>
              </a:endParaRPr>
            </a:p>
            <a:p>
              <a:pPr algn="l" defTabSz="914400">
                <a:buNone/>
              </a:pPr>
              <a:r>
                <a:rPr lang="en-US" sz="1000" b="0" i="0" dirty="0">
                  <a:solidFill>
                    <a:srgbClr val="672069"/>
                  </a:solidFill>
                  <a:latin typeface="Arial"/>
                  <a:ea typeface="+mn-ea"/>
                  <a:cs typeface="+mn-cs"/>
                </a:rPr>
                <a:t>﻿</a:t>
              </a:r>
              <a:r>
                <a:rPr lang="en-US" sz="1000" b="0" i="0" dirty="0" err="1">
                  <a:solidFill>
                    <a:srgbClr val="672069"/>
                  </a:solidFill>
                  <a:latin typeface="Arial"/>
                  <a:ea typeface="+mn-ea"/>
                  <a:cs typeface="+mn-cs"/>
                </a:rPr>
                <a:t>Proteína</a:t>
              </a:r>
              <a:r>
                <a:rPr lang="en-US" sz="1000" b="0" i="0" dirty="0">
                  <a:solidFill>
                    <a:srgbClr val="672069"/>
                  </a:solidFill>
                  <a:latin typeface="Arial"/>
                  <a:ea typeface="+mn-ea"/>
                  <a:cs typeface="+mn-cs"/>
                </a:rPr>
                <a:t> de </a:t>
              </a:r>
              <a:r>
                <a:rPr lang="en-US" sz="1000" b="0" i="0" dirty="0" err="1">
                  <a:solidFill>
                    <a:srgbClr val="672069"/>
                  </a:solidFill>
                  <a:latin typeface="Arial"/>
                  <a:ea typeface="+mn-ea"/>
                  <a:cs typeface="+mn-cs"/>
                </a:rPr>
                <a:t>soro</a:t>
              </a:r>
              <a:r>
                <a:rPr lang="en-US" sz="1000" b="0" i="0" dirty="0">
                  <a:solidFill>
                    <a:srgbClr val="672069"/>
                  </a:solidFill>
                  <a:latin typeface="Arial"/>
                  <a:ea typeface="+mn-ea"/>
                  <a:cs typeface="+mn-cs"/>
                </a:rPr>
                <a:t> de </a:t>
              </a:r>
              <a:r>
                <a:rPr lang="en-US" sz="1000" b="0" i="0" dirty="0" err="1">
                  <a:solidFill>
                    <a:srgbClr val="672069"/>
                  </a:solidFill>
                  <a:latin typeface="Arial"/>
                  <a:ea typeface="+mn-ea"/>
                  <a:cs typeface="+mn-cs"/>
                </a:rPr>
                <a:t>leite</a:t>
              </a:r>
              <a:r>
                <a:rPr lang="en-US" sz="1000" b="0" i="0" dirty="0">
                  <a:solidFill>
                    <a:srgbClr val="672069"/>
                  </a:solidFill>
                  <a:latin typeface="Arial"/>
                  <a:ea typeface="+mn-ea"/>
                  <a:cs typeface="+mn-cs"/>
                </a:rPr>
                <a:t> </a:t>
              </a:r>
              <a:br>
                <a:rPr lang="en-US" sz="1000" b="0" i="0" dirty="0">
                  <a:solidFill>
                    <a:srgbClr val="672069"/>
                  </a:solidFill>
                  <a:latin typeface="Arial"/>
                  <a:ea typeface="+mn-ea"/>
                  <a:cs typeface="+mn-cs"/>
                </a:rPr>
              </a:br>
              <a:r>
                <a:rPr lang="en-US" sz="1000" b="0" i="0" dirty="0" err="1">
                  <a:solidFill>
                    <a:srgbClr val="672069"/>
                  </a:solidFill>
                  <a:latin typeface="Arial"/>
                  <a:ea typeface="+mn-ea"/>
                  <a:cs typeface="+mn-cs"/>
                </a:rPr>
                <a:t>concentrada</a:t>
              </a:r>
              <a:r>
                <a:rPr lang="en-US" sz="1000" b="0" i="0" dirty="0">
                  <a:solidFill>
                    <a:srgbClr val="672069"/>
                  </a:solidFill>
                  <a:latin typeface="Arial"/>
                  <a:ea typeface="+mn-ea"/>
                  <a:cs typeface="+mn-cs"/>
                </a:rPr>
                <a:t> a 80% </a:t>
              </a:r>
            </a:p>
            <a:p>
              <a:pPr algn="l" defTabSz="914400">
                <a:buNone/>
              </a:pPr>
              <a:r>
                <a:rPr lang="en-US" sz="1000" b="0" i="0" dirty="0" err="1">
                  <a:solidFill>
                    <a:srgbClr val="7EAC28"/>
                  </a:solidFill>
                  <a:latin typeface="Arial"/>
                  <a:ea typeface="+mn-ea"/>
                  <a:cs typeface="+mn-cs"/>
                </a:rPr>
                <a:t>Proteína</a:t>
              </a:r>
              <a:r>
                <a:rPr lang="en-US" sz="1000" b="0" i="0" dirty="0">
                  <a:solidFill>
                    <a:srgbClr val="7EAC28"/>
                  </a:solidFill>
                  <a:latin typeface="Arial"/>
                  <a:ea typeface="+mn-ea"/>
                  <a:cs typeface="+mn-cs"/>
                </a:rPr>
                <a:t> de </a:t>
              </a:r>
              <a:r>
                <a:rPr lang="en-US" sz="1000" b="0" i="0" dirty="0" err="1">
                  <a:solidFill>
                    <a:srgbClr val="7EAC28"/>
                  </a:solidFill>
                  <a:latin typeface="Arial"/>
                  <a:ea typeface="+mn-ea"/>
                  <a:cs typeface="+mn-cs"/>
                </a:rPr>
                <a:t>soro</a:t>
              </a:r>
              <a:r>
                <a:rPr lang="en-US" sz="1000" b="0" i="0" dirty="0">
                  <a:solidFill>
                    <a:srgbClr val="7EAC28"/>
                  </a:solidFill>
                  <a:latin typeface="Arial"/>
                  <a:ea typeface="+mn-ea"/>
                  <a:cs typeface="+mn-cs"/>
                </a:rPr>
                <a:t> de </a:t>
              </a:r>
              <a:r>
                <a:rPr lang="en-US" sz="1000" b="0" i="0" dirty="0" err="1">
                  <a:solidFill>
                    <a:srgbClr val="7EAC28"/>
                  </a:solidFill>
                  <a:latin typeface="Arial"/>
                  <a:ea typeface="+mn-ea"/>
                  <a:cs typeface="+mn-cs"/>
                </a:rPr>
                <a:t>leite</a:t>
              </a:r>
              <a:r>
                <a:rPr lang="en-US" sz="1000" b="0" i="0" dirty="0">
                  <a:solidFill>
                    <a:srgbClr val="7EAC28"/>
                  </a:solidFill>
                  <a:latin typeface="Arial"/>
                  <a:ea typeface="+mn-ea"/>
                  <a:cs typeface="+mn-cs"/>
                </a:rPr>
                <a:t> </a:t>
              </a:r>
              <a:r>
                <a:rPr lang="en-US" sz="1000" b="0" i="0" dirty="0" err="1">
                  <a:solidFill>
                    <a:srgbClr val="7EAC28"/>
                  </a:solidFill>
                  <a:latin typeface="Arial"/>
                  <a:ea typeface="+mn-ea"/>
                  <a:cs typeface="+mn-cs"/>
                </a:rPr>
                <a:t>isolada</a:t>
              </a:r>
              <a:endParaRPr lang="en-US" sz="1000" b="0" i="0" dirty="0">
                <a:solidFill>
                  <a:srgbClr val="7EAC28"/>
                </a:solidFill>
                <a:latin typeface="Arial"/>
                <a:ea typeface="+mn-ea"/>
                <a:cs typeface="+mn-cs"/>
              </a:endParaRPr>
            </a:p>
            <a:p>
              <a:pPr algn="l" defTabSz="914400">
                <a:buNone/>
              </a:pPr>
              <a:r>
                <a:rPr lang="en-US" sz="1000" b="0" i="0" dirty="0" err="1">
                  <a:solidFill>
                    <a:srgbClr val="FF0000"/>
                  </a:solidFill>
                  <a:latin typeface="Arial"/>
                  <a:ea typeface="+mn-ea"/>
                  <a:cs typeface="+mn-cs"/>
                </a:rPr>
                <a:t>Betalactoglobulina</a:t>
              </a:r>
              <a:endParaRPr lang="en-US" sz="1000" b="0" i="0" dirty="0">
                <a:solidFill>
                  <a:srgbClr val="FF0000"/>
                </a:solidFill>
                <a:latin typeface="Arial"/>
                <a:ea typeface="+mn-ea"/>
                <a:cs typeface="+mn-cs"/>
              </a:endParaRPr>
            </a:p>
          </p:txBody>
        </p:sp>
      </p:grpSp>
      <p:sp>
        <p:nvSpPr>
          <p:cNvPr id="20" name="Rectangle 4"/>
          <p:cNvSpPr/>
          <p:nvPr/>
        </p:nvSpPr>
        <p:spPr>
          <a:xfrm>
            <a:off x="4788000" y="4797152"/>
            <a:ext cx="4176488" cy="461665"/>
          </a:xfrm>
          <a:prstGeom prst="rect">
            <a:avLst/>
          </a:prstGeom>
        </p:spPr>
        <p:txBody>
          <a:bodyPr wrap="square" lIns="0">
            <a:spAutoFit/>
          </a:bodyPr>
          <a:lstStyle/>
          <a:p>
            <a:pPr algn="l" defTabSz="914400">
              <a:buNone/>
            </a:pPr>
            <a:r>
              <a:rPr lang="en-US" sz="1200" b="0" i="1" dirty="0" err="1">
                <a:latin typeface="Arial"/>
                <a:ea typeface="+mn-ea"/>
                <a:cs typeface="+mn-cs"/>
              </a:rPr>
              <a:t>Espectros</a:t>
            </a:r>
            <a:r>
              <a:rPr lang="en-US" sz="1200" b="0" i="1" dirty="0">
                <a:latin typeface="Arial"/>
                <a:ea typeface="+mn-ea"/>
                <a:cs typeface="+mn-cs"/>
              </a:rPr>
              <a:t> no </a:t>
            </a:r>
            <a:r>
              <a:rPr lang="en-US" sz="1200" b="0" i="1" dirty="0" err="1">
                <a:latin typeface="Arial"/>
                <a:ea typeface="+mn-ea"/>
                <a:cs typeface="+mn-cs"/>
              </a:rPr>
              <a:t>infravermelhos</a:t>
            </a:r>
            <a:r>
              <a:rPr lang="en-US" sz="1200" b="0" i="1" dirty="0">
                <a:latin typeface="Arial"/>
                <a:ea typeface="+mn-ea"/>
                <a:cs typeface="+mn-cs"/>
              </a:rPr>
              <a:t> de </a:t>
            </a:r>
            <a:r>
              <a:rPr lang="en-US" sz="1200" b="0" i="1" dirty="0" err="1">
                <a:latin typeface="Arial"/>
                <a:ea typeface="+mn-ea"/>
                <a:cs typeface="+mn-cs"/>
              </a:rPr>
              <a:t>laticínios</a:t>
            </a:r>
            <a:r>
              <a:rPr lang="en-US" sz="1200" b="0" i="1" dirty="0">
                <a:latin typeface="Arial"/>
                <a:ea typeface="+mn-ea"/>
                <a:cs typeface="+mn-cs"/>
              </a:rPr>
              <a:t> </a:t>
            </a:r>
            <a:r>
              <a:rPr lang="en-US" sz="1200" b="0" i="1" dirty="0" err="1">
                <a:latin typeface="Arial"/>
                <a:ea typeface="+mn-ea"/>
                <a:cs typeface="+mn-cs"/>
              </a:rPr>
              <a:t>em</a:t>
            </a:r>
            <a:r>
              <a:rPr lang="en-US" sz="1200" b="0" i="1" dirty="0">
                <a:latin typeface="Arial"/>
                <a:ea typeface="+mn-ea"/>
                <a:cs typeface="+mn-cs"/>
              </a:rPr>
              <a:t> </a:t>
            </a:r>
            <a:r>
              <a:rPr lang="en-US" sz="1200" b="0" i="1" dirty="0" err="1">
                <a:latin typeface="Arial"/>
                <a:ea typeface="+mn-ea"/>
                <a:cs typeface="+mn-cs"/>
              </a:rPr>
              <a:t>pó</a:t>
            </a:r>
            <a:r>
              <a:rPr lang="en-US" sz="1200" b="0" i="1" dirty="0">
                <a:latin typeface="Arial"/>
                <a:ea typeface="+mn-ea"/>
                <a:cs typeface="+mn-cs"/>
              </a:rPr>
              <a:t> </a:t>
            </a:r>
            <a:r>
              <a:rPr lang="en-US" sz="1200" b="0" i="1" dirty="0" err="1">
                <a:latin typeface="Arial"/>
                <a:ea typeface="+mn-ea"/>
                <a:cs typeface="+mn-cs"/>
              </a:rPr>
              <a:t>selecionados</a:t>
            </a:r>
            <a:r>
              <a:rPr lang="en-US" sz="1200" b="0" i="1" dirty="0">
                <a:latin typeface="Arial"/>
                <a:ea typeface="+mn-ea"/>
                <a:cs typeface="+mn-cs"/>
              </a:rPr>
              <a:t> </a:t>
            </a:r>
            <a:r>
              <a:rPr lang="en-US" sz="1200" b="0" i="1" dirty="0" err="1">
                <a:latin typeface="Arial"/>
                <a:ea typeface="+mn-ea"/>
                <a:cs typeface="+mn-cs"/>
              </a:rPr>
              <a:t>registrados</a:t>
            </a:r>
            <a:r>
              <a:rPr lang="en-US" sz="1200" b="0" i="1" dirty="0">
                <a:latin typeface="Arial"/>
                <a:ea typeface="+mn-ea"/>
                <a:cs typeface="+mn-cs"/>
              </a:rPr>
              <a:t> no </a:t>
            </a:r>
            <a:r>
              <a:rPr lang="en-US" sz="1200" b="0" i="1" dirty="0" err="1">
                <a:latin typeface="Arial"/>
                <a:ea typeface="+mn-ea"/>
                <a:cs typeface="+mn-cs"/>
              </a:rPr>
              <a:t>analisador</a:t>
            </a:r>
            <a:r>
              <a:rPr lang="en-US" sz="1200" b="0" i="1" dirty="0">
                <a:latin typeface="Arial"/>
                <a:ea typeface="+mn-ea"/>
                <a:cs typeface="+mn-cs"/>
              </a:rPr>
              <a:t> ATR-FTIR Cary 630</a:t>
            </a:r>
          </a:p>
        </p:txBody>
      </p:sp>
      <p:sp>
        <p:nvSpPr>
          <p:cNvPr id="21" name="Rechteck 20"/>
          <p:cNvSpPr/>
          <p:nvPr/>
        </p:nvSpPr>
        <p:spPr>
          <a:xfrm>
            <a:off x="4788000" y="1612800"/>
            <a:ext cx="4119122" cy="3184352"/>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89366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44085"/>
            <a:ext cx="8995768" cy="996696"/>
          </a:xfrm>
        </p:spPr>
        <p:txBody>
          <a:bodyPr>
            <a:normAutofit fontScale="90000"/>
          </a:bodyPr>
          <a:lstStyle/>
          <a:p>
            <a:pPr algn="l" defTabSz="685800">
              <a:lnSpc>
                <a:spcPct val="100000"/>
              </a:lnSpc>
              <a:spcBef>
                <a:spcPts val="0"/>
              </a:spcBef>
              <a:spcAft>
                <a:spcPts val="300"/>
              </a:spcAft>
              <a:buNone/>
            </a:pPr>
            <a:r>
              <a:rPr lang="en-US" sz="3700" b="0" i="0" spc="-80" dirty="0" err="1">
                <a:solidFill>
                  <a:srgbClr val="000000"/>
                </a:solidFill>
                <a:latin typeface="Arial Narrow"/>
                <a:ea typeface="+mj-ea"/>
                <a:cs typeface="Arial Narrow"/>
              </a:rPr>
              <a:t>Espectroscopia</a:t>
            </a:r>
            <a:r>
              <a:rPr lang="en-US" sz="3700" b="0" i="0" spc="-80" dirty="0">
                <a:solidFill>
                  <a:srgbClr val="000000"/>
                </a:solidFill>
                <a:latin typeface="Arial Narrow"/>
                <a:ea typeface="+mj-ea"/>
                <a:cs typeface="Arial Narrow"/>
              </a:rPr>
              <a:t> no </a:t>
            </a:r>
            <a:r>
              <a:rPr lang="en-US" sz="3700" b="0" i="0" spc="-80" dirty="0" err="1">
                <a:solidFill>
                  <a:srgbClr val="000000"/>
                </a:solidFill>
                <a:latin typeface="Arial Narrow"/>
                <a:ea typeface="+mj-ea"/>
                <a:cs typeface="Arial Narrow"/>
              </a:rPr>
              <a:t>infravermelho</a:t>
            </a:r>
            <a:r>
              <a:rPr lang="en-US" sz="3700" b="0" i="0" spc="-80" dirty="0">
                <a:solidFill>
                  <a:srgbClr val="000000"/>
                </a:solidFill>
                <a:latin typeface="Arial Narrow"/>
                <a:ea typeface="+mj-ea"/>
                <a:cs typeface="Arial Narrow"/>
              </a:rPr>
              <a:t> </a:t>
            </a:r>
            <a:r>
              <a:rPr lang="en-US" sz="3700" b="0" i="0" spc="-80" dirty="0" err="1">
                <a:solidFill>
                  <a:srgbClr val="000000"/>
                </a:solidFill>
                <a:latin typeface="Arial Narrow"/>
                <a:ea typeface="+mj-ea"/>
                <a:cs typeface="Arial Narrow"/>
              </a:rPr>
              <a:t>por</a:t>
            </a:r>
            <a:r>
              <a:rPr lang="en-US" sz="3700" b="0" i="0" spc="-80" dirty="0">
                <a:solidFill>
                  <a:srgbClr val="000000"/>
                </a:solidFill>
                <a:latin typeface="Arial Narrow"/>
                <a:ea typeface="+mj-ea"/>
                <a:cs typeface="Arial Narrow"/>
              </a:rPr>
              <a:t> </a:t>
            </a:r>
            <a:r>
              <a:rPr lang="en-US" sz="3700" b="0" i="0" spc="-80" dirty="0" err="1">
                <a:solidFill>
                  <a:srgbClr val="000000"/>
                </a:solidFill>
                <a:latin typeface="Arial Narrow"/>
                <a:ea typeface="+mj-ea"/>
                <a:cs typeface="Arial Narrow"/>
              </a:rPr>
              <a:t>transformada</a:t>
            </a:r>
            <a:r>
              <a:rPr lang="en-US" sz="3700" b="0" i="0" spc="-80" dirty="0">
                <a:solidFill>
                  <a:srgbClr val="000000"/>
                </a:solidFill>
                <a:latin typeface="Arial Narrow"/>
                <a:ea typeface="+mj-ea"/>
                <a:cs typeface="Arial Narrow"/>
              </a:rPr>
              <a:t> de Fourier</a:t>
            </a:r>
            <a:br>
              <a:rPr lang="en-US" sz="38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Medição</a:t>
            </a:r>
            <a:r>
              <a:rPr lang="en-US" sz="3100" b="0" i="0" dirty="0">
                <a:solidFill>
                  <a:srgbClr val="000000"/>
                </a:solidFill>
                <a:latin typeface="Arial Narrow"/>
                <a:ea typeface="+mj-ea"/>
                <a:cs typeface="Arial Narrow"/>
              </a:rPr>
              <a:t> de </a:t>
            </a:r>
            <a:r>
              <a:rPr lang="en-US" sz="3100" b="0" i="0" dirty="0" err="1">
                <a:solidFill>
                  <a:srgbClr val="000000"/>
                </a:solidFill>
                <a:latin typeface="Arial Narrow"/>
                <a:ea typeface="+mj-ea"/>
                <a:cs typeface="Arial Narrow"/>
              </a:rPr>
              <a:t>acrilamida</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em</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batatas</a:t>
            </a:r>
            <a:r>
              <a:rPr lang="en-US" sz="3100" b="0" i="0" dirty="0">
                <a:solidFill>
                  <a:srgbClr val="000000"/>
                </a:solidFill>
                <a:latin typeface="Arial Narrow"/>
                <a:ea typeface="+mj-ea"/>
                <a:cs typeface="Arial Narrow"/>
              </a:rPr>
              <a:t> </a:t>
            </a:r>
            <a:r>
              <a:rPr lang="en-US" sz="3100" b="0" i="0" dirty="0" err="1">
                <a:solidFill>
                  <a:srgbClr val="000000"/>
                </a:solidFill>
                <a:latin typeface="Arial Narrow"/>
                <a:ea typeface="+mj-ea"/>
                <a:cs typeface="Arial Narrow"/>
              </a:rPr>
              <a:t>fritas</a:t>
            </a:r>
            <a:endParaRPr lang="en-US" sz="3100" b="0" i="0" dirty="0">
              <a:solidFill>
                <a:srgbClr val="000000"/>
              </a:solidFill>
              <a:latin typeface="Arial Narrow"/>
              <a:ea typeface="+mj-ea"/>
              <a:cs typeface="Arial Narrow"/>
            </a:endParaRPr>
          </a:p>
        </p:txBody>
      </p:sp>
      <p:sp>
        <p:nvSpPr>
          <p:cNvPr id="3" name="Content Placeholder 2"/>
          <p:cNvSpPr>
            <a:spLocks noGrp="1"/>
          </p:cNvSpPr>
          <p:nvPr>
            <p:ph idx="1"/>
          </p:nvPr>
        </p:nvSpPr>
        <p:spPr>
          <a:xfrm>
            <a:off x="228600" y="1391243"/>
            <a:ext cx="5351512" cy="4562856"/>
          </a:xfrm>
        </p:spPr>
        <p:txBody>
          <a:bodyPr>
            <a:normAutofit/>
          </a:bodyPr>
          <a:lstStyle/>
          <a:p>
            <a:pPr>
              <a:lnSpc>
                <a:spcPct val="120000"/>
              </a:lnSpc>
              <a:spcBef>
                <a:spcPts val="0"/>
              </a:spcBef>
            </a:pPr>
            <a:endParaRPr lang="en-US" sz="1600" dirty="0"/>
          </a:p>
          <a:p>
            <a:pPr>
              <a:lnSpc>
                <a:spcPct val="120000"/>
              </a:lnSpc>
              <a:spcBef>
                <a:spcPts val="0"/>
              </a:spcBef>
            </a:pPr>
            <a:endParaRPr lang="en-US" sz="1600" dirty="0"/>
          </a:p>
        </p:txBody>
      </p:sp>
      <p:sp>
        <p:nvSpPr>
          <p:cNvPr id="5" name="Rectangle 4"/>
          <p:cNvSpPr/>
          <p:nvPr/>
        </p:nvSpPr>
        <p:spPr>
          <a:xfrm>
            <a:off x="230400" y="4724126"/>
            <a:ext cx="8225913" cy="461665"/>
          </a:xfrm>
          <a:prstGeom prst="rect">
            <a:avLst/>
          </a:prstGeom>
        </p:spPr>
        <p:txBody>
          <a:bodyPr wrap="square" lIns="0">
            <a:spAutoFit/>
          </a:bodyPr>
          <a:lstStyle/>
          <a:p>
            <a:pPr algn="l" defTabSz="914400">
              <a:buNone/>
            </a:pPr>
            <a:r>
              <a:rPr lang="en-US" sz="1200" b="0" i="1" dirty="0" err="1">
                <a:latin typeface="Arial"/>
                <a:ea typeface="+mn-ea"/>
                <a:cs typeface="+mn-cs"/>
              </a:rPr>
              <a:t>Resultados</a:t>
            </a:r>
            <a:r>
              <a:rPr lang="en-US" sz="1200" b="0" i="1" dirty="0">
                <a:latin typeface="Arial"/>
                <a:ea typeface="+mn-ea"/>
                <a:cs typeface="+mn-cs"/>
              </a:rPr>
              <a:t> e </a:t>
            </a:r>
            <a:r>
              <a:rPr lang="en-US" sz="1200" b="0" i="1" dirty="0" err="1">
                <a:latin typeface="Arial"/>
                <a:ea typeface="+mn-ea"/>
                <a:cs typeface="+mn-cs"/>
              </a:rPr>
              <a:t>espectro</a:t>
            </a:r>
            <a:r>
              <a:rPr lang="en-US" sz="1200" b="0" i="1" dirty="0">
                <a:latin typeface="Arial"/>
                <a:ea typeface="+mn-ea"/>
                <a:cs typeface="+mn-cs"/>
              </a:rPr>
              <a:t> de bolo de </a:t>
            </a:r>
            <a:r>
              <a:rPr lang="en-US" sz="1200" b="0" i="1" dirty="0" err="1">
                <a:latin typeface="Arial"/>
                <a:ea typeface="+mn-ea"/>
                <a:cs typeface="+mn-cs"/>
              </a:rPr>
              <a:t>batata</a:t>
            </a:r>
            <a:r>
              <a:rPr lang="en-US" sz="1200" b="0" i="1" dirty="0">
                <a:latin typeface="Arial"/>
                <a:ea typeface="+mn-ea"/>
                <a:cs typeface="+mn-cs"/>
              </a:rPr>
              <a:t> </a:t>
            </a:r>
            <a:r>
              <a:rPr lang="en-US" sz="1200" b="0" i="1" dirty="0" err="1">
                <a:latin typeface="Arial"/>
                <a:ea typeface="+mn-ea"/>
                <a:cs typeface="+mn-cs"/>
              </a:rPr>
              <a:t>frita</a:t>
            </a:r>
            <a:r>
              <a:rPr lang="en-US" sz="1200" b="0" i="1" dirty="0">
                <a:latin typeface="Arial"/>
                <a:ea typeface="+mn-ea"/>
                <a:cs typeface="+mn-cs"/>
              </a:rPr>
              <a:t> regular </a:t>
            </a:r>
            <a:r>
              <a:rPr lang="en-US" sz="1200" b="0" i="1" dirty="0" err="1">
                <a:latin typeface="Arial"/>
                <a:ea typeface="+mn-ea"/>
                <a:cs typeface="+mn-cs"/>
              </a:rPr>
              <a:t>medido</a:t>
            </a:r>
            <a:r>
              <a:rPr lang="en-US" sz="1200" b="0" i="1" dirty="0">
                <a:latin typeface="Arial"/>
                <a:ea typeface="+mn-ea"/>
                <a:cs typeface="+mn-cs"/>
              </a:rPr>
              <a:t> </a:t>
            </a:r>
            <a:r>
              <a:rPr lang="en-US" sz="1200" b="0" i="1" dirty="0" err="1">
                <a:latin typeface="Arial"/>
                <a:ea typeface="+mn-ea"/>
                <a:cs typeface="+mn-cs"/>
              </a:rPr>
              <a:t>pelo</a:t>
            </a:r>
            <a:r>
              <a:rPr lang="en-US" sz="1200" b="0" i="1" dirty="0">
                <a:latin typeface="Arial"/>
                <a:ea typeface="+mn-ea"/>
                <a:cs typeface="+mn-cs"/>
              </a:rPr>
              <a:t> </a:t>
            </a:r>
            <a:r>
              <a:rPr lang="en-US" sz="1200" b="0" i="1" dirty="0" err="1">
                <a:latin typeface="Arial"/>
                <a:ea typeface="+mn-ea"/>
                <a:cs typeface="+mn-cs"/>
              </a:rPr>
              <a:t>analisador</a:t>
            </a:r>
            <a:r>
              <a:rPr lang="en-US" sz="1200" b="0" i="1" dirty="0">
                <a:latin typeface="Arial"/>
                <a:ea typeface="+mn-ea"/>
                <a:cs typeface="+mn-cs"/>
              </a:rPr>
              <a:t> FTIR </a:t>
            </a:r>
            <a:r>
              <a:rPr lang="en-US" sz="1200" b="0" i="1" dirty="0" err="1">
                <a:latin typeface="Arial"/>
                <a:ea typeface="+mn-ea"/>
                <a:cs typeface="+mn-cs"/>
              </a:rPr>
              <a:t>portátil</a:t>
            </a:r>
            <a:r>
              <a:rPr lang="en-US" sz="1200" b="0" i="1" dirty="0">
                <a:latin typeface="Arial"/>
                <a:ea typeface="+mn-ea"/>
                <a:cs typeface="+mn-cs"/>
              </a:rPr>
              <a:t> </a:t>
            </a:r>
            <a:r>
              <a:rPr lang="en-US" sz="1200" b="0" i="1" dirty="0" err="1">
                <a:latin typeface="Arial"/>
                <a:ea typeface="+mn-ea"/>
                <a:cs typeface="+mn-cs"/>
              </a:rPr>
              <a:t>equipado</a:t>
            </a:r>
            <a:r>
              <a:rPr lang="en-US" sz="1200" b="0" i="1" dirty="0">
                <a:latin typeface="Arial"/>
                <a:ea typeface="+mn-ea"/>
                <a:cs typeface="+mn-cs"/>
              </a:rPr>
              <a:t> com </a:t>
            </a:r>
            <a:r>
              <a:rPr lang="en-US" sz="1200" b="0" i="1" dirty="0" err="1">
                <a:latin typeface="Arial"/>
                <a:ea typeface="+mn-ea"/>
                <a:cs typeface="+mn-cs"/>
              </a:rPr>
              <a:t>tecnologia</a:t>
            </a:r>
            <a:r>
              <a:rPr lang="en-US" sz="1200" b="0" i="1" dirty="0">
                <a:latin typeface="Arial"/>
                <a:ea typeface="+mn-ea"/>
                <a:cs typeface="+mn-cs"/>
              </a:rPr>
              <a:t> </a:t>
            </a:r>
            <a:br>
              <a:rPr lang="en-US" sz="1200" b="0" i="1" dirty="0">
                <a:latin typeface="Arial"/>
                <a:ea typeface="+mn-ea"/>
                <a:cs typeface="+mn-cs"/>
              </a:rPr>
            </a:br>
            <a:r>
              <a:rPr lang="en-US" sz="1200" b="0" i="1" dirty="0">
                <a:latin typeface="Arial"/>
                <a:ea typeface="+mn-ea"/>
                <a:cs typeface="+mn-cs"/>
              </a:rPr>
              <a:t>de </a:t>
            </a:r>
            <a:r>
              <a:rPr lang="en-US" sz="1200" b="0" i="1" dirty="0" err="1">
                <a:latin typeface="Arial"/>
                <a:ea typeface="+mn-ea"/>
                <a:cs typeface="+mn-cs"/>
              </a:rPr>
              <a:t>amostra</a:t>
            </a:r>
            <a:r>
              <a:rPr lang="en-US" sz="1200" b="0" i="1" dirty="0">
                <a:latin typeface="Arial"/>
                <a:ea typeface="+mn-ea"/>
                <a:cs typeface="+mn-cs"/>
              </a:rPr>
              <a:t> de ATR de diamante de </a:t>
            </a:r>
            <a:r>
              <a:rPr lang="en-US" sz="1200" b="0" i="1" dirty="0" err="1">
                <a:latin typeface="Arial"/>
                <a:ea typeface="+mn-ea"/>
                <a:cs typeface="+mn-cs"/>
              </a:rPr>
              <a:t>reflexão</a:t>
            </a:r>
            <a:r>
              <a:rPr lang="en-US" sz="1200" b="0" i="1" dirty="0">
                <a:latin typeface="Arial"/>
                <a:ea typeface="+mn-ea"/>
                <a:cs typeface="+mn-cs"/>
              </a:rPr>
              <a:t> simples.</a:t>
            </a:r>
          </a:p>
        </p:txBody>
      </p:sp>
      <p:grpSp>
        <p:nvGrpSpPr>
          <p:cNvPr id="7" name="Group 6"/>
          <p:cNvGrpSpPr/>
          <p:nvPr/>
        </p:nvGrpSpPr>
        <p:grpSpPr>
          <a:xfrm>
            <a:off x="0" y="6085641"/>
            <a:ext cx="619067" cy="246221"/>
            <a:chOff x="1689099" y="6028267"/>
            <a:chExt cx="1087983" cy="246221"/>
          </a:xfrm>
        </p:grpSpPr>
        <p:sp>
          <p:nvSpPr>
            <p:cNvPr id="8" name="Action Button: Custom 7">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Chevron 8">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Chevron 9">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TextBox 10">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853404"/>
            <a:ext cx="3986768" cy="2692977"/>
          </a:xfrm>
          <a:prstGeom prst="rect">
            <a:avLst/>
          </a:prstGeom>
        </p:spPr>
      </p:pic>
      <p:sp>
        <p:nvSpPr>
          <p:cNvPr id="13" name="Rectangle 4"/>
          <p:cNvSpPr/>
          <p:nvPr/>
        </p:nvSpPr>
        <p:spPr>
          <a:xfrm>
            <a:off x="4788000" y="5868000"/>
            <a:ext cx="4436368" cy="461665"/>
          </a:xfrm>
          <a:prstGeom prst="rect">
            <a:avLst/>
          </a:prstGeom>
        </p:spPr>
        <p:txBody>
          <a:bodyPr wrap="square" lIns="0">
            <a:spAutoFit/>
          </a:bodyPr>
          <a:lstStyle/>
          <a:p>
            <a:pPr algn="l" defTabSz="914400">
              <a:spcBef>
                <a:spcPts val="300"/>
              </a:spcBef>
              <a:buNone/>
            </a:pPr>
            <a:r>
              <a:rPr lang="en-US" sz="1200" b="0" i="0" dirty="0" err="1">
                <a:solidFill>
                  <a:srgbClr val="7D7D7D"/>
                </a:solidFill>
                <a:latin typeface="Arial"/>
                <a:ea typeface="+mn-ea"/>
                <a:cs typeface="+mn-cs"/>
              </a:rPr>
              <a:t>Fonte</a:t>
            </a:r>
            <a:r>
              <a:rPr lang="en-US" sz="1200" b="0" i="0" dirty="0">
                <a:solidFill>
                  <a:srgbClr val="7D7D7D"/>
                </a:solidFill>
                <a:latin typeface="Arial"/>
                <a:ea typeface="+mn-ea"/>
                <a:cs typeface="+mn-cs"/>
              </a:rPr>
              <a:t>: </a:t>
            </a:r>
            <a:r>
              <a:rPr lang="en-US" sz="1200" b="0" i="0" dirty="0" err="1">
                <a:solidFill>
                  <a:srgbClr val="7D7D7D"/>
                </a:solidFill>
                <a:latin typeface="Arial"/>
                <a:ea typeface="+mn-ea"/>
                <a:cs typeface="+mn-cs"/>
                <a:hlinkClick r:id="rId5"/>
              </a:rPr>
              <a:t>Compêndio</a:t>
            </a:r>
            <a:r>
              <a:rPr lang="en-US" sz="1200" b="0" i="0" dirty="0">
                <a:solidFill>
                  <a:srgbClr val="7D7D7D"/>
                </a:solidFill>
                <a:latin typeface="Arial"/>
                <a:ea typeface="+mn-ea"/>
                <a:cs typeface="+mn-cs"/>
                <a:hlinkClick r:id="rId5"/>
              </a:rPr>
              <a:t> de </a:t>
            </a:r>
            <a:r>
              <a:rPr lang="en-US" sz="1200" b="0" i="0" dirty="0" err="1">
                <a:solidFill>
                  <a:srgbClr val="7D7D7D"/>
                </a:solidFill>
                <a:latin typeface="Arial"/>
                <a:ea typeface="+mn-ea"/>
                <a:cs typeface="+mn-cs"/>
                <a:hlinkClick r:id="rId5"/>
              </a:rPr>
              <a:t>espectroscopia</a:t>
            </a:r>
            <a:r>
              <a:rPr lang="en-US" sz="1200" b="0" i="0" dirty="0">
                <a:solidFill>
                  <a:srgbClr val="7D7D7D"/>
                </a:solidFill>
                <a:latin typeface="Arial"/>
                <a:ea typeface="+mn-ea"/>
                <a:cs typeface="+mn-cs"/>
              </a:rPr>
              <a:t> </a:t>
            </a:r>
            <a:r>
              <a:rPr lang="en-US" sz="1200" b="0" i="0" dirty="0">
                <a:solidFill>
                  <a:srgbClr val="7D7D7D"/>
                </a:solidFill>
                <a:latin typeface="Arial"/>
                <a:ea typeface="+mn-ea"/>
                <a:cs typeface="+mn-cs"/>
                <a:hlinkClick r:id="rId5"/>
              </a:rPr>
              <a:t>molecular - </a:t>
            </a:r>
            <a:r>
              <a:rPr lang="en-US" sz="1200" b="0" i="0" dirty="0" err="1">
                <a:solidFill>
                  <a:srgbClr val="7D7D7D"/>
                </a:solidFill>
                <a:latin typeface="Arial"/>
                <a:ea typeface="+mn-ea"/>
                <a:cs typeface="+mn-cs"/>
                <a:hlinkClick r:id="rId5"/>
              </a:rPr>
              <a:t>Garantia</a:t>
            </a:r>
            <a:r>
              <a:rPr lang="en-US" sz="1200" b="0" i="0" dirty="0">
                <a:solidFill>
                  <a:srgbClr val="7D7D7D"/>
                </a:solidFill>
                <a:latin typeface="Arial"/>
                <a:ea typeface="+mn-ea"/>
                <a:cs typeface="+mn-cs"/>
              </a:rPr>
              <a:t> </a:t>
            </a:r>
            <a:br>
              <a:rPr lang="en-US" sz="1200" b="0" i="0" dirty="0">
                <a:solidFill>
                  <a:srgbClr val="7D7D7D"/>
                </a:solidFill>
                <a:latin typeface="Arial"/>
                <a:ea typeface="+mn-ea"/>
                <a:cs typeface="+mn-cs"/>
              </a:rPr>
            </a:br>
            <a:r>
              <a:rPr lang="en-US" sz="1200" b="0" i="0" dirty="0">
                <a:solidFill>
                  <a:srgbClr val="7D7D7D"/>
                </a:solidFill>
                <a:latin typeface="Arial"/>
                <a:ea typeface="+mn-ea"/>
                <a:cs typeface="+mn-cs"/>
                <a:hlinkClick r:id="rId5"/>
              </a:rPr>
              <a:t>da </a:t>
            </a:r>
            <a:r>
              <a:rPr lang="en-US" sz="1200" b="0" i="0" dirty="0" err="1">
                <a:solidFill>
                  <a:srgbClr val="7D7D7D"/>
                </a:solidFill>
                <a:latin typeface="Arial"/>
                <a:ea typeface="+mn-ea"/>
                <a:cs typeface="+mn-cs"/>
                <a:hlinkClick r:id="rId5"/>
              </a:rPr>
              <a:t>qualidade</a:t>
            </a:r>
            <a:r>
              <a:rPr lang="en-US" sz="1200" b="0" i="0" dirty="0">
                <a:solidFill>
                  <a:srgbClr val="7D7D7D"/>
                </a:solidFill>
                <a:latin typeface="Arial"/>
                <a:ea typeface="+mn-ea"/>
                <a:cs typeface="+mn-cs"/>
                <a:hlinkClick r:id="rId5"/>
              </a:rPr>
              <a:t>,</a:t>
            </a:r>
            <a:r>
              <a:rPr lang="en-US" sz="1200" b="0" i="0" dirty="0">
                <a:solidFill>
                  <a:srgbClr val="7D7D7D"/>
                </a:solidFill>
                <a:latin typeface="Arial"/>
                <a:ea typeface="+mn-ea"/>
                <a:cs typeface="+mn-cs"/>
              </a:rPr>
              <a:t> </a:t>
            </a:r>
            <a:r>
              <a:rPr lang="en-US" sz="1200" b="0" i="0" dirty="0" err="1">
                <a:solidFill>
                  <a:srgbClr val="7D7D7D"/>
                </a:solidFill>
                <a:latin typeface="Arial"/>
                <a:ea typeface="+mn-ea"/>
                <a:cs typeface="+mn-cs"/>
                <a:hlinkClick r:id="rId5"/>
              </a:rPr>
              <a:t>produção</a:t>
            </a:r>
            <a:r>
              <a:rPr lang="en-US" sz="1200" b="0" i="0" dirty="0">
                <a:solidFill>
                  <a:srgbClr val="7D7D7D"/>
                </a:solidFill>
                <a:latin typeface="Arial"/>
                <a:ea typeface="+mn-ea"/>
                <a:cs typeface="+mn-cs"/>
                <a:hlinkClick r:id="rId5"/>
              </a:rPr>
              <a:t> e </a:t>
            </a:r>
            <a:r>
              <a:rPr lang="en-US" sz="1200" b="0" i="0" dirty="0" err="1">
                <a:solidFill>
                  <a:srgbClr val="7D7D7D"/>
                </a:solidFill>
                <a:latin typeface="Arial"/>
                <a:ea typeface="+mn-ea"/>
                <a:cs typeface="+mn-cs"/>
                <a:hlinkClick r:id="rId5"/>
              </a:rPr>
              <a:t>segurançade</a:t>
            </a:r>
            <a:r>
              <a:rPr lang="en-US" sz="1200" b="0" i="0" dirty="0">
                <a:solidFill>
                  <a:srgbClr val="7D7D7D"/>
                </a:solidFill>
                <a:latin typeface="Arial"/>
                <a:ea typeface="+mn-ea"/>
                <a:cs typeface="+mn-cs"/>
                <a:hlinkClick r:id="rId5"/>
              </a:rPr>
              <a:t> </a:t>
            </a:r>
            <a:r>
              <a:rPr lang="en-US" sz="1200" b="0" i="0" dirty="0" err="1">
                <a:solidFill>
                  <a:srgbClr val="7D7D7D"/>
                </a:solidFill>
                <a:latin typeface="Arial"/>
                <a:ea typeface="+mn-ea"/>
                <a:cs typeface="+mn-cs"/>
                <a:hlinkClick r:id="rId5"/>
              </a:rPr>
              <a:t>alimentos</a:t>
            </a:r>
            <a:endParaRPr lang="en-US" sz="1200" b="0" i="0" dirty="0">
              <a:solidFill>
                <a:srgbClr val="7D7D7D"/>
              </a:solidFill>
              <a:latin typeface="Arial"/>
              <a:ea typeface="+mn-ea"/>
              <a:cs typeface="+mn-cs"/>
              <a:hlinkClick r:id="rId5"/>
            </a:endParaRPr>
          </a:p>
        </p:txBody>
      </p:sp>
      <p:sp>
        <p:nvSpPr>
          <p:cNvPr id="15" name="Rechteck 14"/>
          <p:cNvSpPr/>
          <p:nvPr/>
        </p:nvSpPr>
        <p:spPr>
          <a:xfrm>
            <a:off x="236854" y="1612800"/>
            <a:ext cx="4119122" cy="3062748"/>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 name="Gruppieren 3"/>
          <p:cNvGrpSpPr/>
          <p:nvPr/>
        </p:nvGrpSpPr>
        <p:grpSpPr>
          <a:xfrm>
            <a:off x="4917398" y="1739307"/>
            <a:ext cx="4000180" cy="2498787"/>
            <a:chOff x="4917398" y="1739307"/>
            <a:chExt cx="4000180" cy="2498787"/>
          </a:xfrm>
        </p:grpSpPr>
        <p:pic>
          <p:nvPicPr>
            <p:cNvPr id="6" name="Picture 5" descr="Screen Clipping"/>
            <p:cNvPicPr>
              <a:picLocks noChangeAspect="1"/>
            </p:cNvPicPr>
            <p:nvPr/>
          </p:nvPicPr>
          <p:blipFill rotWithShape="1">
            <a:blip r:embed="rId6">
              <a:extLst>
                <a:ext uri="{28A0092B-C50C-407E-A947-70E740481C1C}">
                  <a14:useLocalDpi xmlns:a14="http://schemas.microsoft.com/office/drawing/2010/main" val="0"/>
                </a:ext>
              </a:extLst>
            </a:blip>
            <a:srcRect l="6578" r="849" b="6392"/>
            <a:stretch/>
          </p:blipFill>
          <p:spPr>
            <a:xfrm>
              <a:off x="4917398" y="1739307"/>
              <a:ext cx="4000180" cy="2216511"/>
            </a:xfrm>
            <a:prstGeom prst="rect">
              <a:avLst/>
            </a:prstGeom>
          </p:spPr>
        </p:pic>
        <p:sp>
          <p:nvSpPr>
            <p:cNvPr id="14" name="TextBox 27"/>
            <p:cNvSpPr txBox="1"/>
            <p:nvPr/>
          </p:nvSpPr>
          <p:spPr>
            <a:xfrm>
              <a:off x="6156176" y="3991873"/>
              <a:ext cx="1407758" cy="246221"/>
            </a:xfrm>
            <a:prstGeom prst="rect">
              <a:avLst/>
            </a:prstGeom>
            <a:noFill/>
          </p:spPr>
          <p:txBody>
            <a:bodyPr wrap="none" rtlCol="0">
              <a:spAutoFit/>
            </a:bodyPr>
            <a:lstStyle/>
            <a:p>
              <a:pPr algn="l" defTabSz="914400">
                <a:buNone/>
              </a:pPr>
              <a:r>
                <a:rPr lang="en-US" sz="1000" b="1" i="0">
                  <a:latin typeface="Arial"/>
                  <a:ea typeface="+mn-ea"/>
                  <a:cs typeface="+mn-cs"/>
                </a:rPr>
                <a:t>Número de onda (cm-1)</a:t>
              </a:r>
            </a:p>
          </p:txBody>
        </p:sp>
      </p:grpSp>
      <p:sp>
        <p:nvSpPr>
          <p:cNvPr id="17" name="Rechteck 16"/>
          <p:cNvSpPr/>
          <p:nvPr/>
        </p:nvSpPr>
        <p:spPr>
          <a:xfrm>
            <a:off x="4788000" y="1612799"/>
            <a:ext cx="4119122" cy="3062749"/>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Box 14"/>
          <p:cNvSpPr txBox="1"/>
          <p:nvPr/>
        </p:nvSpPr>
        <p:spPr>
          <a:xfrm rot="16200000">
            <a:off x="4438829" y="2837887"/>
            <a:ext cx="923651" cy="246221"/>
          </a:xfrm>
          <a:prstGeom prst="rect">
            <a:avLst/>
          </a:prstGeom>
          <a:noFill/>
        </p:spPr>
        <p:txBody>
          <a:bodyPr wrap="none" rtlCol="0">
            <a:spAutoFit/>
          </a:bodyPr>
          <a:lstStyle/>
          <a:p>
            <a:pPr algn="l" defTabSz="914400">
              <a:buNone/>
            </a:pPr>
            <a:r>
              <a:rPr lang="en-US" sz="1000" b="1" i="0">
                <a:latin typeface="Arial"/>
                <a:ea typeface="+mn-ea"/>
                <a:cs typeface="+mn-cs"/>
              </a:rPr>
              <a:t>Absorbância</a:t>
            </a:r>
          </a:p>
        </p:txBody>
      </p:sp>
    </p:spTree>
    <p:extLst>
      <p:ext uri="{BB962C8B-B14F-4D97-AF65-F5344CB8AC3E}">
        <p14:creationId xmlns:p14="http://schemas.microsoft.com/office/powerpoint/2010/main" val="3519284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085641"/>
            <a:ext cx="619067" cy="246221"/>
            <a:chOff x="1689099" y="6028267"/>
            <a:chExt cx="1087983" cy="246221"/>
          </a:xfrm>
        </p:grpSpPr>
        <p:sp>
          <p:nvSpPr>
            <p:cNvPr id="11" name="Action Button: Custom 10">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Chevron 11">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Chevron 12">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8" name="Title 1"/>
          <p:cNvSpPr>
            <a:spLocks noGrp="1"/>
          </p:cNvSpPr>
          <p:nvPr>
            <p:ph type="title"/>
          </p:nvPr>
        </p:nvSpPr>
        <p:spPr>
          <a:xfrm>
            <a:off x="228600" y="344085"/>
            <a:ext cx="9023920" cy="996696"/>
          </a:xfrm>
        </p:spPr>
        <p:txBody>
          <a:bodyPr>
            <a:normAutofit fontScale="90000"/>
          </a:bodyPr>
          <a:lstStyle/>
          <a:p>
            <a:pPr algn="l" defTabSz="685800">
              <a:lnSpc>
                <a:spcPct val="100000"/>
              </a:lnSpc>
              <a:spcBef>
                <a:spcPts val="0"/>
              </a:spcBef>
              <a:spcAft>
                <a:spcPts val="300"/>
              </a:spcAft>
              <a:buNone/>
            </a:pPr>
            <a:r>
              <a:rPr lang="en-US" sz="3700" b="0" i="0" spc="-80" dirty="0" err="1">
                <a:solidFill>
                  <a:srgbClr val="000000"/>
                </a:solidFill>
                <a:latin typeface="Arial Narrow"/>
                <a:ea typeface="+mj-ea"/>
                <a:cs typeface="Arial Narrow"/>
              </a:rPr>
              <a:t>Espectroscopia</a:t>
            </a:r>
            <a:r>
              <a:rPr lang="en-US" sz="3700" b="0" i="0" spc="-80" dirty="0">
                <a:solidFill>
                  <a:srgbClr val="000000"/>
                </a:solidFill>
                <a:latin typeface="Arial Narrow"/>
                <a:ea typeface="+mj-ea"/>
                <a:cs typeface="Arial Narrow"/>
              </a:rPr>
              <a:t> no </a:t>
            </a:r>
            <a:r>
              <a:rPr lang="en-US" sz="3700" b="0" i="0" spc="-80" dirty="0" err="1">
                <a:solidFill>
                  <a:srgbClr val="000000"/>
                </a:solidFill>
                <a:latin typeface="Arial Narrow"/>
                <a:ea typeface="+mj-ea"/>
                <a:cs typeface="Arial Narrow"/>
              </a:rPr>
              <a:t>infravermelho</a:t>
            </a:r>
            <a:r>
              <a:rPr lang="en-US" sz="3700" b="0" i="0" spc="-80" dirty="0">
                <a:solidFill>
                  <a:srgbClr val="000000"/>
                </a:solidFill>
                <a:latin typeface="Arial Narrow"/>
                <a:ea typeface="+mj-ea"/>
                <a:cs typeface="Arial Narrow"/>
              </a:rPr>
              <a:t> </a:t>
            </a:r>
            <a:r>
              <a:rPr lang="en-US" sz="3700" b="0" i="0" spc="-80" dirty="0" err="1">
                <a:solidFill>
                  <a:srgbClr val="000000"/>
                </a:solidFill>
                <a:latin typeface="Arial Narrow"/>
                <a:ea typeface="+mj-ea"/>
                <a:cs typeface="Arial Narrow"/>
              </a:rPr>
              <a:t>por</a:t>
            </a:r>
            <a:r>
              <a:rPr lang="en-US" sz="3700" b="0" i="0" spc="-80" dirty="0">
                <a:solidFill>
                  <a:srgbClr val="000000"/>
                </a:solidFill>
                <a:latin typeface="Arial Narrow"/>
                <a:ea typeface="+mj-ea"/>
                <a:cs typeface="Arial Narrow"/>
              </a:rPr>
              <a:t> </a:t>
            </a:r>
            <a:r>
              <a:rPr lang="en-US" sz="3700" b="0" i="0" spc="-80" dirty="0" err="1">
                <a:solidFill>
                  <a:srgbClr val="000000"/>
                </a:solidFill>
                <a:latin typeface="Arial Narrow"/>
                <a:ea typeface="+mj-ea"/>
                <a:cs typeface="Arial Narrow"/>
              </a:rPr>
              <a:t>transformada</a:t>
            </a:r>
            <a:r>
              <a:rPr lang="en-US" sz="3700" b="0" i="0" spc="-80" dirty="0">
                <a:solidFill>
                  <a:srgbClr val="000000"/>
                </a:solidFill>
                <a:latin typeface="Arial Narrow"/>
                <a:ea typeface="+mj-ea"/>
                <a:cs typeface="Arial Narrow"/>
              </a:rPr>
              <a:t> de Fourier</a:t>
            </a:r>
            <a:br>
              <a:rPr lang="en-US" sz="34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Recursos</a:t>
            </a:r>
            <a:endParaRPr lang="en-US" sz="3100" b="0" i="0" dirty="0">
              <a:solidFill>
                <a:srgbClr val="000000"/>
              </a:solidFill>
              <a:latin typeface="Arial Narrow"/>
              <a:ea typeface="+mj-ea"/>
              <a:cs typeface="Arial Narrow"/>
            </a:endParaRPr>
          </a:p>
        </p:txBody>
      </p:sp>
      <p:sp>
        <p:nvSpPr>
          <p:cNvPr id="16" name="Content Placeholder 9"/>
          <p:cNvSpPr>
            <a:spLocks noGrp="1"/>
          </p:cNvSpPr>
          <p:nvPr>
            <p:ph idx="1"/>
          </p:nvPr>
        </p:nvSpPr>
        <p:spPr>
          <a:xfrm>
            <a:off x="228600" y="1512000"/>
            <a:ext cx="4270248" cy="4562856"/>
          </a:xfrm>
        </p:spPr>
        <p:txBody>
          <a:bodyPr>
            <a:noAutofit/>
          </a:bodyPr>
          <a:lstStyle/>
          <a:p>
            <a:pPr marL="0" indent="0" algn="l" defTabSz="685800">
              <a:lnSpc>
                <a:spcPct val="100000"/>
              </a:lnSpc>
              <a:spcBef>
                <a:spcPts val="1400"/>
              </a:spcBef>
              <a:buNone/>
            </a:pPr>
            <a:r>
              <a:rPr lang="en-US" sz="2000" b="0" i="0" dirty="0">
                <a:solidFill>
                  <a:srgbClr val="000000"/>
                </a:solidFill>
                <a:latin typeface="Arial"/>
                <a:ea typeface="+mn-ea"/>
                <a:cs typeface="Arial"/>
              </a:rPr>
              <a:t>A </a:t>
            </a:r>
            <a:r>
              <a:rPr lang="en-US" sz="2000" b="0" i="0" dirty="0" err="1">
                <a:solidFill>
                  <a:srgbClr val="000000"/>
                </a:solidFill>
                <a:latin typeface="Arial"/>
                <a:ea typeface="+mn-ea"/>
                <a:cs typeface="Arial"/>
              </a:rPr>
              <a:t>espectroscopia</a:t>
            </a:r>
            <a:r>
              <a:rPr lang="en-US" sz="2000" b="0" i="0" dirty="0">
                <a:solidFill>
                  <a:srgbClr val="000000"/>
                </a:solidFill>
                <a:latin typeface="Arial"/>
                <a:ea typeface="+mn-ea"/>
                <a:cs typeface="Arial"/>
              </a:rPr>
              <a:t> no </a:t>
            </a:r>
            <a:r>
              <a:rPr lang="en-US" sz="2000" b="0" i="0" dirty="0" err="1">
                <a:solidFill>
                  <a:srgbClr val="000000"/>
                </a:solidFill>
                <a:latin typeface="Arial"/>
                <a:ea typeface="+mn-ea"/>
                <a:cs typeface="Arial"/>
              </a:rPr>
              <a:t>infravermelho</a:t>
            </a:r>
            <a:r>
              <a:rPr lang="en-US" sz="2000" b="0" i="0" dirty="0">
                <a:solidFill>
                  <a:srgbClr val="000000"/>
                </a:solidFill>
                <a:latin typeface="Arial"/>
                <a:ea typeface="+mn-ea"/>
                <a:cs typeface="Arial"/>
              </a:rPr>
              <a:t> é </a:t>
            </a:r>
            <a:r>
              <a:rPr lang="en-US" sz="2000" b="0" i="0" dirty="0" err="1">
                <a:solidFill>
                  <a:srgbClr val="000000"/>
                </a:solidFill>
                <a:latin typeface="Arial"/>
                <a:ea typeface="+mn-ea"/>
                <a:cs typeface="Arial"/>
              </a:rPr>
              <a:t>uma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técnica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poderosa</a:t>
            </a:r>
            <a:r>
              <a:rPr lang="en-US" sz="2000" b="0" i="0" dirty="0">
                <a:solidFill>
                  <a:srgbClr val="000000"/>
                </a:solidFill>
                <a:latin typeface="Arial"/>
                <a:ea typeface="+mn-ea"/>
                <a:cs typeface="Arial"/>
              </a:rPr>
              <a:t> e </a:t>
            </a:r>
            <a:r>
              <a:rPr lang="en-US" sz="2000" b="0" i="0" dirty="0" err="1">
                <a:solidFill>
                  <a:srgbClr val="000000"/>
                </a:solidFill>
                <a:latin typeface="Arial"/>
                <a:ea typeface="+mn-ea"/>
                <a:cs typeface="Arial"/>
              </a:rPr>
              <a:t>versátil</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que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pode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ser</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usada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para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analisar</a:t>
            </a:r>
            <a:r>
              <a:rPr lang="en-US" sz="2000" b="0" i="0" dirty="0">
                <a:solidFill>
                  <a:srgbClr val="000000"/>
                </a:solidFill>
                <a:latin typeface="Arial"/>
                <a:ea typeface="+mn-ea"/>
                <a:cs typeface="Arial"/>
              </a:rPr>
              <a:t> gases, </a:t>
            </a:r>
            <a:r>
              <a:rPr lang="en-US" sz="2000" b="0" i="0" dirty="0" err="1">
                <a:solidFill>
                  <a:srgbClr val="000000"/>
                </a:solidFill>
                <a:latin typeface="Arial"/>
                <a:ea typeface="+mn-ea"/>
                <a:cs typeface="Arial"/>
              </a:rPr>
              <a:t>líquidos</a:t>
            </a:r>
            <a:r>
              <a:rPr lang="en-US" sz="2000" b="0" i="0" dirty="0">
                <a:solidFill>
                  <a:srgbClr val="000000"/>
                </a:solidFill>
                <a:latin typeface="Arial"/>
                <a:ea typeface="+mn-ea"/>
                <a:cs typeface="Arial"/>
              </a:rPr>
              <a:t> e </a:t>
            </a:r>
            <a:r>
              <a:rPr lang="en-US" sz="2000" b="0" i="0" dirty="0" err="1">
                <a:solidFill>
                  <a:srgbClr val="000000"/>
                </a:solidFill>
                <a:latin typeface="Arial"/>
                <a:ea typeface="+mn-ea"/>
                <a:cs typeface="Arial"/>
              </a:rPr>
              <a:t>sólidos</a:t>
            </a:r>
            <a:r>
              <a:rPr lang="en-US" sz="2000" b="0" i="0" dirty="0">
                <a:solidFill>
                  <a:srgbClr val="000000"/>
                </a:solidFill>
                <a:latin typeface="Arial"/>
                <a:ea typeface="+mn-ea"/>
                <a:cs typeface="Arial"/>
              </a:rPr>
              <a:t>. </a:t>
            </a:r>
          </a:p>
          <a:p>
            <a:pPr marL="0" indent="0" algn="l" defTabSz="685800">
              <a:lnSpc>
                <a:spcPct val="100000"/>
              </a:lnSpc>
              <a:spcBef>
                <a:spcPts val="1400"/>
              </a:spcBef>
              <a:buNone/>
            </a:pPr>
            <a:r>
              <a:rPr lang="en-US" sz="2000" b="0" i="0" dirty="0" err="1">
                <a:solidFill>
                  <a:srgbClr val="000000"/>
                </a:solidFill>
                <a:latin typeface="Arial"/>
                <a:ea typeface="+mn-ea"/>
                <a:cs typeface="Arial"/>
              </a:rPr>
              <a:t>Ela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muitas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vezes</a:t>
            </a:r>
            <a:r>
              <a:rPr lang="en-US" sz="2000" b="0" i="0" dirty="0">
                <a:solidFill>
                  <a:srgbClr val="000000"/>
                </a:solidFill>
                <a:latin typeface="Arial"/>
                <a:ea typeface="+mn-ea"/>
                <a:cs typeface="Arial"/>
              </a:rPr>
              <a:t> é </a:t>
            </a:r>
            <a:r>
              <a:rPr lang="en-US" sz="2000" b="0" i="0" dirty="0" err="1">
                <a:solidFill>
                  <a:srgbClr val="000000"/>
                </a:solidFill>
                <a:latin typeface="Arial"/>
                <a:ea typeface="+mn-ea"/>
                <a:cs typeface="Arial"/>
              </a:rPr>
              <a:t>usada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para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identificar</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estruturas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porque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grupos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funcionais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dão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origem</a:t>
            </a:r>
            <a:r>
              <a:rPr lang="en-US" sz="2000" b="0" i="0" dirty="0">
                <a:solidFill>
                  <a:srgbClr val="000000"/>
                </a:solidFill>
                <a:latin typeface="Arial"/>
                <a:ea typeface="+mn-ea"/>
                <a:cs typeface="Arial"/>
              </a:rPr>
              <a:t> a </a:t>
            </a:r>
            <a:r>
              <a:rPr lang="en-US" sz="2000" b="0" i="0" dirty="0" err="1">
                <a:solidFill>
                  <a:srgbClr val="000000"/>
                </a:solidFill>
                <a:latin typeface="Arial"/>
                <a:ea typeface="+mn-ea"/>
                <a:cs typeface="Arial"/>
              </a:rPr>
              <a:t>bandas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características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em</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termos</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intensidade</a:t>
            </a:r>
            <a:r>
              <a:rPr lang="en-US" sz="2000" b="0" i="0" dirty="0">
                <a:solidFill>
                  <a:srgbClr val="000000"/>
                </a:solidFill>
                <a:latin typeface="Arial"/>
                <a:ea typeface="+mn-ea"/>
                <a:cs typeface="Arial"/>
              </a:rPr>
              <a:t> e </a:t>
            </a:r>
            <a:r>
              <a:rPr lang="en-US" sz="2000" b="0" i="0" dirty="0" err="1">
                <a:solidFill>
                  <a:srgbClr val="000000"/>
                </a:solidFill>
                <a:latin typeface="Arial"/>
                <a:ea typeface="+mn-ea"/>
                <a:cs typeface="Arial"/>
              </a:rPr>
              <a:t>posição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frequência</a:t>
            </a:r>
            <a:r>
              <a:rPr lang="en-US" sz="2000" b="0" i="0" dirty="0">
                <a:solidFill>
                  <a:srgbClr val="000000"/>
                </a:solidFill>
                <a:latin typeface="Arial"/>
                <a:ea typeface="+mn-ea"/>
                <a:cs typeface="Arial"/>
              </a:rPr>
              <a:t>). </a:t>
            </a:r>
          </a:p>
          <a:p>
            <a:pPr marL="0" indent="0" algn="l" defTabSz="685800">
              <a:lnSpc>
                <a:spcPct val="100000"/>
              </a:lnSpc>
              <a:spcBef>
                <a:spcPts val="1400"/>
              </a:spcBef>
              <a:buNone/>
            </a:pPr>
            <a:r>
              <a:rPr lang="en-US" sz="2000" b="0" i="0" dirty="0">
                <a:solidFill>
                  <a:srgbClr val="000000"/>
                </a:solidFill>
                <a:latin typeface="Arial"/>
                <a:ea typeface="+mn-ea"/>
                <a:cs typeface="Arial"/>
              </a:rPr>
              <a:t>É </a:t>
            </a:r>
            <a:r>
              <a:rPr lang="en-US" sz="2000" b="0" i="0" dirty="0" err="1">
                <a:solidFill>
                  <a:srgbClr val="000000"/>
                </a:solidFill>
                <a:latin typeface="Arial"/>
                <a:ea typeface="+mn-ea"/>
                <a:cs typeface="Arial"/>
              </a:rPr>
              <a:t>uma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técnica</a:t>
            </a:r>
            <a:r>
              <a:rPr lang="en-US" sz="2000" b="0" i="0" dirty="0">
                <a:solidFill>
                  <a:srgbClr val="000000"/>
                </a:solidFill>
                <a:latin typeface="Arial"/>
                <a:ea typeface="+mn-ea"/>
                <a:cs typeface="Arial"/>
              </a:rPr>
              <a:t> simples e  </a:t>
            </a:r>
            <a:r>
              <a:rPr lang="en-US" sz="2000" b="0" i="0" dirty="0" err="1">
                <a:solidFill>
                  <a:srgbClr val="000000"/>
                </a:solidFill>
                <a:latin typeface="Arial"/>
                <a:ea typeface="+mn-ea"/>
                <a:cs typeface="Arial"/>
              </a:rPr>
              <a:t>confiável</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amplamente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utilizada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em</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pesquisas</a:t>
            </a:r>
            <a:r>
              <a:rPr lang="en-US" sz="2000" b="0" i="0" dirty="0">
                <a:solidFill>
                  <a:srgbClr val="000000"/>
                </a:solidFill>
                <a:latin typeface="Arial"/>
                <a:ea typeface="+mn-ea"/>
                <a:cs typeface="Arial"/>
              </a:rPr>
              <a:t> no </a:t>
            </a:r>
            <a:r>
              <a:rPr lang="en-US" sz="2000" b="0" i="0" dirty="0" err="1">
                <a:solidFill>
                  <a:srgbClr val="000000"/>
                </a:solidFill>
                <a:latin typeface="Arial"/>
                <a:ea typeface="+mn-ea"/>
                <a:cs typeface="Arial"/>
              </a:rPr>
              <a:t>setor</a:t>
            </a:r>
            <a:r>
              <a:rPr lang="en-US" sz="2000" b="0" i="0" dirty="0">
                <a:solidFill>
                  <a:srgbClr val="000000"/>
                </a:solidFill>
                <a:latin typeface="Arial"/>
                <a:ea typeface="+mn-ea"/>
                <a:cs typeface="Arial"/>
              </a:rPr>
              <a:t>.</a:t>
            </a:r>
          </a:p>
        </p:txBody>
      </p:sp>
      <p:graphicFrame>
        <p:nvGraphicFramePr>
          <p:cNvPr id="17" name="Table 13"/>
          <p:cNvGraphicFramePr>
            <a:graphicFrameLocks noGrp="1"/>
          </p:cNvGraphicFramePr>
          <p:nvPr>
            <p:extLst>
              <p:ext uri="{D42A27DB-BD31-4B8C-83A1-F6EECF244321}">
                <p14:modId xmlns:p14="http://schemas.microsoft.com/office/powerpoint/2010/main" val="3087099134"/>
              </p:ext>
            </p:extLst>
          </p:nvPr>
        </p:nvGraphicFramePr>
        <p:xfrm>
          <a:off x="4788000" y="1612800"/>
          <a:ext cx="3950571" cy="4099560"/>
        </p:xfrm>
        <a:graphic>
          <a:graphicData uri="http://schemas.openxmlformats.org/drawingml/2006/table">
            <a:tbl>
              <a:tblPr firstRow="1" bandRow="1">
                <a:tableStyleId>{69012ECD-51FC-41F1-AA8D-1B2483CD663E}</a:tableStyleId>
              </a:tblPr>
              <a:tblGrid>
                <a:gridCol w="3950571">
                  <a:extLst>
                    <a:ext uri="{9D8B030D-6E8A-4147-A177-3AD203B41FA5}">
                      <a16:colId xmlns:a16="http://schemas.microsoft.com/office/drawing/2014/main" val="20000"/>
                    </a:ext>
                  </a:extLst>
                </a:gridCol>
              </a:tblGrid>
              <a:tr h="324000">
                <a:tc>
                  <a:txBody>
                    <a:bodyPr/>
                    <a:lstStyle/>
                    <a:p>
                      <a:pPr marL="228600" indent="-228600" algn="l" defTabSz="685800">
                        <a:spcBef>
                          <a:spcPts val="300"/>
                        </a:spcBef>
                        <a:buNone/>
                      </a:pPr>
                      <a:r>
                        <a:rPr lang="en-US" sz="1600" b="1" i="0">
                          <a:solidFill>
                            <a:srgbClr val="FFFFFF"/>
                          </a:solidFill>
                          <a:latin typeface="Arial"/>
                          <a:ea typeface="+mn-ea"/>
                          <a:cs typeface="+mn-cs"/>
                        </a:rPr>
                        <a:t>Espectroscopia de fluorescência</a:t>
                      </a:r>
                    </a:p>
                  </a:txBody>
                  <a:tcPr anchor="ctr"/>
                </a:tc>
                <a:extLst>
                  <a:ext uri="{0D108BD9-81ED-4DB2-BD59-A6C34878D82A}">
                    <a16:rowId xmlns:a16="http://schemas.microsoft.com/office/drawing/2014/main" val="10000"/>
                  </a:ext>
                </a:extLst>
              </a:tr>
              <a:tr h="232037">
                <a:tc>
                  <a:txBody>
                    <a:bodyPr/>
                    <a:lstStyle/>
                    <a:p>
                      <a:pPr marL="228600" indent="-228600" algn="l" defTabSz="685800">
                        <a:spcBef>
                          <a:spcPts val="300"/>
                        </a:spcBef>
                        <a:spcAft>
                          <a:spcPts val="200"/>
                        </a:spcAft>
                        <a:buNone/>
                      </a:pPr>
                      <a:r>
                        <a:rPr lang="en-US" sz="1600" b="1" i="0">
                          <a:solidFill>
                            <a:srgbClr val="0085D5"/>
                          </a:solidFill>
                          <a:latin typeface="Arial"/>
                          <a:ea typeface="+mn-ea"/>
                          <a:cs typeface="+mn-cs"/>
                        </a:rPr>
                        <a:t>Vantagens</a:t>
                      </a:r>
                    </a:p>
                  </a:txBody>
                  <a:tcPr>
                    <a:noFill/>
                  </a:tcPr>
                </a:tc>
                <a:extLst>
                  <a:ext uri="{0D108BD9-81ED-4DB2-BD59-A6C34878D82A}">
                    <a16:rowId xmlns:a16="http://schemas.microsoft.com/office/drawing/2014/main" val="10001"/>
                  </a:ext>
                </a:extLst>
              </a:tr>
              <a:tr h="720513">
                <a:tc>
                  <a:txBody>
                    <a:bodyPr/>
                    <a:lstStyle/>
                    <a:p>
                      <a:pPr marL="228600" marR="0" indent="-228600" algn="l" defTabSz="685800">
                        <a:lnSpc>
                          <a:spcPct val="100000"/>
                        </a:lnSpc>
                        <a:spcBef>
                          <a:spcPts val="300"/>
                        </a:spcBef>
                        <a:spcAft>
                          <a:spcPts val="0"/>
                        </a:spcAft>
                        <a:buClr>
                          <a:srgbClr val="4D4D4D"/>
                        </a:buClr>
                        <a:buFont typeface="Arial"/>
                        <a:buChar char="•"/>
                      </a:pPr>
                      <a:r>
                        <a:rPr lang="en-US" sz="1600" b="0" i="0">
                          <a:solidFill>
                            <a:srgbClr val="4D4D4D"/>
                          </a:solidFill>
                          <a:latin typeface="Arial"/>
                          <a:ea typeface="+mn-ea"/>
                          <a:cs typeface="+mn-cs"/>
                        </a:rPr>
                        <a:t>Simples de executar</a:t>
                      </a:r>
                    </a:p>
                    <a:p>
                      <a:pPr marL="228600" marR="0" indent="-228600" algn="l" defTabSz="685800">
                        <a:lnSpc>
                          <a:spcPct val="100000"/>
                        </a:lnSpc>
                        <a:spcBef>
                          <a:spcPts val="300"/>
                        </a:spcBef>
                        <a:spcAft>
                          <a:spcPts val="0"/>
                        </a:spcAft>
                        <a:buClr>
                          <a:srgbClr val="4D4D4D"/>
                        </a:buClr>
                        <a:buFont typeface="Arial"/>
                        <a:buChar char="•"/>
                      </a:pPr>
                      <a:r>
                        <a:rPr lang="en-US" sz="1600" b="0" i="0">
                          <a:solidFill>
                            <a:srgbClr val="4D4D4D"/>
                          </a:solidFill>
                          <a:latin typeface="Arial"/>
                          <a:ea typeface="+mn-ea"/>
                          <a:cs typeface="+mn-cs"/>
                        </a:rPr>
                        <a:t>Análise rápida e precisa</a:t>
                      </a:r>
                    </a:p>
                    <a:p>
                      <a:pPr marL="228600" marR="0" indent="-228600" algn="l" defTabSz="685800">
                        <a:lnSpc>
                          <a:spcPct val="100000"/>
                        </a:lnSpc>
                        <a:spcBef>
                          <a:spcPts val="300"/>
                        </a:spcBef>
                        <a:spcAft>
                          <a:spcPts val="0"/>
                        </a:spcAft>
                        <a:buClr>
                          <a:srgbClr val="4D4D4D"/>
                        </a:buClr>
                        <a:buFont typeface="Arial"/>
                        <a:buChar char="•"/>
                      </a:pPr>
                      <a:r>
                        <a:rPr lang="en-US" sz="1600" b="0" i="0">
                          <a:solidFill>
                            <a:srgbClr val="4D4D4D"/>
                          </a:solidFill>
                          <a:latin typeface="Arial"/>
                          <a:ea typeface="+mn-ea"/>
                          <a:cs typeface="+mn-cs"/>
                        </a:rPr>
                        <a:t>Pode lidar com muitos tipos de amostras, de tamanhos diferentes</a:t>
                      </a:r>
                    </a:p>
                    <a:p>
                      <a:pPr marL="228600" marR="0" indent="-228600" algn="l" defTabSz="685800">
                        <a:lnSpc>
                          <a:spcPct val="100000"/>
                        </a:lnSpc>
                        <a:spcBef>
                          <a:spcPts val="300"/>
                        </a:spcBef>
                        <a:spcAft>
                          <a:spcPts val="0"/>
                        </a:spcAft>
                        <a:buClr>
                          <a:srgbClr val="4D4D4D"/>
                        </a:buClr>
                        <a:buFont typeface="Arial"/>
                        <a:buChar char="•"/>
                      </a:pPr>
                      <a:r>
                        <a:rPr lang="en-US" sz="1600" b="0" i="0">
                          <a:solidFill>
                            <a:srgbClr val="4D4D4D"/>
                          </a:solidFill>
                          <a:latin typeface="Arial"/>
                          <a:ea typeface="+mn-ea"/>
                          <a:cs typeface="+mn-cs"/>
                        </a:rPr>
                        <a:t>Pode ser qualitativa e quantitativa</a:t>
                      </a:r>
                    </a:p>
                    <a:p>
                      <a:pPr marL="228600" marR="0" indent="-228600" algn="l" defTabSz="685800">
                        <a:lnSpc>
                          <a:spcPct val="100000"/>
                        </a:lnSpc>
                        <a:spcBef>
                          <a:spcPts val="300"/>
                        </a:spcBef>
                        <a:spcAft>
                          <a:spcPts val="0"/>
                        </a:spcAft>
                        <a:buClr>
                          <a:srgbClr val="4D4D4D"/>
                        </a:buClr>
                        <a:buFont typeface="Arial"/>
                        <a:buChar char="•"/>
                      </a:pPr>
                      <a:r>
                        <a:rPr lang="en-US" sz="1600" b="0" i="0">
                          <a:solidFill>
                            <a:srgbClr val="4D4D4D"/>
                          </a:solidFill>
                          <a:latin typeface="Arial"/>
                          <a:ea typeface="+mn-ea"/>
                          <a:cs typeface="+mn-cs"/>
                        </a:rPr>
                        <a:t>Muitas vezes, requer pouco ou nenhum preparo de amostra</a:t>
                      </a:r>
                    </a:p>
                    <a:p>
                      <a:pPr marL="228600" marR="0" indent="-228600" algn="l" defTabSz="685800">
                        <a:lnSpc>
                          <a:spcPct val="100000"/>
                        </a:lnSpc>
                        <a:spcBef>
                          <a:spcPts val="300"/>
                        </a:spcBef>
                        <a:spcAft>
                          <a:spcPts val="0"/>
                        </a:spcAft>
                        <a:buClr>
                          <a:srgbClr val="4D4D4D"/>
                        </a:buClr>
                        <a:buFont typeface="Arial"/>
                        <a:buChar char="•"/>
                      </a:pPr>
                      <a:r>
                        <a:rPr lang="en-US" sz="1600" b="0" i="0">
                          <a:solidFill>
                            <a:srgbClr val="4D4D4D"/>
                          </a:solidFill>
                          <a:latin typeface="Arial"/>
                          <a:ea typeface="+mn-ea"/>
                          <a:cs typeface="+mn-cs"/>
                        </a:rPr>
                        <a:t>Não destrutiva</a:t>
                      </a:r>
                    </a:p>
                  </a:txBody>
                  <a:tcPr/>
                </a:tc>
                <a:extLst>
                  <a:ext uri="{0D108BD9-81ED-4DB2-BD59-A6C34878D82A}">
                    <a16:rowId xmlns:a16="http://schemas.microsoft.com/office/drawing/2014/main" val="10002"/>
                  </a:ext>
                </a:extLst>
              </a:tr>
              <a:tr h="280660">
                <a:tc>
                  <a:txBody>
                    <a:bodyPr/>
                    <a:lstStyle/>
                    <a:p>
                      <a:pPr marL="228600" indent="-228600" algn="l" defTabSz="685800">
                        <a:spcBef>
                          <a:spcPts val="300"/>
                        </a:spcBef>
                        <a:spcAft>
                          <a:spcPts val="200"/>
                        </a:spcAft>
                        <a:buNone/>
                      </a:pPr>
                      <a:r>
                        <a:rPr lang="en-US" sz="1600" b="1" i="0">
                          <a:solidFill>
                            <a:srgbClr val="0085D5"/>
                          </a:solidFill>
                          <a:latin typeface="Arial"/>
                          <a:ea typeface="+mn-ea"/>
                          <a:cs typeface="+mn-cs"/>
                        </a:rPr>
                        <a:t>Limitações</a:t>
                      </a:r>
                    </a:p>
                  </a:txBody>
                  <a:tcPr>
                    <a:noFill/>
                  </a:tcPr>
                </a:tc>
                <a:extLst>
                  <a:ext uri="{0D108BD9-81ED-4DB2-BD59-A6C34878D82A}">
                    <a16:rowId xmlns:a16="http://schemas.microsoft.com/office/drawing/2014/main" val="10003"/>
                  </a:ext>
                </a:extLst>
              </a:tr>
              <a:tr h="544840">
                <a:tc>
                  <a:txBody>
                    <a:bodyPr/>
                    <a:lstStyle/>
                    <a:p>
                      <a:pPr marL="228600" marR="0" indent="-228600" algn="l" defTabSz="685800">
                        <a:lnSpc>
                          <a:spcPct val="100000"/>
                        </a:lnSpc>
                        <a:spcBef>
                          <a:spcPts val="300"/>
                        </a:spcBef>
                        <a:spcAft>
                          <a:spcPts val="0"/>
                        </a:spcAft>
                        <a:buClr>
                          <a:srgbClr val="4D4D4D"/>
                        </a:buClr>
                        <a:buFont typeface="Arial"/>
                        <a:buChar char="•"/>
                      </a:pPr>
                      <a:r>
                        <a:rPr lang="en-US" sz="1600" b="0" i="0">
                          <a:solidFill>
                            <a:srgbClr val="4D4D4D"/>
                          </a:solidFill>
                          <a:latin typeface="Arial"/>
                          <a:ea typeface="+mn-ea"/>
                          <a:cs typeface="+mn-cs"/>
                        </a:rPr>
                        <a:t>A molécula deve reagir à radiação infravermelha</a:t>
                      </a:r>
                    </a:p>
                    <a:p>
                      <a:pPr marL="228600" marR="0" indent="-228600" algn="l" defTabSz="685800">
                        <a:lnSpc>
                          <a:spcPct val="100000"/>
                        </a:lnSpc>
                        <a:spcBef>
                          <a:spcPts val="300"/>
                        </a:spcBef>
                        <a:spcAft>
                          <a:spcPts val="0"/>
                        </a:spcAft>
                        <a:buClr>
                          <a:srgbClr val="4D4D4D"/>
                        </a:buClr>
                        <a:buFont typeface="Arial"/>
                        <a:buChar char="•"/>
                      </a:pPr>
                      <a:r>
                        <a:rPr lang="en-US" sz="1600" b="0" i="0">
                          <a:solidFill>
                            <a:srgbClr val="4D4D4D"/>
                          </a:solidFill>
                          <a:latin typeface="Arial"/>
                          <a:ea typeface="+mn-ea"/>
                          <a:cs typeface="+mn-cs"/>
                        </a:rPr>
                        <a:t>Informações elementares mínimas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8819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640"/>
            <a:ext cx="8686800" cy="648072"/>
          </a:xfrm>
        </p:spPr>
        <p:txBody>
          <a:bodyPr>
            <a:normAutofit/>
          </a:bodyPr>
          <a:lstStyle/>
          <a:p>
            <a:pPr algn="l" defTabSz="685800">
              <a:lnSpc>
                <a:spcPct val="100000"/>
              </a:lnSpc>
              <a:spcBef>
                <a:spcPts val="0"/>
              </a:spcBef>
              <a:spcAft>
                <a:spcPts val="300"/>
              </a:spcAft>
              <a:buNone/>
            </a:pPr>
            <a:r>
              <a:rPr lang="en-US" sz="3400" b="0" i="0" dirty="0" err="1">
                <a:solidFill>
                  <a:srgbClr val="000000"/>
                </a:solidFill>
                <a:latin typeface="Arial Narrow"/>
                <a:ea typeface="+mj-ea"/>
                <a:cs typeface="Arial Narrow"/>
              </a:rPr>
              <a:t>Saiba</a:t>
            </a:r>
            <a:r>
              <a:rPr lang="en-US" sz="3400" b="0" i="0" dirty="0">
                <a:solidFill>
                  <a:srgbClr val="000000"/>
                </a:solidFill>
                <a:latin typeface="Arial Narrow"/>
                <a:ea typeface="+mj-ea"/>
                <a:cs typeface="Arial Narrow"/>
              </a:rPr>
              <a:t> </a:t>
            </a:r>
            <a:r>
              <a:rPr lang="en-US" sz="3400" b="0" i="0" dirty="0" err="1">
                <a:solidFill>
                  <a:srgbClr val="000000"/>
                </a:solidFill>
                <a:latin typeface="Arial Narrow"/>
                <a:ea typeface="+mj-ea"/>
                <a:cs typeface="Arial Narrow"/>
              </a:rPr>
              <a:t>mais</a:t>
            </a:r>
            <a:endParaRPr lang="en-US" sz="3400" b="0" i="0" dirty="0">
              <a:solidFill>
                <a:srgbClr val="000000"/>
              </a:solidFill>
              <a:latin typeface="Arial Narrow"/>
              <a:ea typeface="+mj-ea"/>
              <a:cs typeface="Arial Narrow"/>
            </a:endParaRPr>
          </a:p>
        </p:txBody>
      </p:sp>
      <p:sp>
        <p:nvSpPr>
          <p:cNvPr id="20" name="Content Placeholder 19"/>
          <p:cNvSpPr>
            <a:spLocks noGrp="1"/>
          </p:cNvSpPr>
          <p:nvPr>
            <p:ph idx="1"/>
          </p:nvPr>
        </p:nvSpPr>
        <p:spPr>
          <a:xfrm>
            <a:off x="228600" y="692696"/>
            <a:ext cx="8807896" cy="4562856"/>
          </a:xfrm>
        </p:spPr>
        <p:txBody>
          <a:bodyPr>
            <a:noAutofit/>
          </a:bodyPr>
          <a:lstStyle/>
          <a:p>
            <a:pPr marL="0" indent="0" algn="l" defTabSz="685800">
              <a:lnSpc>
                <a:spcPct val="100000"/>
              </a:lnSpc>
              <a:spcBef>
                <a:spcPts val="300"/>
              </a:spcBef>
              <a:buNone/>
            </a:pPr>
            <a:r>
              <a:rPr lang="en-US" sz="1700" b="0" i="0" dirty="0">
                <a:solidFill>
                  <a:srgbClr val="000000"/>
                </a:solidFill>
                <a:latin typeface="Arial"/>
                <a:ea typeface="+mn-ea"/>
                <a:cs typeface="Arial"/>
              </a:rPr>
              <a:t>Para </a:t>
            </a:r>
            <a:r>
              <a:rPr lang="en-US" sz="1700" b="0" i="0" dirty="0" err="1">
                <a:solidFill>
                  <a:srgbClr val="000000"/>
                </a:solidFill>
                <a:latin typeface="Arial"/>
                <a:ea typeface="+mn-ea"/>
                <a:cs typeface="Arial"/>
              </a:rPr>
              <a:t>obter</a:t>
            </a:r>
            <a:r>
              <a:rPr lang="en-US" sz="1700" b="0" i="0" dirty="0">
                <a:solidFill>
                  <a:srgbClr val="000000"/>
                </a:solidFill>
                <a:latin typeface="Arial"/>
                <a:ea typeface="+mn-ea"/>
                <a:cs typeface="Arial"/>
              </a:rPr>
              <a:t> </a:t>
            </a:r>
            <a:r>
              <a:rPr lang="en-US" sz="1700" b="0" i="0" dirty="0" err="1">
                <a:solidFill>
                  <a:srgbClr val="000000"/>
                </a:solidFill>
                <a:latin typeface="Arial"/>
                <a:ea typeface="+mn-ea"/>
                <a:cs typeface="Arial"/>
              </a:rPr>
              <a:t>mais</a:t>
            </a:r>
            <a:r>
              <a:rPr lang="en-US" sz="1700" b="0" i="0" dirty="0">
                <a:solidFill>
                  <a:srgbClr val="000000"/>
                </a:solidFill>
                <a:latin typeface="Arial"/>
                <a:ea typeface="+mn-ea"/>
                <a:cs typeface="Arial"/>
              </a:rPr>
              <a:t> </a:t>
            </a:r>
            <a:r>
              <a:rPr lang="en-US" sz="1700" b="0" i="0" dirty="0" err="1">
                <a:solidFill>
                  <a:srgbClr val="000000"/>
                </a:solidFill>
                <a:latin typeface="Arial"/>
                <a:ea typeface="+mn-ea"/>
                <a:cs typeface="Arial"/>
              </a:rPr>
              <a:t>informações</a:t>
            </a:r>
            <a:r>
              <a:rPr lang="en-US" sz="1700" b="0" i="0" dirty="0">
                <a:solidFill>
                  <a:srgbClr val="000000"/>
                </a:solidFill>
                <a:latin typeface="Arial"/>
                <a:ea typeface="+mn-ea"/>
                <a:cs typeface="Arial"/>
              </a:rPr>
              <a:t> </a:t>
            </a:r>
            <a:r>
              <a:rPr lang="en-US" sz="1700" b="0" i="0" dirty="0" err="1">
                <a:solidFill>
                  <a:srgbClr val="000000"/>
                </a:solidFill>
                <a:latin typeface="Arial"/>
                <a:ea typeface="+mn-ea"/>
                <a:cs typeface="Arial"/>
              </a:rPr>
              <a:t>sobre</a:t>
            </a:r>
            <a:r>
              <a:rPr lang="en-US" sz="1700" b="0" i="0" dirty="0">
                <a:solidFill>
                  <a:srgbClr val="000000"/>
                </a:solidFill>
                <a:latin typeface="Arial"/>
                <a:ea typeface="+mn-ea"/>
                <a:cs typeface="Arial"/>
              </a:rPr>
              <a:t> </a:t>
            </a:r>
            <a:r>
              <a:rPr lang="en-US" sz="1700" b="0" i="0" dirty="0" err="1">
                <a:solidFill>
                  <a:srgbClr val="000000"/>
                </a:solidFill>
                <a:latin typeface="Arial"/>
                <a:ea typeface="+mn-ea"/>
                <a:cs typeface="Arial"/>
              </a:rPr>
              <a:t>os</a:t>
            </a:r>
            <a:r>
              <a:rPr lang="en-US" sz="1700" b="0" i="0" dirty="0">
                <a:solidFill>
                  <a:srgbClr val="000000"/>
                </a:solidFill>
                <a:latin typeface="Arial"/>
                <a:ea typeface="+mn-ea"/>
                <a:cs typeface="Arial"/>
              </a:rPr>
              <a:t> </a:t>
            </a:r>
            <a:r>
              <a:rPr lang="en-US" sz="1700" b="0" i="0" dirty="0" err="1">
                <a:solidFill>
                  <a:srgbClr val="000000"/>
                </a:solidFill>
                <a:latin typeface="Arial"/>
                <a:ea typeface="+mn-ea"/>
                <a:cs typeface="Arial"/>
              </a:rPr>
              <a:t>produtos</a:t>
            </a:r>
            <a:r>
              <a:rPr lang="en-US" sz="1700" b="0" i="0" dirty="0">
                <a:solidFill>
                  <a:srgbClr val="000000"/>
                </a:solidFill>
                <a:latin typeface="Arial"/>
                <a:ea typeface="+mn-ea"/>
                <a:cs typeface="Arial"/>
              </a:rPr>
              <a:t> Agilent, </a:t>
            </a:r>
            <a:r>
              <a:rPr lang="en-US" sz="1700" b="0" i="0" dirty="0" err="1">
                <a:solidFill>
                  <a:srgbClr val="000000"/>
                </a:solidFill>
                <a:latin typeface="Arial"/>
                <a:ea typeface="+mn-ea"/>
                <a:cs typeface="Arial"/>
              </a:rPr>
              <a:t>acesse</a:t>
            </a:r>
            <a:r>
              <a:rPr lang="en-US" sz="1700" b="0" i="0" dirty="0">
                <a:solidFill>
                  <a:srgbClr val="000000"/>
                </a:solidFill>
                <a:latin typeface="Arial"/>
                <a:ea typeface="+mn-ea"/>
                <a:cs typeface="Arial"/>
              </a:rPr>
              <a:t> </a:t>
            </a:r>
            <a:r>
              <a:rPr lang="en-US" sz="1700" b="0" i="0" dirty="0">
                <a:solidFill>
                  <a:srgbClr val="000000"/>
                </a:solidFill>
                <a:latin typeface="Arial"/>
                <a:ea typeface="+mn-ea"/>
                <a:cs typeface="Arial"/>
                <a:hlinkClick r:id="rId3"/>
              </a:rPr>
              <a:t>www.agilent.com</a:t>
            </a:r>
            <a:r>
              <a:rPr lang="en-US" sz="1700" b="0" i="0" dirty="0">
                <a:solidFill>
                  <a:srgbClr val="000000"/>
                </a:solidFill>
                <a:latin typeface="Arial"/>
                <a:ea typeface="+mn-ea"/>
                <a:cs typeface="Arial"/>
              </a:rPr>
              <a:t> </a:t>
            </a:r>
            <a:r>
              <a:rPr lang="en-US" sz="1700" b="0" i="0" dirty="0" err="1">
                <a:solidFill>
                  <a:srgbClr val="000000"/>
                </a:solidFill>
                <a:latin typeface="Arial"/>
                <a:ea typeface="+mn-ea"/>
                <a:cs typeface="Arial"/>
              </a:rPr>
              <a:t>ou</a:t>
            </a:r>
            <a:r>
              <a:rPr lang="en-US" sz="1700" b="0" i="0" dirty="0">
                <a:solidFill>
                  <a:srgbClr val="000000"/>
                </a:solidFill>
                <a:latin typeface="Arial"/>
                <a:ea typeface="+mn-ea"/>
                <a:cs typeface="Arial"/>
              </a:rPr>
              <a:t> </a:t>
            </a:r>
            <a:r>
              <a:rPr lang="en-US" sz="1700" b="0" i="0" dirty="0">
                <a:solidFill>
                  <a:srgbClr val="000000"/>
                </a:solidFill>
                <a:latin typeface="Arial"/>
                <a:ea typeface="+mn-ea"/>
                <a:cs typeface="Arial"/>
                <a:hlinkClick r:id="rId4"/>
              </a:rPr>
              <a:t>www.agilent.com/chem/academia</a:t>
            </a:r>
          </a:p>
          <a:p>
            <a:pPr marL="0" indent="0" algn="l" defTabSz="685800">
              <a:lnSpc>
                <a:spcPct val="90000"/>
              </a:lnSpc>
              <a:spcBef>
                <a:spcPts val="300"/>
              </a:spcBef>
              <a:buNone/>
            </a:pPr>
            <a:r>
              <a:rPr lang="en-US" sz="1700" b="0" i="0" dirty="0" err="1">
                <a:solidFill>
                  <a:srgbClr val="000000"/>
                </a:solidFill>
                <a:latin typeface="Arial"/>
                <a:ea typeface="+mn-ea"/>
                <a:cs typeface="Arial"/>
              </a:rPr>
              <a:t>Você</a:t>
            </a:r>
            <a:r>
              <a:rPr lang="en-US" sz="1700" b="0" i="0" dirty="0">
                <a:solidFill>
                  <a:srgbClr val="000000"/>
                </a:solidFill>
                <a:latin typeface="Arial"/>
                <a:ea typeface="+mn-ea"/>
                <a:cs typeface="Arial"/>
              </a:rPr>
              <a:t> tem </a:t>
            </a:r>
            <a:r>
              <a:rPr lang="en-US" sz="1700" b="0" i="0" dirty="0" err="1">
                <a:solidFill>
                  <a:srgbClr val="000000"/>
                </a:solidFill>
                <a:latin typeface="Arial"/>
                <a:ea typeface="+mn-ea"/>
                <a:cs typeface="Arial"/>
              </a:rPr>
              <a:t>dúvidas</a:t>
            </a:r>
            <a:r>
              <a:rPr lang="en-US" sz="1700" b="0" i="0" dirty="0">
                <a:solidFill>
                  <a:srgbClr val="000000"/>
                </a:solidFill>
                <a:latin typeface="Arial"/>
                <a:ea typeface="+mn-ea"/>
                <a:cs typeface="Arial"/>
              </a:rPr>
              <a:t> </a:t>
            </a:r>
            <a:r>
              <a:rPr lang="en-US" sz="1700" b="0" i="0" dirty="0" err="1">
                <a:solidFill>
                  <a:srgbClr val="000000"/>
                </a:solidFill>
                <a:latin typeface="Arial"/>
                <a:ea typeface="+mn-ea"/>
                <a:cs typeface="Arial"/>
              </a:rPr>
              <a:t>sobre</a:t>
            </a:r>
            <a:r>
              <a:rPr lang="en-US" sz="1700" b="0" i="0" dirty="0">
                <a:solidFill>
                  <a:srgbClr val="000000"/>
                </a:solidFill>
                <a:latin typeface="Arial"/>
                <a:ea typeface="+mn-ea"/>
                <a:cs typeface="Arial"/>
              </a:rPr>
              <a:t> </a:t>
            </a:r>
            <a:r>
              <a:rPr lang="en-US" sz="1700" b="0" i="0" dirty="0" err="1">
                <a:solidFill>
                  <a:srgbClr val="000000"/>
                </a:solidFill>
                <a:latin typeface="Arial"/>
                <a:ea typeface="+mn-ea"/>
                <a:cs typeface="Arial"/>
              </a:rPr>
              <a:t>esta</a:t>
            </a:r>
            <a:r>
              <a:rPr lang="en-US" sz="1700" b="0" i="0" dirty="0">
                <a:solidFill>
                  <a:srgbClr val="000000"/>
                </a:solidFill>
                <a:latin typeface="Arial"/>
                <a:ea typeface="+mn-ea"/>
                <a:cs typeface="Arial"/>
              </a:rPr>
              <a:t> </a:t>
            </a:r>
            <a:r>
              <a:rPr lang="en-US" sz="1700" b="0" i="0" dirty="0" err="1">
                <a:solidFill>
                  <a:srgbClr val="000000"/>
                </a:solidFill>
                <a:latin typeface="Arial"/>
                <a:ea typeface="+mn-ea"/>
                <a:cs typeface="Arial"/>
              </a:rPr>
              <a:t>apresentação</a:t>
            </a:r>
            <a:r>
              <a:rPr lang="en-US" sz="1700" b="0" i="0" dirty="0">
                <a:solidFill>
                  <a:srgbClr val="000000"/>
                </a:solidFill>
                <a:latin typeface="Arial"/>
                <a:ea typeface="+mn-ea"/>
                <a:cs typeface="Arial"/>
              </a:rPr>
              <a:t> </a:t>
            </a:r>
            <a:r>
              <a:rPr lang="en-US" sz="1700" b="0" i="0" dirty="0" err="1">
                <a:solidFill>
                  <a:srgbClr val="000000"/>
                </a:solidFill>
                <a:latin typeface="Arial"/>
                <a:ea typeface="+mn-ea"/>
                <a:cs typeface="Arial"/>
              </a:rPr>
              <a:t>ou</a:t>
            </a:r>
            <a:r>
              <a:rPr lang="en-US" sz="1700" b="0" i="0" dirty="0">
                <a:solidFill>
                  <a:srgbClr val="000000"/>
                </a:solidFill>
                <a:latin typeface="Arial"/>
                <a:ea typeface="+mn-ea"/>
                <a:cs typeface="Arial"/>
              </a:rPr>
              <a:t> </a:t>
            </a:r>
            <a:r>
              <a:rPr lang="en-US" sz="1700" b="0" i="0" dirty="0" err="1">
                <a:solidFill>
                  <a:srgbClr val="000000"/>
                </a:solidFill>
                <a:latin typeface="Arial"/>
                <a:ea typeface="+mn-ea"/>
                <a:cs typeface="Arial"/>
              </a:rPr>
              <a:t>deseja</a:t>
            </a:r>
            <a:r>
              <a:rPr lang="en-US" sz="1700" b="0" i="0" dirty="0">
                <a:solidFill>
                  <a:srgbClr val="000000"/>
                </a:solidFill>
                <a:latin typeface="Arial"/>
                <a:ea typeface="+mn-ea"/>
                <a:cs typeface="Arial"/>
              </a:rPr>
              <a:t> </a:t>
            </a:r>
            <a:r>
              <a:rPr lang="en-US" sz="1700" b="0" i="0" dirty="0" err="1">
                <a:solidFill>
                  <a:srgbClr val="000000"/>
                </a:solidFill>
                <a:latin typeface="Arial"/>
                <a:ea typeface="+mn-ea"/>
                <a:cs typeface="Arial"/>
              </a:rPr>
              <a:t>dar</a:t>
            </a:r>
            <a:r>
              <a:rPr lang="en-US" sz="1700" b="0" i="0" dirty="0">
                <a:solidFill>
                  <a:srgbClr val="000000"/>
                </a:solidFill>
                <a:latin typeface="Arial"/>
                <a:ea typeface="+mn-ea"/>
                <a:cs typeface="Arial"/>
              </a:rPr>
              <a:t> </a:t>
            </a:r>
            <a:r>
              <a:rPr lang="en-US" sz="1700" b="0" i="0" dirty="0" err="1">
                <a:solidFill>
                  <a:srgbClr val="000000"/>
                </a:solidFill>
                <a:latin typeface="Arial"/>
                <a:ea typeface="+mn-ea"/>
                <a:cs typeface="Arial"/>
              </a:rPr>
              <a:t>sugestões</a:t>
            </a:r>
            <a:r>
              <a:rPr lang="en-US" sz="1700" b="0" i="0" dirty="0">
                <a:solidFill>
                  <a:srgbClr val="000000"/>
                </a:solidFill>
                <a:latin typeface="Arial"/>
                <a:ea typeface="+mn-ea"/>
                <a:cs typeface="Arial"/>
              </a:rPr>
              <a:t>? </a:t>
            </a:r>
            <a:br>
              <a:rPr lang="en-US" sz="1700" b="0" i="0" dirty="0">
                <a:solidFill>
                  <a:srgbClr val="000000"/>
                </a:solidFill>
                <a:latin typeface="Arial"/>
                <a:ea typeface="+mn-ea"/>
                <a:cs typeface="Arial"/>
              </a:rPr>
            </a:br>
            <a:r>
              <a:rPr lang="en-US" sz="1700" b="0" i="0" dirty="0">
                <a:solidFill>
                  <a:srgbClr val="000000"/>
                </a:solidFill>
                <a:latin typeface="Arial"/>
                <a:ea typeface="+mn-ea"/>
                <a:cs typeface="Arial"/>
              </a:rPr>
              <a:t>Entre </a:t>
            </a:r>
            <a:r>
              <a:rPr lang="en-US" sz="1700" b="0" i="0" dirty="0" err="1">
                <a:solidFill>
                  <a:srgbClr val="000000"/>
                </a:solidFill>
                <a:latin typeface="Arial"/>
                <a:ea typeface="+mn-ea"/>
                <a:cs typeface="Arial"/>
              </a:rPr>
              <a:t>em</a:t>
            </a:r>
            <a:r>
              <a:rPr lang="en-US" sz="1700" b="0" i="0" dirty="0">
                <a:solidFill>
                  <a:srgbClr val="000000"/>
                </a:solidFill>
                <a:latin typeface="Arial"/>
                <a:ea typeface="+mn-ea"/>
                <a:cs typeface="Arial"/>
              </a:rPr>
              <a:t> </a:t>
            </a:r>
            <a:r>
              <a:rPr lang="en-US" sz="1700" b="0" i="0" dirty="0" err="1">
                <a:solidFill>
                  <a:srgbClr val="000000"/>
                </a:solidFill>
                <a:latin typeface="Arial"/>
                <a:ea typeface="+mn-ea"/>
                <a:cs typeface="Arial"/>
              </a:rPr>
              <a:t>contato</a:t>
            </a:r>
            <a:r>
              <a:rPr lang="en-US" sz="1700" b="0" i="0" dirty="0">
                <a:solidFill>
                  <a:srgbClr val="000000"/>
                </a:solidFill>
                <a:latin typeface="Arial"/>
                <a:ea typeface="+mn-ea"/>
                <a:cs typeface="Arial"/>
              </a:rPr>
              <a:t> </a:t>
            </a:r>
            <a:r>
              <a:rPr lang="en-US" sz="1700" b="0" i="0" dirty="0">
                <a:solidFill>
                  <a:srgbClr val="000000"/>
                </a:solidFill>
                <a:latin typeface="Arial"/>
                <a:ea typeface="+mn-ea"/>
                <a:cs typeface="Arial"/>
                <a:hlinkClick r:id="rId5"/>
              </a:rPr>
              <a:t>chem_vendas@agilent.com</a:t>
            </a:r>
            <a:r>
              <a:rPr lang="en-US" sz="1700" b="0" i="0" dirty="0">
                <a:solidFill>
                  <a:srgbClr val="000000"/>
                </a:solidFill>
                <a:latin typeface="Arial"/>
                <a:ea typeface="+mn-ea"/>
                <a:cs typeface="Arial"/>
              </a:rPr>
              <a:t>  </a:t>
            </a:r>
          </a:p>
          <a:p>
            <a:pPr marL="0" indent="0" algn="l" defTabSz="685800">
              <a:lnSpc>
                <a:spcPct val="100000"/>
              </a:lnSpc>
              <a:spcBef>
                <a:spcPts val="1400"/>
              </a:spcBef>
              <a:buNone/>
            </a:pPr>
            <a:endParaRPr lang="en-US" sz="1700" dirty="0"/>
          </a:p>
          <a:p>
            <a:pPr marL="0" indent="0" algn="l" defTabSz="685800">
              <a:lnSpc>
                <a:spcPct val="100000"/>
              </a:lnSpc>
              <a:spcBef>
                <a:spcPts val="1400"/>
              </a:spcBef>
              <a:buNone/>
            </a:pPr>
            <a:endParaRPr lang="en-US" sz="1700" dirty="0"/>
          </a:p>
          <a:p>
            <a:pPr marL="0" indent="0" algn="l" defTabSz="685800">
              <a:lnSpc>
                <a:spcPct val="100000"/>
              </a:lnSpc>
              <a:spcBef>
                <a:spcPts val="1400"/>
              </a:spcBef>
              <a:buNone/>
            </a:pPr>
            <a:endParaRPr lang="en-US" sz="1700" dirty="0"/>
          </a:p>
        </p:txBody>
      </p:sp>
      <p:graphicFrame>
        <p:nvGraphicFramePr>
          <p:cNvPr id="7" name="Table 6"/>
          <p:cNvGraphicFramePr>
            <a:graphicFrameLocks noGrp="1"/>
          </p:cNvGraphicFramePr>
          <p:nvPr>
            <p:extLst>
              <p:ext uri="{D42A27DB-BD31-4B8C-83A1-F6EECF244321}">
                <p14:modId xmlns:p14="http://schemas.microsoft.com/office/powerpoint/2010/main" val="2362481130"/>
              </p:ext>
            </p:extLst>
          </p:nvPr>
        </p:nvGraphicFramePr>
        <p:xfrm>
          <a:off x="230400" y="1844824"/>
          <a:ext cx="8640960" cy="4215755"/>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6166889">
                  <a:extLst>
                    <a:ext uri="{9D8B030D-6E8A-4147-A177-3AD203B41FA5}">
                      <a16:colId xmlns:a16="http://schemas.microsoft.com/office/drawing/2014/main" val="20001"/>
                    </a:ext>
                  </a:extLst>
                </a:gridCol>
                <a:gridCol w="1105919">
                  <a:extLst>
                    <a:ext uri="{9D8B030D-6E8A-4147-A177-3AD203B41FA5}">
                      <a16:colId xmlns:a16="http://schemas.microsoft.com/office/drawing/2014/main" val="20002"/>
                    </a:ext>
                  </a:extLst>
                </a:gridCol>
              </a:tblGrid>
              <a:tr h="169352">
                <a:tc>
                  <a:txBody>
                    <a:bodyPr/>
                    <a:lstStyle/>
                    <a:p>
                      <a:endParaRPr lang="en-US" sz="105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dk1"/>
                        </a:solidFill>
                        <a:latin typeface="+mn-lt"/>
                        <a:ea typeface="+mn-ea"/>
                        <a:cs typeface="+mn-cs"/>
                      </a:endParaRPr>
                    </a:p>
                  </a:txBody>
                  <a:tcPr anchor="ctr"/>
                </a:tc>
                <a:extLst>
                  <a:ext uri="{0D108BD9-81ED-4DB2-BD59-A6C34878D82A}">
                    <a16:rowId xmlns:a16="http://schemas.microsoft.com/office/drawing/2014/main" val="10000"/>
                  </a:ext>
                </a:extLst>
              </a:tr>
              <a:tr h="276215">
                <a:tc>
                  <a:txBody>
                    <a:bodyPr/>
                    <a:lstStyle/>
                    <a:p>
                      <a:pPr marL="0" algn="l" defTabSz="685800">
                        <a:buNone/>
                      </a:pPr>
                      <a:r>
                        <a:rPr lang="en-US" sz="1000" b="0" i="0">
                          <a:solidFill>
                            <a:schemeClr val="dk1"/>
                          </a:solidFill>
                          <a:latin typeface="Arial"/>
                          <a:ea typeface="+mn-ea"/>
                          <a:cs typeface="+mn-cs"/>
                        </a:rPr>
                        <a:t>Início da história</a:t>
                      </a:r>
                    </a:p>
                  </a:txBody>
                  <a:tcPr anchor="ctr"/>
                </a:tc>
                <a:tc>
                  <a:txBody>
                    <a:bodyPr/>
                    <a:lstStyle/>
                    <a:p>
                      <a:pPr marL="0" marR="0" indent="0" algn="l" defTabSz="685800">
                        <a:lnSpc>
                          <a:spcPts val="1050"/>
                        </a:lnSpc>
                        <a:spcBef>
                          <a:spcPts val="0"/>
                        </a:spcBef>
                        <a:spcAft>
                          <a:spcPts val="0"/>
                        </a:spcAft>
                        <a:buNone/>
                      </a:pPr>
                      <a:r>
                        <a:rPr lang="en-US" sz="1000" b="0" i="0" dirty="0">
                          <a:solidFill>
                            <a:schemeClr val="dk1"/>
                          </a:solidFill>
                          <a:latin typeface="Arial"/>
                          <a:ea typeface="+mn-ea"/>
                          <a:cs typeface="+mn-cs"/>
                        </a:rPr>
                        <a:t>“The Early History of Spectroscopy” de Nicholas C. Thomas, </a:t>
                      </a:r>
                      <a:r>
                        <a:rPr lang="en-US" sz="1000" b="0" i="1" dirty="0">
                          <a:solidFill>
                            <a:schemeClr val="dk1"/>
                          </a:solidFill>
                          <a:latin typeface="Arial"/>
                          <a:ea typeface="+mn-ea"/>
                          <a:cs typeface="+mn-cs"/>
                        </a:rPr>
                        <a:t>J </a:t>
                      </a:r>
                      <a:r>
                        <a:rPr lang="en-US" sz="1000" b="0" i="1" dirty="0" err="1">
                          <a:solidFill>
                            <a:schemeClr val="dk1"/>
                          </a:solidFill>
                          <a:latin typeface="Arial"/>
                          <a:ea typeface="+mn-ea"/>
                          <a:cs typeface="+mn-cs"/>
                        </a:rPr>
                        <a:t>Chem</a:t>
                      </a:r>
                      <a:r>
                        <a:rPr lang="en-US" sz="1000" b="0" i="1" baseline="0" dirty="0">
                          <a:solidFill>
                            <a:schemeClr val="dk1"/>
                          </a:solidFill>
                          <a:latin typeface="Arial"/>
                          <a:ea typeface="+mn-ea"/>
                          <a:cs typeface="+mn-cs"/>
                        </a:rPr>
                        <a:t> </a:t>
                      </a:r>
                      <a:r>
                        <a:rPr lang="en-US" sz="1000" b="0" i="1" dirty="0" err="1">
                          <a:solidFill>
                            <a:schemeClr val="dk1"/>
                          </a:solidFill>
                          <a:latin typeface="Arial"/>
                          <a:ea typeface="+mn-ea"/>
                          <a:cs typeface="+mn-cs"/>
                        </a:rPr>
                        <a:t>Edu</a:t>
                      </a:r>
                      <a:r>
                        <a:rPr lang="en-US" sz="1000" b="0" i="0" dirty="0">
                          <a:solidFill>
                            <a:schemeClr val="dk1"/>
                          </a:solidFill>
                          <a:latin typeface="Arial"/>
                          <a:ea typeface="+mn-ea"/>
                          <a:cs typeface="+mn-cs"/>
                        </a:rPr>
                        <a:t>, </a:t>
                      </a:r>
                      <a:r>
                        <a:rPr lang="en-US" sz="1000" b="0" i="0" dirty="0" err="1">
                          <a:solidFill>
                            <a:schemeClr val="dk1"/>
                          </a:solidFill>
                          <a:latin typeface="Arial"/>
                          <a:ea typeface="+mn-ea"/>
                          <a:cs typeface="+mn-cs"/>
                        </a:rPr>
                        <a:t>Vol</a:t>
                      </a:r>
                      <a:r>
                        <a:rPr lang="en-US" sz="1000" b="0" i="0" dirty="0">
                          <a:solidFill>
                            <a:schemeClr val="dk1"/>
                          </a:solidFill>
                          <a:latin typeface="Arial"/>
                          <a:ea typeface="+mn-ea"/>
                          <a:cs typeface="+mn-cs"/>
                        </a:rPr>
                        <a:t> 68, 6, </a:t>
                      </a:r>
                      <a:r>
                        <a:rPr lang="en-US" sz="1000" b="0" i="0" dirty="0" err="1">
                          <a:solidFill>
                            <a:schemeClr val="dk1"/>
                          </a:solidFill>
                          <a:latin typeface="Arial"/>
                          <a:ea typeface="+mn-ea"/>
                          <a:cs typeface="+mn-cs"/>
                        </a:rPr>
                        <a:t>agosto</a:t>
                      </a:r>
                      <a:r>
                        <a:rPr lang="en-US" sz="1000" b="0" i="0" dirty="0">
                          <a:solidFill>
                            <a:schemeClr val="dk1"/>
                          </a:solidFill>
                          <a:latin typeface="Arial"/>
                          <a:ea typeface="+mn-ea"/>
                          <a:cs typeface="+mn-cs"/>
                        </a:rPr>
                        <a:t> de 1991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r h="152767">
                <a:tc>
                  <a:txBody>
                    <a:bodyPr/>
                    <a:lstStyle/>
                    <a:p>
                      <a:pPr marL="0" algn="l" defTabSz="685800">
                        <a:buNone/>
                      </a:pPr>
                      <a:r>
                        <a:rPr lang="en-US" sz="1000" b="0" i="0">
                          <a:solidFill>
                            <a:schemeClr val="dk1"/>
                          </a:solidFill>
                          <a:latin typeface="Arial"/>
                          <a:ea typeface="+mn-ea"/>
                          <a:cs typeface="+mn-cs"/>
                        </a:rPr>
                        <a:t>Introdução</a:t>
                      </a:r>
                    </a:p>
                  </a:txBody>
                  <a:tcPr anchor="ctr"/>
                </a:tc>
                <a:tc>
                  <a:txBody>
                    <a:bodyPr/>
                    <a:lstStyle/>
                    <a:p>
                      <a:pPr marL="0" marR="0" indent="0" algn="l" defTabSz="685800">
                        <a:lnSpc>
                          <a:spcPts val="1050"/>
                        </a:lnSpc>
                        <a:spcBef>
                          <a:spcPts val="0"/>
                        </a:spcBef>
                        <a:spcAft>
                          <a:spcPts val="0"/>
                        </a:spcAft>
                        <a:buNone/>
                      </a:pPr>
                      <a:r>
                        <a:rPr lang="en-US" sz="1000" b="0" i="0" dirty="0" err="1">
                          <a:solidFill>
                            <a:srgbClr val="FFFFFF"/>
                          </a:solidFill>
                          <a:latin typeface="Arial"/>
                          <a:ea typeface="+mn-ea"/>
                          <a:cs typeface="+mn-cs"/>
                          <a:hlinkClick r:id="rId6"/>
                        </a:rPr>
                        <a:t>Fundamentos</a:t>
                      </a:r>
                      <a:r>
                        <a:rPr lang="en-US" sz="1000" b="0" i="0" dirty="0">
                          <a:solidFill>
                            <a:srgbClr val="FFFFFF"/>
                          </a:solidFill>
                          <a:latin typeface="Arial"/>
                          <a:ea typeface="+mn-ea"/>
                          <a:cs typeface="+mn-cs"/>
                          <a:hlinkClick r:id="rId6"/>
                        </a:rPr>
                        <a:t> da</a:t>
                      </a:r>
                      <a:r>
                        <a:rPr lang="en-US" sz="1000" b="0" i="0" dirty="0">
                          <a:solidFill>
                            <a:srgbClr val="FFFFFF"/>
                          </a:solidFill>
                          <a:latin typeface="Arial"/>
                          <a:ea typeface="+mn-ea"/>
                          <a:cs typeface="+mn-cs"/>
                        </a:rPr>
                        <a:t> </a:t>
                      </a:r>
                      <a:r>
                        <a:rPr lang="en-US" sz="1000" b="0" i="0" dirty="0" err="1">
                          <a:solidFill>
                            <a:srgbClr val="FFFFFF"/>
                          </a:solidFill>
                          <a:latin typeface="Arial"/>
                          <a:ea typeface="+mn-ea"/>
                          <a:cs typeface="+mn-cs"/>
                          <a:hlinkClick r:id="rId7"/>
                        </a:rPr>
                        <a:t>espectroscopia</a:t>
                      </a:r>
                      <a:r>
                        <a:rPr lang="en-US" sz="1000" b="0" i="0" baseline="0" dirty="0">
                          <a:solidFill>
                            <a:srgbClr val="FFFFFF"/>
                          </a:solidFill>
                          <a:latin typeface="Arial"/>
                          <a:ea typeface="+mn-ea"/>
                          <a:cs typeface="+mn-cs"/>
                          <a:hlinkClick r:id="rId7"/>
                        </a:rPr>
                        <a:t> </a:t>
                      </a:r>
                      <a:r>
                        <a:rPr lang="en-US" sz="1000" b="0" i="0" baseline="0" dirty="0">
                          <a:solidFill>
                            <a:srgbClr val="FFFFFF"/>
                          </a:solidFill>
                          <a:latin typeface="Arial"/>
                          <a:ea typeface="+mn-ea"/>
                          <a:cs typeface="+mn-cs"/>
                        </a:rPr>
                        <a:t>U</a:t>
                      </a:r>
                      <a:r>
                        <a:rPr lang="en-US" sz="1000" b="0" i="0" baseline="0" dirty="0">
                          <a:solidFill>
                            <a:srgbClr val="FFFFFF"/>
                          </a:solidFill>
                          <a:latin typeface="Arial"/>
                          <a:ea typeface="+mn-ea"/>
                          <a:cs typeface="+mn-cs"/>
                          <a:hlinkClick r:id="rId6"/>
                        </a:rPr>
                        <a:t>V-</a:t>
                      </a:r>
                      <a:r>
                        <a:rPr lang="en-US" sz="1000" b="0" i="0" baseline="0" dirty="0" err="1">
                          <a:solidFill>
                            <a:srgbClr val="FFFFFF"/>
                          </a:solidFill>
                          <a:latin typeface="Arial"/>
                          <a:ea typeface="+mn-ea"/>
                          <a:cs typeface="+mn-cs"/>
                          <a:hlinkClick r:id="rId6"/>
                        </a:rPr>
                        <a:t>visível</a:t>
                      </a:r>
                      <a:endParaRPr lang="en-US" sz="1000" b="0" i="0" baseline="0" dirty="0">
                        <a:solidFill>
                          <a:srgbClr val="FFFFFF"/>
                        </a:solidFill>
                        <a:latin typeface="Arial"/>
                        <a:ea typeface="+mn-ea"/>
                        <a:cs typeface="+mn-cs"/>
                        <a:hlinkClick r:id="rId6"/>
                      </a:endParaRP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5980-1397EN</a:t>
                      </a:r>
                    </a:p>
                  </a:txBody>
                  <a:tcPr anchor="ctr"/>
                </a:tc>
                <a:extLst>
                  <a:ext uri="{0D108BD9-81ED-4DB2-BD59-A6C34878D82A}">
                    <a16:rowId xmlns:a16="http://schemas.microsoft.com/office/drawing/2014/main" val="10002"/>
                  </a:ext>
                </a:extLst>
              </a:tr>
              <a:tr h="189339">
                <a:tc>
                  <a:txBody>
                    <a:bodyPr/>
                    <a:lstStyle/>
                    <a:p>
                      <a:pPr marL="0" algn="l" defTabSz="685800">
                        <a:buNone/>
                      </a:pPr>
                      <a:r>
                        <a:rPr lang="en-US" sz="1000" b="0" i="0">
                          <a:solidFill>
                            <a:schemeClr val="dk1"/>
                          </a:solidFill>
                          <a:latin typeface="Arial"/>
                          <a:ea typeface="+mn-ea"/>
                          <a:cs typeface="+mn-cs"/>
                        </a:rPr>
                        <a:t>Aplicação</a:t>
                      </a:r>
                    </a:p>
                  </a:txBody>
                  <a:tcPr anchor="ctr"/>
                </a:tc>
                <a:tc>
                  <a:txBody>
                    <a:bodyPr/>
                    <a:lstStyle/>
                    <a:p>
                      <a:pPr marL="0" marR="0" indent="0" algn="l" defTabSz="685800">
                        <a:lnSpc>
                          <a:spcPts val="1050"/>
                        </a:lnSpc>
                        <a:spcBef>
                          <a:spcPts val="0"/>
                        </a:spcBef>
                        <a:spcAft>
                          <a:spcPts val="0"/>
                        </a:spcAft>
                        <a:buNone/>
                      </a:pPr>
                      <a:r>
                        <a:rPr lang="en-US" sz="1000" b="0" i="0" dirty="0" err="1">
                          <a:solidFill>
                            <a:srgbClr val="4D4D4D"/>
                          </a:solidFill>
                          <a:latin typeface="Arial"/>
                          <a:ea typeface="+mn-ea"/>
                          <a:cs typeface="+mn-cs"/>
                          <a:hlinkClick r:id="rId8"/>
                        </a:rPr>
                        <a:t>Medição</a:t>
                      </a:r>
                      <a:r>
                        <a:rPr lang="en-US" sz="1000" b="0" i="0" dirty="0">
                          <a:solidFill>
                            <a:srgbClr val="4D4D4D"/>
                          </a:solidFill>
                          <a:latin typeface="Arial"/>
                          <a:ea typeface="+mn-ea"/>
                          <a:cs typeface="+mn-cs"/>
                          <a:hlinkClick r:id="rId8"/>
                        </a:rPr>
                        <a:t> de </a:t>
                      </a:r>
                      <a:r>
                        <a:rPr lang="en-US" sz="1000" b="0" i="0" dirty="0" err="1">
                          <a:solidFill>
                            <a:srgbClr val="4D4D4D"/>
                          </a:solidFill>
                          <a:latin typeface="Arial"/>
                          <a:ea typeface="+mn-ea"/>
                          <a:cs typeface="+mn-cs"/>
                          <a:hlinkClick r:id="rId8"/>
                        </a:rPr>
                        <a:t>densidades</a:t>
                      </a:r>
                      <a:r>
                        <a:rPr lang="en-US" sz="1000" b="0" i="0" dirty="0">
                          <a:solidFill>
                            <a:srgbClr val="4D4D4D"/>
                          </a:solidFill>
                          <a:latin typeface="Arial"/>
                          <a:ea typeface="+mn-ea"/>
                          <a:cs typeface="+mn-cs"/>
                          <a:hlinkClick r:id="rId8"/>
                        </a:rPr>
                        <a:t> </a:t>
                      </a:r>
                      <a:r>
                        <a:rPr lang="en-US" sz="1000" b="0" i="0" dirty="0" err="1">
                          <a:solidFill>
                            <a:srgbClr val="4D4D4D"/>
                          </a:solidFill>
                          <a:latin typeface="Arial"/>
                          <a:ea typeface="+mn-ea"/>
                          <a:cs typeface="+mn-cs"/>
                          <a:hlinkClick r:id="rId8"/>
                        </a:rPr>
                        <a:t>ópticas</a:t>
                      </a:r>
                      <a:r>
                        <a:rPr lang="en-US" sz="1000" b="0" i="0" dirty="0">
                          <a:solidFill>
                            <a:srgbClr val="4D4D4D"/>
                          </a:solidFill>
                          <a:latin typeface="Arial"/>
                          <a:ea typeface="+mn-ea"/>
                          <a:cs typeface="+mn-cs"/>
                          <a:hlinkClick r:id="rId8"/>
                        </a:rPr>
                        <a:t> </a:t>
                      </a:r>
                      <a:r>
                        <a:rPr lang="en-US" sz="1000" b="0" i="0" dirty="0" err="1">
                          <a:solidFill>
                            <a:srgbClr val="4D4D4D"/>
                          </a:solidFill>
                          <a:latin typeface="Arial"/>
                          <a:ea typeface="+mn-ea"/>
                          <a:cs typeface="+mn-cs"/>
                          <a:hlinkClick r:id="rId8"/>
                        </a:rPr>
                        <a:t>acima</a:t>
                      </a:r>
                      <a:r>
                        <a:rPr lang="en-US" sz="1000" b="0" i="0" dirty="0">
                          <a:solidFill>
                            <a:srgbClr val="4D4D4D"/>
                          </a:solidFill>
                          <a:latin typeface="Arial"/>
                          <a:ea typeface="+mn-ea"/>
                          <a:cs typeface="+mn-cs"/>
                          <a:hlinkClick r:id="rId8"/>
                        </a:rPr>
                        <a:t> de 10 Abs no </a:t>
                      </a:r>
                      <a:r>
                        <a:rPr lang="en-US" sz="1000" b="0" i="0" dirty="0" err="1">
                          <a:solidFill>
                            <a:srgbClr val="4D4D4D"/>
                          </a:solidFill>
                          <a:latin typeface="Arial"/>
                          <a:ea typeface="+mn-ea"/>
                          <a:cs typeface="+mn-cs"/>
                          <a:hlinkClick r:id="rId8"/>
                        </a:rPr>
                        <a:t>espectrofotômetro</a:t>
                      </a:r>
                      <a:r>
                        <a:rPr lang="en-US" sz="1000" b="0" i="0" dirty="0">
                          <a:solidFill>
                            <a:srgbClr val="4D4D4D"/>
                          </a:solidFill>
                          <a:latin typeface="Arial"/>
                          <a:ea typeface="+mn-ea"/>
                          <a:cs typeface="+mn-cs"/>
                          <a:hlinkClick r:id="rId8"/>
                        </a:rPr>
                        <a:t> de ﻿﻿</a:t>
                      </a:r>
                      <a:r>
                        <a:rPr lang="en-US" sz="1000" b="0" i="0" dirty="0" err="1">
                          <a:solidFill>
                            <a:srgbClr val="4D4D4D"/>
                          </a:solidFill>
                          <a:latin typeface="Arial"/>
                          <a:ea typeface="+mn-ea"/>
                          <a:cs typeface="+mn-cs"/>
                          <a:hlinkClick r:id="rId8"/>
                        </a:rPr>
                        <a:t>medição</a:t>
                      </a:r>
                      <a:r>
                        <a:rPr lang="en-US" sz="1000" b="0" i="0" dirty="0">
                          <a:solidFill>
                            <a:srgbClr val="4D4D4D"/>
                          </a:solidFill>
                          <a:latin typeface="Arial"/>
                          <a:ea typeface="+mn-ea"/>
                          <a:cs typeface="+mn-cs"/>
                          <a:hlinkClick r:id="rId8"/>
                        </a:rPr>
                        <a:t> universal (UMS) </a:t>
                      </a:r>
                      <a:br>
                        <a:rPr lang="en-US" sz="1000" b="0" i="0" dirty="0">
                          <a:solidFill>
                            <a:srgbClr val="4D4D4D"/>
                          </a:solidFill>
                          <a:latin typeface="Arial"/>
                          <a:ea typeface="+mn-ea"/>
                          <a:cs typeface="+mn-cs"/>
                          <a:hlinkClick r:id="rId8"/>
                        </a:rPr>
                      </a:br>
                      <a:r>
                        <a:rPr lang="en-US" sz="1000" b="0" i="0" dirty="0">
                          <a:solidFill>
                            <a:srgbClr val="4D4D4D"/>
                          </a:solidFill>
                          <a:latin typeface="Arial"/>
                          <a:ea typeface="+mn-ea"/>
                          <a:cs typeface="+mn-cs"/>
                          <a:hlinkClick r:id="rId8"/>
                        </a:rPr>
                        <a:t>Cary 7000 da Agilent</a:t>
                      </a:r>
                      <a:endParaRPr lang="en-US" sz="1000" b="0" i="0" dirty="0">
                        <a:solidFill>
                          <a:srgbClr val="4D4D4D"/>
                        </a:solidFill>
                        <a:latin typeface="Arial"/>
                        <a:ea typeface="+mn-ea"/>
                        <a:cs typeface="+mn-cs"/>
                      </a:endParaRP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5991-2528EN</a:t>
                      </a:r>
                    </a:p>
                  </a:txBody>
                  <a:tcPr anchor="ctr"/>
                </a:tc>
                <a:extLst>
                  <a:ext uri="{0D108BD9-81ED-4DB2-BD59-A6C34878D82A}">
                    <a16:rowId xmlns:a16="http://schemas.microsoft.com/office/drawing/2014/main" val="10003"/>
                  </a:ext>
                </a:extLst>
              </a:tr>
              <a:tr h="281915">
                <a:tc>
                  <a:txBody>
                    <a:bodyPr/>
                    <a:lstStyle/>
                    <a:p>
                      <a:pPr marL="0" algn="l" defTabSz="685800">
                        <a:buNone/>
                      </a:pPr>
                      <a:r>
                        <a:rPr lang="en-US" sz="1000" b="0" i="0">
                          <a:solidFill>
                            <a:schemeClr val="dk1"/>
                          </a:solidFill>
                          <a:latin typeface="Arial"/>
                          <a:ea typeface="+mn-ea"/>
                          <a:cs typeface="+mn-cs"/>
                        </a:rPr>
                        <a:t>Aplicação</a:t>
                      </a:r>
                    </a:p>
                  </a:txBody>
                  <a:tcPr anchor="ctr"/>
                </a:tc>
                <a:tc>
                  <a:txBody>
                    <a:bodyPr/>
                    <a:lstStyle/>
                    <a:p>
                      <a:pPr marL="0" marR="0" indent="0" algn="l" defTabSz="685800">
                        <a:lnSpc>
                          <a:spcPts val="1050"/>
                        </a:lnSpc>
                        <a:spcBef>
                          <a:spcPts val="0"/>
                        </a:spcBef>
                        <a:spcAft>
                          <a:spcPts val="0"/>
                        </a:spcAft>
                        <a:buNone/>
                      </a:pPr>
                      <a:r>
                        <a:rPr lang="en-US" sz="1000" b="0" i="0" dirty="0" err="1">
                          <a:solidFill>
                            <a:srgbClr val="4D4D4D"/>
                          </a:solidFill>
                          <a:latin typeface="Arial"/>
                          <a:ea typeface="+mn-ea"/>
                          <a:cs typeface="+mn-cs"/>
                          <a:hlinkClick r:id="rId9"/>
                        </a:rPr>
                        <a:t>Medição</a:t>
                      </a:r>
                      <a:r>
                        <a:rPr lang="en-US" sz="1000" b="0" i="0" dirty="0">
                          <a:solidFill>
                            <a:srgbClr val="4D4D4D"/>
                          </a:solidFill>
                          <a:latin typeface="Arial"/>
                          <a:ea typeface="+mn-ea"/>
                          <a:cs typeface="+mn-cs"/>
                          <a:hlinkClick r:id="rId9"/>
                        </a:rPr>
                        <a:t> da </a:t>
                      </a:r>
                      <a:r>
                        <a:rPr lang="en-US" sz="1000" b="0" i="0" dirty="0" err="1">
                          <a:solidFill>
                            <a:srgbClr val="4D4D4D"/>
                          </a:solidFill>
                          <a:latin typeface="Arial"/>
                          <a:ea typeface="+mn-ea"/>
                          <a:cs typeface="+mn-cs"/>
                          <a:hlinkClick r:id="rId9"/>
                        </a:rPr>
                        <a:t>cor</a:t>
                      </a:r>
                      <a:r>
                        <a:rPr lang="en-US" sz="1000" b="0" i="0" dirty="0">
                          <a:solidFill>
                            <a:srgbClr val="4D4D4D"/>
                          </a:solidFill>
                          <a:latin typeface="Arial"/>
                          <a:ea typeface="+mn-ea"/>
                          <a:cs typeface="+mn-cs"/>
                          <a:hlinkClick r:id="rId9"/>
                        </a:rPr>
                        <a:t> de </a:t>
                      </a:r>
                      <a:r>
                        <a:rPr lang="en-US" sz="1000" b="0" i="0" dirty="0" err="1">
                          <a:solidFill>
                            <a:srgbClr val="4D4D4D"/>
                          </a:solidFill>
                          <a:latin typeface="Arial"/>
                          <a:ea typeface="+mn-ea"/>
                          <a:cs typeface="+mn-cs"/>
                          <a:hlinkClick r:id="rId9"/>
                        </a:rPr>
                        <a:t>uma</a:t>
                      </a:r>
                      <a:r>
                        <a:rPr lang="en-US" sz="1000" b="0" i="0" dirty="0">
                          <a:solidFill>
                            <a:srgbClr val="4D4D4D"/>
                          </a:solidFill>
                          <a:latin typeface="Arial"/>
                          <a:ea typeface="+mn-ea"/>
                          <a:cs typeface="+mn-cs"/>
                          <a:hlinkClick r:id="rId9"/>
                        </a:rPr>
                        <a:t> </a:t>
                      </a:r>
                      <a:r>
                        <a:rPr lang="en-US" sz="1000" b="0" i="0" dirty="0" err="1">
                          <a:solidFill>
                            <a:srgbClr val="4D4D4D"/>
                          </a:solidFill>
                          <a:latin typeface="Arial"/>
                          <a:ea typeface="+mn-ea"/>
                          <a:cs typeface="+mn-cs"/>
                          <a:hlinkClick r:id="rId9"/>
                        </a:rPr>
                        <a:t>tinta</a:t>
                      </a:r>
                      <a:r>
                        <a:rPr lang="en-US" sz="1000" b="0" i="0" dirty="0">
                          <a:solidFill>
                            <a:srgbClr val="4D4D4D"/>
                          </a:solidFill>
                          <a:latin typeface="Arial"/>
                          <a:ea typeface="+mn-ea"/>
                          <a:cs typeface="+mn-cs"/>
                          <a:hlinkClick r:id="rId9"/>
                        </a:rPr>
                        <a:t> </a:t>
                      </a:r>
                      <a:r>
                        <a:rPr lang="en-US" sz="1000" b="0" i="0" dirty="0" err="1">
                          <a:solidFill>
                            <a:srgbClr val="4D4D4D"/>
                          </a:solidFill>
                          <a:latin typeface="Arial"/>
                          <a:ea typeface="+mn-ea"/>
                          <a:cs typeface="+mn-cs"/>
                          <a:hlinkClick r:id="rId9"/>
                        </a:rPr>
                        <a:t>sobre</a:t>
                      </a:r>
                      <a:r>
                        <a:rPr lang="en-US" sz="1000" b="0" i="0" dirty="0">
                          <a:solidFill>
                            <a:srgbClr val="4D4D4D"/>
                          </a:solidFill>
                          <a:latin typeface="Arial"/>
                          <a:ea typeface="+mn-ea"/>
                          <a:cs typeface="+mn-cs"/>
                          <a:hlinkClick r:id="rId9"/>
                        </a:rPr>
                        <a:t> </a:t>
                      </a:r>
                      <a:r>
                        <a:rPr lang="en-US" sz="1000" b="0" i="0" dirty="0" err="1">
                          <a:solidFill>
                            <a:srgbClr val="4D4D4D"/>
                          </a:solidFill>
                          <a:latin typeface="Arial"/>
                          <a:ea typeface="+mn-ea"/>
                          <a:cs typeface="+mn-cs"/>
                          <a:hlinkClick r:id="rId9"/>
                        </a:rPr>
                        <a:t>tela</a:t>
                      </a:r>
                      <a:r>
                        <a:rPr lang="en-US" sz="1000" b="0" i="0" dirty="0">
                          <a:solidFill>
                            <a:srgbClr val="4D4D4D"/>
                          </a:solidFill>
                          <a:latin typeface="Arial"/>
                          <a:ea typeface="+mn-ea"/>
                          <a:cs typeface="+mn-cs"/>
                          <a:hlinkClick r:id="rId9"/>
                        </a:rPr>
                        <a:t> </a:t>
                      </a:r>
                      <a:r>
                        <a:rPr lang="en-US" sz="1000" b="0" i="0" dirty="0" err="1">
                          <a:solidFill>
                            <a:srgbClr val="4D4D4D"/>
                          </a:solidFill>
                          <a:latin typeface="Arial"/>
                          <a:ea typeface="+mn-ea"/>
                          <a:cs typeface="+mn-cs"/>
                          <a:hlinkClick r:id="rId9"/>
                        </a:rPr>
                        <a:t>diretamente</a:t>
                      </a:r>
                      <a:r>
                        <a:rPr lang="en-US" sz="1000" b="0" i="0" dirty="0">
                          <a:solidFill>
                            <a:srgbClr val="4D4D4D"/>
                          </a:solidFill>
                          <a:latin typeface="Arial"/>
                          <a:ea typeface="+mn-ea"/>
                          <a:cs typeface="+mn-cs"/>
                          <a:hlinkClick r:id="rId9"/>
                        </a:rPr>
                        <a:t> com </a:t>
                      </a:r>
                      <a:r>
                        <a:rPr lang="en-US" sz="1000" b="0" i="0" dirty="0" err="1">
                          <a:solidFill>
                            <a:srgbClr val="4D4D4D"/>
                          </a:solidFill>
                          <a:latin typeface="Arial"/>
                          <a:ea typeface="+mn-ea"/>
                          <a:cs typeface="+mn-cs"/>
                          <a:hlinkClick r:id="rId9"/>
                        </a:rPr>
                        <a:t>reflectância</a:t>
                      </a:r>
                      <a:r>
                        <a:rPr lang="en-US" sz="1000" b="0" i="0" dirty="0">
                          <a:solidFill>
                            <a:srgbClr val="4D4D4D"/>
                          </a:solidFill>
                          <a:latin typeface="Arial"/>
                          <a:ea typeface="+mn-ea"/>
                          <a:cs typeface="+mn-cs"/>
                          <a:hlinkClick r:id="rId9"/>
                        </a:rPr>
                        <a:t> </a:t>
                      </a:r>
                      <a:r>
                        <a:rPr lang="en-US" sz="1000" b="0" i="0" dirty="0" err="1">
                          <a:solidFill>
                            <a:srgbClr val="4D4D4D"/>
                          </a:solidFill>
                          <a:latin typeface="Arial"/>
                          <a:ea typeface="+mn-ea"/>
                          <a:cs typeface="+mn-cs"/>
                          <a:hlinkClick r:id="rId9"/>
                        </a:rPr>
                        <a:t>difusa</a:t>
                      </a:r>
                      <a:r>
                        <a:rPr lang="en-US" sz="1000" b="0" i="0" dirty="0">
                          <a:solidFill>
                            <a:srgbClr val="4D4D4D"/>
                          </a:solidFill>
                          <a:latin typeface="Arial"/>
                          <a:ea typeface="+mn-ea"/>
                          <a:cs typeface="+mn-cs"/>
                          <a:hlinkClick r:id="rId9"/>
                        </a:rPr>
                        <a:t> </a:t>
                      </a:r>
                      <a:r>
                        <a:rPr lang="en-US" sz="1000" b="0" i="0" dirty="0" err="1">
                          <a:solidFill>
                            <a:srgbClr val="4D4D4D"/>
                          </a:solidFill>
                          <a:latin typeface="Arial"/>
                          <a:ea typeface="+mn-ea"/>
                          <a:cs typeface="+mn-cs"/>
                          <a:hlinkClick r:id="rId9"/>
                        </a:rPr>
                        <a:t>externa</a:t>
                      </a:r>
                      <a:r>
                        <a:rPr lang="en-US" sz="1000" b="0" i="0" dirty="0">
                          <a:solidFill>
                            <a:srgbClr val="4D4D4D"/>
                          </a:solidFill>
                          <a:latin typeface="Arial"/>
                          <a:ea typeface="+mn-ea"/>
                          <a:cs typeface="+mn-cs"/>
                          <a:hlinkClick r:id="rId9"/>
                        </a:rPr>
                        <a:t> </a:t>
                      </a:r>
                      <a:r>
                        <a:rPr lang="en-US" sz="1000" b="0" i="0" dirty="0" err="1">
                          <a:solidFill>
                            <a:srgbClr val="4D4D4D"/>
                          </a:solidFill>
                          <a:latin typeface="Arial"/>
                          <a:ea typeface="+mn-ea"/>
                          <a:cs typeface="+mn-cs"/>
                          <a:hlinkClick r:id="rId9"/>
                        </a:rPr>
                        <a:t>usando</a:t>
                      </a:r>
                      <a:r>
                        <a:rPr lang="en-US" sz="1000" b="0" i="0" dirty="0">
                          <a:solidFill>
                            <a:srgbClr val="4D4D4D"/>
                          </a:solidFill>
                          <a:latin typeface="Arial"/>
                          <a:ea typeface="+mn-ea"/>
                          <a:cs typeface="+mn-cs"/>
                          <a:hlinkClick r:id="rId9"/>
                        </a:rPr>
                        <a:t> </a:t>
                      </a:r>
                      <a:br>
                        <a:rPr lang="en-US" sz="1000" b="0" i="0" dirty="0">
                          <a:solidFill>
                            <a:srgbClr val="4D4D4D"/>
                          </a:solidFill>
                          <a:latin typeface="Arial"/>
                          <a:ea typeface="+mn-ea"/>
                          <a:cs typeface="+mn-cs"/>
                          <a:hlinkClick r:id="rId9"/>
                        </a:rPr>
                      </a:br>
                      <a:r>
                        <a:rPr lang="en-US" sz="1000" b="0" i="0" dirty="0">
                          <a:solidFill>
                            <a:srgbClr val="4D4D4D"/>
                          </a:solidFill>
                          <a:latin typeface="Arial"/>
                          <a:ea typeface="+mn-ea"/>
                          <a:cs typeface="+mn-cs"/>
                          <a:hlinkClick r:id="rId9"/>
                        </a:rPr>
                        <a:t>o </a:t>
                      </a:r>
                      <a:r>
                        <a:rPr lang="en-US" sz="1000" b="0" i="0" dirty="0" err="1">
                          <a:solidFill>
                            <a:srgbClr val="4D4D4D"/>
                          </a:solidFill>
                          <a:latin typeface="Arial"/>
                          <a:ea typeface="+mn-ea"/>
                          <a:cs typeface="+mn-cs"/>
                          <a:hlinkClick r:id="rId9"/>
                        </a:rPr>
                        <a:t>espectrofotômetro</a:t>
                      </a:r>
                      <a:r>
                        <a:rPr lang="en-US" sz="1000" b="0" i="0" dirty="0">
                          <a:solidFill>
                            <a:srgbClr val="4D4D4D"/>
                          </a:solidFill>
                          <a:latin typeface="Arial"/>
                          <a:ea typeface="+mn-ea"/>
                          <a:cs typeface="+mn-cs"/>
                          <a:hlinkClick r:id="rId9"/>
                        </a:rPr>
                        <a:t> UV-Vis Cary 60 da Agilent</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5991-3783EN</a:t>
                      </a:r>
                    </a:p>
                  </a:txBody>
                  <a:tcPr anchor="ctr"/>
                </a:tc>
                <a:extLst>
                  <a:ext uri="{0D108BD9-81ED-4DB2-BD59-A6C34878D82A}">
                    <a16:rowId xmlns:a16="http://schemas.microsoft.com/office/drawing/2014/main" val="10004"/>
                  </a:ext>
                </a:extLst>
              </a:tr>
              <a:tr h="158467">
                <a:tc>
                  <a:txBody>
                    <a:bodyPr/>
                    <a:lstStyle/>
                    <a:p>
                      <a:pPr marL="0" algn="l" defTabSz="685800">
                        <a:buNone/>
                      </a:pPr>
                      <a:r>
                        <a:rPr lang="en-US" sz="1000" b="0" i="0">
                          <a:solidFill>
                            <a:schemeClr val="dk1"/>
                          </a:solidFill>
                          <a:latin typeface="Arial"/>
                          <a:ea typeface="+mn-ea"/>
                          <a:cs typeface="+mn-cs"/>
                        </a:rPr>
                        <a:t>Aplicação</a:t>
                      </a:r>
                    </a:p>
                  </a:txBody>
                  <a:tcPr anchor="ctr"/>
                </a:tc>
                <a:tc>
                  <a:txBody>
                    <a:bodyPr/>
                    <a:lstStyle/>
                    <a:p>
                      <a:pPr marL="0" algn="l" defTabSz="685800">
                        <a:lnSpc>
                          <a:spcPts val="1050"/>
                        </a:lnSpc>
                        <a:spcBef>
                          <a:spcPts val="300"/>
                        </a:spcBef>
                        <a:buNone/>
                      </a:pPr>
                      <a:r>
                        <a:rPr lang="en-US" sz="1000" b="0" i="0" dirty="0" err="1">
                          <a:solidFill>
                            <a:srgbClr val="4D4D4D"/>
                          </a:solidFill>
                          <a:latin typeface="Arial"/>
                          <a:ea typeface="+mn-ea"/>
                          <a:cs typeface="+mn-cs"/>
                          <a:hlinkClick r:id="rId10"/>
                        </a:rPr>
                        <a:t>Medições</a:t>
                      </a:r>
                      <a:r>
                        <a:rPr lang="en-US" sz="1000" b="0" i="0" dirty="0">
                          <a:solidFill>
                            <a:srgbClr val="4D4D4D"/>
                          </a:solidFill>
                          <a:latin typeface="Arial"/>
                          <a:ea typeface="+mn-ea"/>
                          <a:cs typeface="+mn-cs"/>
                          <a:hlinkClick r:id="rId10"/>
                        </a:rPr>
                        <a:t> simples e </a:t>
                      </a:r>
                      <a:r>
                        <a:rPr lang="en-US" sz="1000" b="0" i="0" dirty="0" err="1">
                          <a:solidFill>
                            <a:srgbClr val="4D4D4D"/>
                          </a:solidFill>
                          <a:latin typeface="Arial"/>
                          <a:ea typeface="+mn-ea"/>
                          <a:cs typeface="+mn-cs"/>
                          <a:hlinkClick r:id="rId10"/>
                        </a:rPr>
                        <a:t>automatizadas</a:t>
                      </a:r>
                      <a:r>
                        <a:rPr lang="en-US" sz="1000" b="0" i="0" dirty="0">
                          <a:solidFill>
                            <a:srgbClr val="4D4D4D"/>
                          </a:solidFill>
                          <a:latin typeface="Arial"/>
                          <a:ea typeface="+mn-ea"/>
                          <a:cs typeface="+mn-cs"/>
                          <a:hlinkClick r:id="rId10"/>
                        </a:rPr>
                        <a:t> das </a:t>
                      </a:r>
                      <a:r>
                        <a:rPr lang="en-US" sz="1000" b="0" i="0" dirty="0" err="1">
                          <a:solidFill>
                            <a:srgbClr val="4D4D4D"/>
                          </a:solidFill>
                          <a:latin typeface="Arial"/>
                          <a:ea typeface="+mn-ea"/>
                          <a:cs typeface="+mn-cs"/>
                          <a:hlinkClick r:id="rId10"/>
                        </a:rPr>
                        <a:t>propriedades</a:t>
                      </a:r>
                      <a:r>
                        <a:rPr lang="en-US" sz="1000" b="0" i="0" dirty="0">
                          <a:solidFill>
                            <a:srgbClr val="4D4D4D"/>
                          </a:solidFill>
                          <a:latin typeface="Arial"/>
                          <a:ea typeface="+mn-ea"/>
                          <a:cs typeface="+mn-cs"/>
                          <a:hlinkClick r:id="rId10"/>
                        </a:rPr>
                        <a:t> </a:t>
                      </a:r>
                      <a:r>
                        <a:rPr lang="en-US" sz="1000" b="0" i="0" dirty="0" err="1">
                          <a:solidFill>
                            <a:srgbClr val="4D4D4D"/>
                          </a:solidFill>
                          <a:latin typeface="Arial"/>
                          <a:ea typeface="+mn-ea"/>
                          <a:cs typeface="+mn-cs"/>
                          <a:hlinkClick r:id="rId10"/>
                        </a:rPr>
                        <a:t>fotocatalíticas</a:t>
                      </a:r>
                      <a:r>
                        <a:rPr lang="en-US" sz="1000" b="0" i="0" dirty="0">
                          <a:solidFill>
                            <a:srgbClr val="4D4D4D"/>
                          </a:solidFill>
                          <a:latin typeface="Arial"/>
                          <a:ea typeface="+mn-ea"/>
                          <a:cs typeface="+mn-cs"/>
                          <a:hlinkClick r:id="rId10"/>
                        </a:rPr>
                        <a:t> de </a:t>
                      </a:r>
                      <a:r>
                        <a:rPr lang="en-US" sz="1000" b="0" i="0" dirty="0" err="1">
                          <a:solidFill>
                            <a:srgbClr val="4D4D4D"/>
                          </a:solidFill>
                          <a:latin typeface="Arial"/>
                          <a:ea typeface="+mn-ea"/>
                          <a:cs typeface="+mn-cs"/>
                          <a:hlinkClick r:id="rId10"/>
                        </a:rPr>
                        <a:t>espécies</a:t>
                      </a:r>
                      <a:r>
                        <a:rPr lang="en-US" sz="1000" b="0" i="0" dirty="0">
                          <a:solidFill>
                            <a:srgbClr val="4D4D4D"/>
                          </a:solidFill>
                          <a:latin typeface="Arial"/>
                          <a:ea typeface="+mn-ea"/>
                          <a:cs typeface="+mn-cs"/>
                          <a:hlinkClick r:id="rId10"/>
                        </a:rPr>
                        <a:t> </a:t>
                      </a:r>
                      <a:r>
                        <a:rPr lang="en-US" sz="1000" b="0" i="0" dirty="0" err="1">
                          <a:solidFill>
                            <a:srgbClr val="4D4D4D"/>
                          </a:solidFill>
                          <a:latin typeface="Arial"/>
                          <a:ea typeface="+mn-ea"/>
                          <a:cs typeface="+mn-cs"/>
                          <a:hlinkClick r:id="rId10"/>
                        </a:rPr>
                        <a:t>colorimétricas</a:t>
                      </a:r>
                      <a:r>
                        <a:rPr lang="en-US" sz="1000" b="0" i="0" dirty="0">
                          <a:solidFill>
                            <a:srgbClr val="4D4D4D"/>
                          </a:solidFill>
                          <a:latin typeface="Arial"/>
                          <a:ea typeface="+mn-ea"/>
                          <a:cs typeface="+mn-cs"/>
                          <a:hlinkClick r:id="rId10"/>
                        </a:rPr>
                        <a:t> </a:t>
                      </a:r>
                      <a:r>
                        <a:rPr lang="en-US" sz="1000" b="0" i="0" dirty="0" err="1">
                          <a:solidFill>
                            <a:srgbClr val="4D4D4D"/>
                          </a:solidFill>
                          <a:latin typeface="Arial"/>
                          <a:ea typeface="+mn-ea"/>
                          <a:cs typeface="+mn-cs"/>
                          <a:hlinkClick r:id="rId10"/>
                        </a:rPr>
                        <a:t>usando</a:t>
                      </a:r>
                      <a:r>
                        <a:rPr lang="en-US" sz="1000" b="0" i="0" dirty="0">
                          <a:solidFill>
                            <a:srgbClr val="4D4D4D"/>
                          </a:solidFill>
                          <a:latin typeface="Arial"/>
                          <a:ea typeface="+mn-ea"/>
                          <a:cs typeface="+mn-cs"/>
                          <a:hlinkClick r:id="rId10"/>
                        </a:rPr>
                        <a:t> </a:t>
                      </a:r>
                      <a:br>
                        <a:rPr lang="en-US" sz="1000" b="0" i="0" dirty="0">
                          <a:solidFill>
                            <a:srgbClr val="4D4D4D"/>
                          </a:solidFill>
                          <a:latin typeface="Arial"/>
                          <a:ea typeface="+mn-ea"/>
                          <a:cs typeface="+mn-cs"/>
                          <a:hlinkClick r:id="rId10"/>
                        </a:rPr>
                      </a:br>
                      <a:r>
                        <a:rPr lang="en-US" sz="1000" b="0" i="0" dirty="0">
                          <a:solidFill>
                            <a:srgbClr val="4D4D4D"/>
                          </a:solidFill>
                          <a:latin typeface="Arial"/>
                          <a:ea typeface="+mn-ea"/>
                          <a:cs typeface="+mn-cs"/>
                          <a:hlinkClick r:id="rId10"/>
                        </a:rPr>
                        <a:t>o </a:t>
                      </a:r>
                      <a:r>
                        <a:rPr lang="en-US" sz="1000" b="0" i="0" dirty="0" err="1">
                          <a:solidFill>
                            <a:srgbClr val="4D4D4D"/>
                          </a:solidFill>
                          <a:latin typeface="Arial"/>
                          <a:ea typeface="+mn-ea"/>
                          <a:cs typeface="+mn-cs"/>
                          <a:hlinkClick r:id="rId10"/>
                        </a:rPr>
                        <a:t>espectrofotômetro</a:t>
                      </a:r>
                      <a:r>
                        <a:rPr lang="en-US" sz="1000" b="0" i="0" dirty="0">
                          <a:solidFill>
                            <a:srgbClr val="4D4D4D"/>
                          </a:solidFill>
                          <a:latin typeface="Arial"/>
                          <a:ea typeface="+mn-ea"/>
                          <a:cs typeface="+mn-cs"/>
                          <a:hlinkClick r:id="rId10"/>
                        </a:rPr>
                        <a:t> UV-Vis Cary 60 da Agilent com </a:t>
                      </a:r>
                      <a:r>
                        <a:rPr lang="en-US" sz="1000" b="0" i="0" dirty="0" err="1">
                          <a:solidFill>
                            <a:srgbClr val="4D4D4D"/>
                          </a:solidFill>
                          <a:latin typeface="Arial"/>
                          <a:ea typeface="+mn-ea"/>
                          <a:cs typeface="+mn-cs"/>
                          <a:hlinkClick r:id="rId10"/>
                        </a:rPr>
                        <a:t>fibra</a:t>
                      </a:r>
                      <a:r>
                        <a:rPr lang="en-US" sz="1000" b="0" i="0" dirty="0">
                          <a:solidFill>
                            <a:srgbClr val="4D4D4D"/>
                          </a:solidFill>
                          <a:latin typeface="Arial"/>
                          <a:ea typeface="+mn-ea"/>
                          <a:cs typeface="+mn-cs"/>
                          <a:hlinkClick r:id="rId10"/>
                        </a:rPr>
                        <a:t> </a:t>
                      </a:r>
                      <a:r>
                        <a:rPr lang="en-US" sz="1000" b="0" i="0" dirty="0" err="1">
                          <a:solidFill>
                            <a:srgbClr val="4D4D4D"/>
                          </a:solidFill>
                          <a:latin typeface="Arial"/>
                          <a:ea typeface="+mn-ea"/>
                          <a:cs typeface="+mn-cs"/>
                          <a:hlinkClick r:id="rId10"/>
                        </a:rPr>
                        <a:t>óptica</a:t>
                      </a:r>
                      <a:r>
                        <a:rPr lang="en-US" sz="1000" b="0" i="0" dirty="0">
                          <a:solidFill>
                            <a:srgbClr val="4D4D4D"/>
                          </a:solidFill>
                          <a:latin typeface="Arial"/>
                          <a:ea typeface="+mn-ea"/>
                          <a:cs typeface="+mn-cs"/>
                        </a:rPr>
                        <a:t> </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5990-7864EN</a:t>
                      </a:r>
                    </a:p>
                  </a:txBody>
                  <a:tcPr anchor="ctr"/>
                </a:tc>
                <a:extLst>
                  <a:ext uri="{0D108BD9-81ED-4DB2-BD59-A6C34878D82A}">
                    <a16:rowId xmlns:a16="http://schemas.microsoft.com/office/drawing/2014/main" val="10005"/>
                  </a:ext>
                </a:extLst>
              </a:tr>
              <a:tr h="0">
                <a:tc>
                  <a:txBody>
                    <a:bodyPr/>
                    <a:lstStyle/>
                    <a:p>
                      <a:pPr marL="0" algn="l" defTabSz="685800">
                        <a:buNone/>
                      </a:pPr>
                      <a:r>
                        <a:rPr lang="en-US" sz="1000" b="0" i="0">
                          <a:solidFill>
                            <a:schemeClr val="dk1"/>
                          </a:solidFill>
                          <a:latin typeface="Arial"/>
                          <a:ea typeface="+mn-ea"/>
                          <a:cs typeface="+mn-cs"/>
                        </a:rPr>
                        <a:t>Aplicação</a:t>
                      </a:r>
                    </a:p>
                  </a:txBody>
                  <a:tcPr anchor="ctr"/>
                </a:tc>
                <a:tc>
                  <a:txBody>
                    <a:bodyPr/>
                    <a:lstStyle/>
                    <a:p>
                      <a:pPr marL="0" marR="0" indent="0" algn="l" defTabSz="685800">
                        <a:lnSpc>
                          <a:spcPts val="1050"/>
                        </a:lnSpc>
                        <a:spcBef>
                          <a:spcPts val="0"/>
                        </a:spcBef>
                        <a:spcAft>
                          <a:spcPts val="0"/>
                        </a:spcAft>
                        <a:buNone/>
                      </a:pPr>
                      <a:r>
                        <a:rPr lang="en-US" sz="1000" b="0" i="0" dirty="0" err="1">
                          <a:solidFill>
                            <a:schemeClr val="dk1"/>
                          </a:solidFill>
                          <a:latin typeface="Arial"/>
                          <a:ea typeface="+mn-ea"/>
                          <a:cs typeface="+mn-cs"/>
                          <a:hlinkClick r:id="rId11"/>
                        </a:rPr>
                        <a:t>Expressão</a:t>
                      </a:r>
                      <a:r>
                        <a:rPr lang="en-US" sz="1000" b="0" i="0" dirty="0">
                          <a:solidFill>
                            <a:schemeClr val="dk1"/>
                          </a:solidFill>
                          <a:latin typeface="Arial"/>
                          <a:ea typeface="+mn-ea"/>
                          <a:cs typeface="+mn-cs"/>
                          <a:hlinkClick r:id="rId11"/>
                        </a:rPr>
                        <a:t> </a:t>
                      </a:r>
                      <a:r>
                        <a:rPr lang="en-US" sz="1000" b="0" i="0" dirty="0" err="1">
                          <a:solidFill>
                            <a:schemeClr val="dk1"/>
                          </a:solidFill>
                          <a:latin typeface="Arial"/>
                          <a:ea typeface="+mn-ea"/>
                          <a:cs typeface="+mn-cs"/>
                          <a:hlinkClick r:id="rId11"/>
                        </a:rPr>
                        <a:t>citosólica</a:t>
                      </a:r>
                      <a:r>
                        <a:rPr lang="en-US" sz="1000" b="0" i="0" dirty="0">
                          <a:solidFill>
                            <a:schemeClr val="dk1"/>
                          </a:solidFill>
                          <a:latin typeface="Arial"/>
                          <a:ea typeface="+mn-ea"/>
                          <a:cs typeface="+mn-cs"/>
                          <a:hlinkClick r:id="rId11"/>
                        </a:rPr>
                        <a:t> de </a:t>
                      </a:r>
                      <a:r>
                        <a:rPr lang="en-US" sz="1000" b="0" i="0" dirty="0" err="1">
                          <a:solidFill>
                            <a:schemeClr val="dk1"/>
                          </a:solidFill>
                          <a:latin typeface="Arial"/>
                          <a:ea typeface="+mn-ea"/>
                          <a:cs typeface="+mn-cs"/>
                          <a:hlinkClick r:id="rId11"/>
                        </a:rPr>
                        <a:t>Proteína</a:t>
                      </a:r>
                      <a:r>
                        <a:rPr lang="en-US" sz="1000" b="0" i="0" dirty="0">
                          <a:solidFill>
                            <a:schemeClr val="dk1"/>
                          </a:solidFill>
                          <a:latin typeface="Arial"/>
                          <a:ea typeface="+mn-ea"/>
                          <a:cs typeface="+mn-cs"/>
                          <a:hlinkClick r:id="rId11"/>
                        </a:rPr>
                        <a:t> </a:t>
                      </a:r>
                      <a:r>
                        <a:rPr lang="en-US" sz="1000" b="0" i="0" dirty="0" err="1">
                          <a:solidFill>
                            <a:schemeClr val="dk1"/>
                          </a:solidFill>
                          <a:latin typeface="Arial"/>
                          <a:ea typeface="+mn-ea"/>
                          <a:cs typeface="+mn-cs"/>
                          <a:hlinkClick r:id="rId11"/>
                        </a:rPr>
                        <a:t>Fluorescente</a:t>
                      </a:r>
                      <a:r>
                        <a:rPr lang="en-US" sz="1000" b="0" i="0" dirty="0">
                          <a:solidFill>
                            <a:schemeClr val="dk1"/>
                          </a:solidFill>
                          <a:latin typeface="Arial"/>
                          <a:ea typeface="+mn-ea"/>
                          <a:cs typeface="+mn-cs"/>
                          <a:hlinkClick r:id="rId11"/>
                        </a:rPr>
                        <a:t> Verde (GFP) e </a:t>
                      </a:r>
                      <a:r>
                        <a:rPr lang="en-US" sz="1000" b="0" i="0" dirty="0" err="1">
                          <a:solidFill>
                            <a:schemeClr val="dk1"/>
                          </a:solidFill>
                          <a:latin typeface="Arial"/>
                          <a:ea typeface="+mn-ea"/>
                          <a:cs typeface="+mn-cs"/>
                          <a:hlinkClick r:id="rId11"/>
                        </a:rPr>
                        <a:t>seus</a:t>
                      </a:r>
                      <a:r>
                        <a:rPr lang="en-US" sz="1000" b="0" i="0" dirty="0">
                          <a:solidFill>
                            <a:schemeClr val="dk1"/>
                          </a:solidFill>
                          <a:latin typeface="Arial"/>
                          <a:ea typeface="+mn-ea"/>
                          <a:cs typeface="+mn-cs"/>
                          <a:hlinkClick r:id="rId11"/>
                        </a:rPr>
                        <a:t> </a:t>
                      </a:r>
                      <a:r>
                        <a:rPr lang="en-US" sz="1000" b="0" i="0" dirty="0" err="1">
                          <a:solidFill>
                            <a:schemeClr val="dk1"/>
                          </a:solidFill>
                          <a:latin typeface="Arial"/>
                          <a:ea typeface="+mn-ea"/>
                          <a:cs typeface="+mn-cs"/>
                          <a:hlinkClick r:id="rId11"/>
                        </a:rPr>
                        <a:t>derivados</a:t>
                      </a:r>
                      <a:r>
                        <a:rPr lang="en-US" sz="1000" b="0" i="0" dirty="0">
                          <a:solidFill>
                            <a:schemeClr val="dk1"/>
                          </a:solidFill>
                          <a:latin typeface="Arial"/>
                          <a:ea typeface="+mn-ea"/>
                          <a:cs typeface="+mn-cs"/>
                          <a:hlinkClick r:id="rId11"/>
                        </a:rPr>
                        <a:t> </a:t>
                      </a:r>
                      <a:r>
                        <a:rPr lang="en-US" sz="1000" b="0" i="0" dirty="0" err="1">
                          <a:solidFill>
                            <a:schemeClr val="dk1"/>
                          </a:solidFill>
                          <a:latin typeface="Arial"/>
                          <a:ea typeface="+mn-ea"/>
                          <a:cs typeface="+mn-cs"/>
                          <a:hlinkClick r:id="rId11"/>
                        </a:rPr>
                        <a:t>na</a:t>
                      </a:r>
                      <a:r>
                        <a:rPr lang="en-US" sz="1000" b="0" i="0" dirty="0">
                          <a:solidFill>
                            <a:schemeClr val="dk1"/>
                          </a:solidFill>
                          <a:latin typeface="Arial"/>
                          <a:ea typeface="+mn-ea"/>
                          <a:cs typeface="+mn-cs"/>
                          <a:hlinkClick r:id="rId11"/>
                        </a:rPr>
                        <a:t> </a:t>
                      </a:r>
                      <a:r>
                        <a:rPr lang="en-US" sz="1000" b="0" i="0" dirty="0" err="1">
                          <a:solidFill>
                            <a:schemeClr val="dk1"/>
                          </a:solidFill>
                          <a:latin typeface="Arial"/>
                          <a:ea typeface="+mn-ea"/>
                          <a:cs typeface="+mn-cs"/>
                          <a:hlinkClick r:id="rId11"/>
                        </a:rPr>
                        <a:t>levedura</a:t>
                      </a:r>
                      <a:r>
                        <a:rPr lang="en-US" sz="1000" b="0" i="0" dirty="0">
                          <a:solidFill>
                            <a:schemeClr val="dk1"/>
                          </a:solidFill>
                          <a:latin typeface="Arial"/>
                          <a:ea typeface="+mn-ea"/>
                          <a:cs typeface="+mn-cs"/>
                          <a:hlinkClick r:id="rId11"/>
                        </a:rPr>
                        <a:t> Saccharomyces </a:t>
                      </a:r>
                      <a:r>
                        <a:rPr lang="en-US" sz="1000" b="0" i="0" dirty="0" err="1">
                          <a:solidFill>
                            <a:schemeClr val="dk1"/>
                          </a:solidFill>
                          <a:latin typeface="Arial"/>
                          <a:ea typeface="+mn-ea"/>
                          <a:cs typeface="+mn-cs"/>
                          <a:hlinkClick r:id="rId11"/>
                        </a:rPr>
                        <a:t>cerevisiae</a:t>
                      </a:r>
                      <a:r>
                        <a:rPr lang="en-US" sz="1000" b="0" i="0" dirty="0">
                          <a:solidFill>
                            <a:schemeClr val="dk1"/>
                          </a:solidFill>
                          <a:latin typeface="Arial"/>
                          <a:ea typeface="+mn-ea"/>
                          <a:cs typeface="+mn-cs"/>
                          <a:hlinkClick r:id="rId11"/>
                        </a:rPr>
                        <a:t>: </a:t>
                      </a:r>
                      <a:r>
                        <a:rPr lang="en-US" sz="1000" b="0" i="0" dirty="0" err="1">
                          <a:solidFill>
                            <a:schemeClr val="dk1"/>
                          </a:solidFill>
                          <a:latin typeface="Arial"/>
                          <a:ea typeface="+mn-ea"/>
                          <a:cs typeface="+mn-cs"/>
                          <a:hlinkClick r:id="rId11"/>
                        </a:rPr>
                        <a:t>detecção</a:t>
                      </a:r>
                      <a:r>
                        <a:rPr lang="en-US" sz="1000" b="0" i="0" dirty="0">
                          <a:solidFill>
                            <a:schemeClr val="dk1"/>
                          </a:solidFill>
                          <a:latin typeface="Arial"/>
                          <a:ea typeface="+mn-ea"/>
                          <a:cs typeface="+mn-cs"/>
                          <a:hlinkClick r:id="rId11"/>
                        </a:rPr>
                        <a:t> in vivo </a:t>
                      </a:r>
                      <a:r>
                        <a:rPr lang="en-US" sz="1000" b="0" i="0" dirty="0" err="1">
                          <a:solidFill>
                            <a:schemeClr val="dk1"/>
                          </a:solidFill>
                          <a:latin typeface="Arial"/>
                          <a:ea typeface="+mn-ea"/>
                          <a:cs typeface="+mn-cs"/>
                          <a:hlinkClick r:id="rId11"/>
                        </a:rPr>
                        <a:t>utilizando</a:t>
                      </a:r>
                      <a:r>
                        <a:rPr lang="en-US" sz="1000" b="0" i="0" dirty="0">
                          <a:solidFill>
                            <a:schemeClr val="dk1"/>
                          </a:solidFill>
                          <a:latin typeface="Arial"/>
                          <a:ea typeface="+mn-ea"/>
                          <a:cs typeface="+mn-cs"/>
                          <a:hlinkClick r:id="rId11"/>
                        </a:rPr>
                        <a:t> o Cary Eclipse da Agilent </a:t>
                      </a:r>
                      <a:endParaRPr lang="en-US" sz="1000" b="0" i="0" dirty="0">
                        <a:solidFill>
                          <a:schemeClr val="dk1"/>
                        </a:solidFill>
                        <a:latin typeface="Arial"/>
                        <a:ea typeface="+mn-ea"/>
                        <a:cs typeface="+mn-cs"/>
                      </a:endParaRPr>
                    </a:p>
                  </a:txBody>
                  <a:tcPr anchor="ctr"/>
                </a:tc>
                <a:tc>
                  <a:txBody>
                    <a:bodyPr/>
                    <a:lstStyle/>
                    <a:p>
                      <a:pPr marL="0" marR="0" indent="0" algn="l" defTabSz="914400">
                        <a:lnSpc>
                          <a:spcPct val="100000"/>
                        </a:lnSpc>
                        <a:spcBef>
                          <a:spcPts val="0"/>
                        </a:spcBef>
                        <a:spcAft>
                          <a:spcPts val="0"/>
                        </a:spcAft>
                        <a:buNone/>
                      </a:pPr>
                      <a:r>
                        <a:rPr lang="en-US" sz="1000" b="0" i="0" u="none" strike="noStrike" baseline="0">
                          <a:solidFill>
                            <a:schemeClr val="dk1"/>
                          </a:solidFill>
                          <a:latin typeface="Arial"/>
                          <a:ea typeface="+mn-ea"/>
                          <a:cs typeface="+mn-cs"/>
                        </a:rPr>
                        <a:t>SI-A-1831 </a:t>
                      </a:r>
                    </a:p>
                  </a:txBody>
                  <a:tcPr anchor="ctr"/>
                </a:tc>
                <a:extLst>
                  <a:ext uri="{0D108BD9-81ED-4DB2-BD59-A6C34878D82A}">
                    <a16:rowId xmlns:a16="http://schemas.microsoft.com/office/drawing/2014/main" val="10006"/>
                  </a:ext>
                </a:extLst>
              </a:tr>
              <a:tr h="127595">
                <a:tc>
                  <a:txBody>
                    <a:bodyPr/>
                    <a:lstStyle/>
                    <a:p>
                      <a:pPr marL="0" algn="l" defTabSz="685800">
                        <a:buNone/>
                      </a:pPr>
                      <a:r>
                        <a:rPr lang="en-US" sz="1000" b="0" i="0">
                          <a:solidFill>
                            <a:schemeClr val="dk1"/>
                          </a:solidFill>
                          <a:latin typeface="Arial"/>
                          <a:ea typeface="+mn-ea"/>
                          <a:cs typeface="+mn-cs"/>
                        </a:rPr>
                        <a:t>Aplicação</a:t>
                      </a:r>
                    </a:p>
                  </a:txBody>
                  <a:tcPr anchor="ctr"/>
                </a:tc>
                <a:tc>
                  <a:txBody>
                    <a:bodyPr/>
                    <a:lstStyle/>
                    <a:p>
                      <a:pPr marL="0" marR="0" indent="0" algn="l" defTabSz="685800">
                        <a:lnSpc>
                          <a:spcPts val="1050"/>
                        </a:lnSpc>
                        <a:spcBef>
                          <a:spcPts val="0"/>
                        </a:spcBef>
                        <a:spcAft>
                          <a:spcPts val="0"/>
                        </a:spcAft>
                        <a:buNone/>
                      </a:pPr>
                      <a:r>
                        <a:rPr lang="en-US" sz="1000" b="0" i="0" dirty="0" err="1">
                          <a:solidFill>
                            <a:srgbClr val="4D4D4D"/>
                          </a:solidFill>
                          <a:latin typeface="Arial"/>
                          <a:ea typeface="+mn-ea"/>
                          <a:cs typeface="+mn-cs"/>
                          <a:hlinkClick r:id="rId12"/>
                        </a:rPr>
                        <a:t>Quantificação</a:t>
                      </a:r>
                      <a:r>
                        <a:rPr lang="en-US" sz="1000" b="0" i="0" dirty="0">
                          <a:solidFill>
                            <a:srgbClr val="4D4D4D"/>
                          </a:solidFill>
                          <a:latin typeface="Arial"/>
                          <a:ea typeface="+mn-ea"/>
                          <a:cs typeface="+mn-cs"/>
                          <a:hlinkClick r:id="rId12"/>
                        </a:rPr>
                        <a:t> de </a:t>
                      </a:r>
                      <a:r>
                        <a:rPr lang="en-US" sz="1000" b="0" i="0" dirty="0" err="1">
                          <a:solidFill>
                            <a:srgbClr val="4D4D4D"/>
                          </a:solidFill>
                          <a:latin typeface="Arial"/>
                          <a:ea typeface="+mn-ea"/>
                          <a:cs typeface="+mn-cs"/>
                          <a:hlinkClick r:id="rId12"/>
                        </a:rPr>
                        <a:t>hidrocarbonetos</a:t>
                      </a:r>
                      <a:r>
                        <a:rPr lang="en-US" sz="1000" b="0" i="0" dirty="0">
                          <a:solidFill>
                            <a:srgbClr val="4D4D4D"/>
                          </a:solidFill>
                          <a:latin typeface="Arial"/>
                          <a:ea typeface="+mn-ea"/>
                          <a:cs typeface="+mn-cs"/>
                          <a:hlinkClick r:id="rId12"/>
                        </a:rPr>
                        <a:t> </a:t>
                      </a:r>
                      <a:r>
                        <a:rPr lang="en-US" sz="1000" b="0" i="0" dirty="0" err="1">
                          <a:solidFill>
                            <a:srgbClr val="4D4D4D"/>
                          </a:solidFill>
                          <a:latin typeface="Arial"/>
                          <a:ea typeface="+mn-ea"/>
                          <a:cs typeface="+mn-cs"/>
                          <a:hlinkClick r:id="rId12"/>
                        </a:rPr>
                        <a:t>aromáticos</a:t>
                      </a:r>
                      <a:r>
                        <a:rPr lang="en-US" sz="1000" b="0" i="0" dirty="0">
                          <a:solidFill>
                            <a:srgbClr val="4D4D4D"/>
                          </a:solidFill>
                          <a:latin typeface="Arial"/>
                          <a:ea typeface="+mn-ea"/>
                          <a:cs typeface="+mn-cs"/>
                          <a:hlinkClick r:id="rId12"/>
                        </a:rPr>
                        <a:t> </a:t>
                      </a:r>
                      <a:r>
                        <a:rPr lang="en-US" sz="1000" b="0" i="0" dirty="0" err="1">
                          <a:solidFill>
                            <a:srgbClr val="4D4D4D"/>
                          </a:solidFill>
                          <a:latin typeface="Arial"/>
                          <a:ea typeface="+mn-ea"/>
                          <a:cs typeface="+mn-cs"/>
                          <a:hlinkClick r:id="rId12"/>
                        </a:rPr>
                        <a:t>policíclicos</a:t>
                      </a:r>
                      <a:r>
                        <a:rPr lang="en-US" sz="1000" b="0" i="0" dirty="0">
                          <a:solidFill>
                            <a:srgbClr val="4D4D4D"/>
                          </a:solidFill>
                          <a:latin typeface="Arial"/>
                          <a:ea typeface="+mn-ea"/>
                          <a:cs typeface="+mn-cs"/>
                          <a:hlinkClick r:id="rId12"/>
                        </a:rPr>
                        <a:t> </a:t>
                      </a:r>
                      <a:r>
                        <a:rPr lang="en-US" sz="1000" b="0" i="0" dirty="0" err="1">
                          <a:solidFill>
                            <a:srgbClr val="4D4D4D"/>
                          </a:solidFill>
                          <a:latin typeface="Arial"/>
                          <a:ea typeface="+mn-ea"/>
                          <a:cs typeface="+mn-cs"/>
                          <a:hlinkClick r:id="rId12"/>
                        </a:rPr>
                        <a:t>complexos</a:t>
                      </a:r>
                      <a:r>
                        <a:rPr lang="en-US" sz="1000" b="0" i="0" dirty="0">
                          <a:solidFill>
                            <a:srgbClr val="4D4D4D"/>
                          </a:solidFill>
                          <a:latin typeface="Arial"/>
                          <a:ea typeface="+mn-ea"/>
                          <a:cs typeface="+mn-cs"/>
                          <a:hlinkClick r:id="rId12"/>
                        </a:rPr>
                        <a:t> </a:t>
                      </a:r>
                      <a:r>
                        <a:rPr lang="en-US" sz="1000" b="0" i="0" dirty="0" err="1">
                          <a:solidFill>
                            <a:srgbClr val="4D4D4D"/>
                          </a:solidFill>
                          <a:latin typeface="Arial"/>
                          <a:ea typeface="+mn-ea"/>
                          <a:cs typeface="+mn-cs"/>
                          <a:hlinkClick r:id="rId12"/>
                        </a:rPr>
                        <a:t>ou</a:t>
                      </a:r>
                      <a:r>
                        <a:rPr lang="en-US" sz="1000" b="0" i="0" dirty="0">
                          <a:solidFill>
                            <a:srgbClr val="4D4D4D"/>
                          </a:solidFill>
                          <a:latin typeface="Arial"/>
                          <a:ea typeface="+mn-ea"/>
                          <a:cs typeface="+mn-cs"/>
                          <a:hlinkClick r:id="rId12"/>
                        </a:rPr>
                        <a:t> </a:t>
                      </a:r>
                      <a:r>
                        <a:rPr lang="en-US" sz="1000" b="0" i="0" dirty="0" err="1">
                          <a:solidFill>
                            <a:srgbClr val="4D4D4D"/>
                          </a:solidFill>
                          <a:latin typeface="Arial"/>
                          <a:ea typeface="+mn-ea"/>
                          <a:cs typeface="+mn-cs"/>
                          <a:hlinkClick r:id="rId12"/>
                        </a:rPr>
                        <a:t>óleos</a:t>
                      </a:r>
                      <a:r>
                        <a:rPr lang="en-US" sz="1000" b="0" i="0" dirty="0">
                          <a:solidFill>
                            <a:srgbClr val="4D4D4D"/>
                          </a:solidFill>
                          <a:latin typeface="Arial"/>
                          <a:ea typeface="+mn-ea"/>
                          <a:cs typeface="+mn-cs"/>
                          <a:hlinkClick r:id="rId12"/>
                        </a:rPr>
                        <a:t> de </a:t>
                      </a:r>
                      <a:r>
                        <a:rPr lang="en-US" sz="1000" b="0" i="0" dirty="0" err="1">
                          <a:solidFill>
                            <a:srgbClr val="4D4D4D"/>
                          </a:solidFill>
                          <a:latin typeface="Arial"/>
                          <a:ea typeface="+mn-ea"/>
                          <a:cs typeface="+mn-cs"/>
                          <a:hlinkClick r:id="rId12"/>
                        </a:rPr>
                        <a:t>petróleo</a:t>
                      </a:r>
                      <a:r>
                        <a:rPr lang="en-US" sz="1000" b="0" i="0" dirty="0">
                          <a:solidFill>
                            <a:srgbClr val="4D4D4D"/>
                          </a:solidFill>
                          <a:latin typeface="Arial"/>
                          <a:ea typeface="+mn-ea"/>
                          <a:cs typeface="+mn-cs"/>
                          <a:hlinkClick r:id="rId12"/>
                        </a:rPr>
                        <a:t> </a:t>
                      </a:r>
                      <a:r>
                        <a:rPr lang="en-US" sz="1000" b="0" i="0" dirty="0" err="1">
                          <a:solidFill>
                            <a:srgbClr val="4D4D4D"/>
                          </a:solidFill>
                          <a:latin typeface="Arial"/>
                          <a:ea typeface="+mn-ea"/>
                          <a:cs typeface="+mn-cs"/>
                          <a:hlinkClick r:id="rId12"/>
                        </a:rPr>
                        <a:t>em</a:t>
                      </a:r>
                      <a:r>
                        <a:rPr lang="en-US" sz="1000" b="0" i="0" dirty="0">
                          <a:solidFill>
                            <a:srgbClr val="4D4D4D"/>
                          </a:solidFill>
                          <a:latin typeface="Arial"/>
                          <a:ea typeface="+mn-ea"/>
                          <a:cs typeface="+mn-cs"/>
                          <a:hlinkClick r:id="rId12"/>
                        </a:rPr>
                        <a:t> </a:t>
                      </a:r>
                      <a:r>
                        <a:rPr lang="en-US" sz="1000" b="0" i="0" dirty="0" err="1">
                          <a:solidFill>
                            <a:srgbClr val="4D4D4D"/>
                          </a:solidFill>
                          <a:latin typeface="Arial"/>
                          <a:ea typeface="+mn-ea"/>
                          <a:cs typeface="+mn-cs"/>
                          <a:hlinkClick r:id="rId12"/>
                        </a:rPr>
                        <a:t>água</a:t>
                      </a:r>
                      <a:r>
                        <a:rPr lang="en-US" sz="1000" b="0" i="0" dirty="0">
                          <a:solidFill>
                            <a:srgbClr val="4D4D4D"/>
                          </a:solidFill>
                          <a:latin typeface="Arial"/>
                          <a:ea typeface="+mn-ea"/>
                          <a:cs typeface="+mn-cs"/>
                          <a:hlinkClick r:id="rId12"/>
                        </a:rPr>
                        <a:t> </a:t>
                      </a:r>
                      <a:br>
                        <a:rPr lang="en-US" sz="1000" b="0" i="0" dirty="0">
                          <a:solidFill>
                            <a:srgbClr val="4D4D4D"/>
                          </a:solidFill>
                          <a:latin typeface="Arial"/>
                          <a:ea typeface="+mn-ea"/>
                          <a:cs typeface="+mn-cs"/>
                          <a:hlinkClick r:id="rId12"/>
                        </a:rPr>
                      </a:br>
                      <a:r>
                        <a:rPr lang="en-US" sz="1000" b="0" i="0" dirty="0">
                          <a:solidFill>
                            <a:srgbClr val="4D4D4D"/>
                          </a:solidFill>
                          <a:latin typeface="Arial"/>
                          <a:ea typeface="+mn-ea"/>
                          <a:cs typeface="+mn-cs"/>
                          <a:hlinkClick r:id="rId12"/>
                        </a:rPr>
                        <a:t>com </a:t>
                      </a:r>
                      <a:r>
                        <a:rPr lang="en-US" sz="1000" b="0" i="0" dirty="0" err="1">
                          <a:solidFill>
                            <a:srgbClr val="4D4D4D"/>
                          </a:solidFill>
                          <a:latin typeface="Arial"/>
                          <a:ea typeface="+mn-ea"/>
                          <a:cs typeface="+mn-cs"/>
                          <a:hlinkClick r:id="rId12"/>
                        </a:rPr>
                        <a:t>espectrofotômetro</a:t>
                      </a:r>
                      <a:r>
                        <a:rPr lang="en-US" sz="1000" b="0" i="0" dirty="0">
                          <a:solidFill>
                            <a:srgbClr val="4D4D4D"/>
                          </a:solidFill>
                          <a:latin typeface="Arial"/>
                          <a:ea typeface="+mn-ea"/>
                          <a:cs typeface="+mn-cs"/>
                          <a:hlinkClick r:id="rId12"/>
                        </a:rPr>
                        <a:t> de </a:t>
                      </a:r>
                      <a:r>
                        <a:rPr lang="en-US" sz="1000" b="0" i="0" dirty="0" err="1">
                          <a:solidFill>
                            <a:srgbClr val="4D4D4D"/>
                          </a:solidFill>
                          <a:latin typeface="Arial"/>
                          <a:ea typeface="+mn-ea"/>
                          <a:cs typeface="+mn-cs"/>
                          <a:hlinkClick r:id="rId12"/>
                        </a:rPr>
                        <a:t>fluorescência</a:t>
                      </a:r>
                      <a:r>
                        <a:rPr lang="en-US" sz="1000" b="0" i="0" dirty="0">
                          <a:solidFill>
                            <a:srgbClr val="4D4D4D"/>
                          </a:solidFill>
                          <a:latin typeface="Arial"/>
                          <a:ea typeface="+mn-ea"/>
                          <a:cs typeface="+mn-cs"/>
                          <a:hlinkClick r:id="rId12"/>
                        </a:rPr>
                        <a:t> Cary ﻿Eclipse de </a:t>
                      </a:r>
                      <a:r>
                        <a:rPr lang="en-US" sz="1000" b="0" i="0" dirty="0" err="1">
                          <a:solidFill>
                            <a:srgbClr val="4D4D4D"/>
                          </a:solidFill>
                          <a:latin typeface="Arial"/>
                          <a:ea typeface="+mn-ea"/>
                          <a:cs typeface="+mn-cs"/>
                          <a:hlinkClick r:id="rId12"/>
                        </a:rPr>
                        <a:t>acordo</a:t>
                      </a:r>
                      <a:r>
                        <a:rPr lang="en-US" sz="1000" b="0" i="0" dirty="0">
                          <a:solidFill>
                            <a:srgbClr val="4D4D4D"/>
                          </a:solidFill>
                          <a:latin typeface="Arial"/>
                          <a:ea typeface="+mn-ea"/>
                          <a:cs typeface="+mn-cs"/>
                          <a:hlinkClick r:id="rId12"/>
                        </a:rPr>
                        <a:t> com </a:t>
                      </a:r>
                      <a:r>
                        <a:rPr lang="en-US" sz="1000" b="0" i="0" dirty="0" err="1">
                          <a:solidFill>
                            <a:srgbClr val="4D4D4D"/>
                          </a:solidFill>
                          <a:latin typeface="Arial"/>
                          <a:ea typeface="+mn-ea"/>
                          <a:cs typeface="+mn-cs"/>
                          <a:hlinkClick r:id="rId12"/>
                        </a:rPr>
                        <a:t>astm</a:t>
                      </a:r>
                      <a:r>
                        <a:rPr lang="en-US" sz="1000" b="0" i="0" dirty="0">
                          <a:solidFill>
                            <a:srgbClr val="4D4D4D"/>
                          </a:solidFill>
                          <a:latin typeface="Arial"/>
                          <a:ea typeface="+mn-ea"/>
                          <a:cs typeface="+mn-cs"/>
                          <a:hlinkClick r:id="rId12"/>
                        </a:rPr>
                        <a:t> d 5412-93 (2000)</a:t>
                      </a:r>
                      <a:endParaRPr lang="en-US" sz="1000" b="0" i="0" dirty="0">
                        <a:solidFill>
                          <a:srgbClr val="4D4D4D"/>
                        </a:solidFill>
                        <a:latin typeface="Arial"/>
                        <a:ea typeface="+mn-ea"/>
                        <a:cs typeface="+mn-cs"/>
                      </a:endParaRP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5991-3166EN</a:t>
                      </a:r>
                    </a:p>
                  </a:txBody>
                  <a:tcPr anchor="ctr"/>
                </a:tc>
                <a:extLst>
                  <a:ext uri="{0D108BD9-81ED-4DB2-BD59-A6C34878D82A}">
                    <a16:rowId xmlns:a16="http://schemas.microsoft.com/office/drawing/2014/main" val="10007"/>
                  </a:ext>
                </a:extLst>
              </a:tr>
              <a:tr h="148163">
                <a:tc>
                  <a:txBody>
                    <a:bodyPr/>
                    <a:lstStyle/>
                    <a:p>
                      <a:pPr marL="0" algn="l" defTabSz="685800">
                        <a:buNone/>
                      </a:pPr>
                      <a:r>
                        <a:rPr lang="en-US" sz="1000" b="0" i="0">
                          <a:solidFill>
                            <a:schemeClr val="dk1"/>
                          </a:solidFill>
                          <a:latin typeface="Arial"/>
                          <a:ea typeface="+mn-ea"/>
                          <a:cs typeface="+mn-cs"/>
                        </a:rPr>
                        <a:t>Aplicação</a:t>
                      </a:r>
                    </a:p>
                  </a:txBody>
                  <a:tcPr anchor="ctr"/>
                </a:tc>
                <a:tc>
                  <a:txBody>
                    <a:bodyPr/>
                    <a:lstStyle/>
                    <a:p>
                      <a:pPr marL="0" algn="l" defTabSz="685800">
                        <a:lnSpc>
                          <a:spcPts val="1050"/>
                        </a:lnSpc>
                        <a:spcBef>
                          <a:spcPts val="300"/>
                        </a:spcBef>
                        <a:buNone/>
                      </a:pPr>
                      <a:r>
                        <a:rPr lang="en-US" sz="1000" b="0" i="0" dirty="0" err="1">
                          <a:solidFill>
                            <a:schemeClr val="dk1"/>
                          </a:solidFill>
                          <a:latin typeface="Arial"/>
                          <a:ea typeface="+mn-ea"/>
                          <a:cs typeface="+mn-cs"/>
                          <a:hlinkClick r:id="rId13"/>
                        </a:rPr>
                        <a:t>Avaliação</a:t>
                      </a:r>
                      <a:r>
                        <a:rPr lang="en-US" sz="1000" b="0" i="0" dirty="0">
                          <a:solidFill>
                            <a:schemeClr val="dk1"/>
                          </a:solidFill>
                          <a:latin typeface="Arial"/>
                          <a:ea typeface="+mn-ea"/>
                          <a:cs typeface="+mn-cs"/>
                          <a:hlinkClick r:id="rId13"/>
                        </a:rPr>
                        <a:t> </a:t>
                      </a:r>
                      <a:r>
                        <a:rPr lang="en-US" sz="1000" b="0" i="0" dirty="0" err="1">
                          <a:solidFill>
                            <a:schemeClr val="dk1"/>
                          </a:solidFill>
                          <a:latin typeface="Arial"/>
                          <a:ea typeface="+mn-ea"/>
                          <a:cs typeface="+mn-cs"/>
                          <a:hlinkClick r:id="rId13"/>
                        </a:rPr>
                        <a:t>não</a:t>
                      </a:r>
                      <a:r>
                        <a:rPr lang="en-US" sz="1000" b="0" i="0" dirty="0">
                          <a:solidFill>
                            <a:schemeClr val="dk1"/>
                          </a:solidFill>
                          <a:latin typeface="Arial"/>
                          <a:ea typeface="+mn-ea"/>
                          <a:cs typeface="+mn-cs"/>
                          <a:hlinkClick r:id="rId13"/>
                        </a:rPr>
                        <a:t> </a:t>
                      </a:r>
                      <a:r>
                        <a:rPr lang="en-US" sz="1000" b="0" i="0" dirty="0" err="1">
                          <a:solidFill>
                            <a:schemeClr val="dk1"/>
                          </a:solidFill>
                          <a:latin typeface="Arial"/>
                          <a:ea typeface="+mn-ea"/>
                          <a:cs typeface="+mn-cs"/>
                          <a:hlinkClick r:id="rId13"/>
                        </a:rPr>
                        <a:t>destrutiva</a:t>
                      </a:r>
                      <a:r>
                        <a:rPr lang="en-US" sz="1000" b="0" i="0" dirty="0">
                          <a:solidFill>
                            <a:schemeClr val="dk1"/>
                          </a:solidFill>
                          <a:latin typeface="Arial"/>
                          <a:ea typeface="+mn-ea"/>
                          <a:cs typeface="+mn-cs"/>
                          <a:hlinkClick r:id="rId13"/>
                        </a:rPr>
                        <a:t> de </a:t>
                      </a:r>
                      <a:r>
                        <a:rPr lang="en-US" sz="1000" b="0" i="0" dirty="0" err="1">
                          <a:solidFill>
                            <a:schemeClr val="dk1"/>
                          </a:solidFill>
                          <a:latin typeface="Arial"/>
                          <a:ea typeface="+mn-ea"/>
                          <a:cs typeface="+mn-cs"/>
                          <a:hlinkClick r:id="rId13"/>
                        </a:rPr>
                        <a:t>dano</a:t>
                      </a:r>
                      <a:r>
                        <a:rPr lang="en-US" sz="1000" b="0" i="0" dirty="0">
                          <a:solidFill>
                            <a:schemeClr val="dk1"/>
                          </a:solidFill>
                          <a:latin typeface="Arial"/>
                          <a:ea typeface="+mn-ea"/>
                          <a:cs typeface="+mn-cs"/>
                          <a:hlinkClick r:id="rId13"/>
                        </a:rPr>
                        <a:t> </a:t>
                      </a:r>
                      <a:r>
                        <a:rPr lang="en-US" sz="1000" b="0" i="0" dirty="0" err="1">
                          <a:solidFill>
                            <a:schemeClr val="dk1"/>
                          </a:solidFill>
                          <a:latin typeface="Arial"/>
                          <a:ea typeface="+mn-ea"/>
                          <a:cs typeface="+mn-cs"/>
                          <a:hlinkClick r:id="rId13"/>
                        </a:rPr>
                        <a:t>térmico</a:t>
                      </a:r>
                      <a:r>
                        <a:rPr lang="en-US" sz="1000" b="0" i="0" dirty="0">
                          <a:solidFill>
                            <a:schemeClr val="dk1"/>
                          </a:solidFill>
                          <a:latin typeface="Arial"/>
                          <a:ea typeface="+mn-ea"/>
                          <a:cs typeface="+mn-cs"/>
                          <a:hlinkClick r:id="rId13"/>
                        </a:rPr>
                        <a:t> </a:t>
                      </a:r>
                      <a:r>
                        <a:rPr lang="en-US" sz="1000" b="0" i="0" dirty="0" err="1">
                          <a:solidFill>
                            <a:schemeClr val="dk1"/>
                          </a:solidFill>
                          <a:latin typeface="Arial"/>
                          <a:ea typeface="+mn-ea"/>
                          <a:cs typeface="+mn-cs"/>
                          <a:hlinkClick r:id="rId13"/>
                        </a:rPr>
                        <a:t>em</a:t>
                      </a:r>
                      <a:r>
                        <a:rPr lang="en-US" sz="1000" b="0" i="0" dirty="0">
                          <a:solidFill>
                            <a:schemeClr val="dk1"/>
                          </a:solidFill>
                          <a:latin typeface="Arial"/>
                          <a:ea typeface="+mn-ea"/>
                          <a:cs typeface="+mn-cs"/>
                          <a:hlinkClick r:id="rId13"/>
                        </a:rPr>
                        <a:t> </a:t>
                      </a:r>
                      <a:r>
                        <a:rPr lang="en-US" sz="1000" b="0" i="0" dirty="0" err="1">
                          <a:solidFill>
                            <a:schemeClr val="dk1"/>
                          </a:solidFill>
                          <a:latin typeface="Arial"/>
                          <a:ea typeface="+mn-ea"/>
                          <a:cs typeface="+mn-cs"/>
                          <a:hlinkClick r:id="rId13"/>
                        </a:rPr>
                        <a:t>compósito</a:t>
                      </a:r>
                      <a:r>
                        <a:rPr lang="en-US" sz="1000" b="0" i="0" dirty="0">
                          <a:solidFill>
                            <a:schemeClr val="dk1"/>
                          </a:solidFill>
                          <a:latin typeface="Arial"/>
                          <a:ea typeface="+mn-ea"/>
                          <a:cs typeface="+mn-cs"/>
                          <a:hlinkClick r:id="rId13"/>
                        </a:rPr>
                        <a:t> com o novo FTIR 4300 </a:t>
                      </a:r>
                      <a:r>
                        <a:rPr lang="en-US" sz="1000" b="0" i="0" dirty="0" err="1">
                          <a:solidFill>
                            <a:schemeClr val="dk1"/>
                          </a:solidFill>
                          <a:latin typeface="Arial"/>
                          <a:ea typeface="+mn-ea"/>
                          <a:cs typeface="+mn-cs"/>
                          <a:hlinkClick r:id="rId13"/>
                        </a:rPr>
                        <a:t>portátil</a:t>
                      </a:r>
                      <a:r>
                        <a:rPr lang="en-US" sz="1000" b="0" i="0" dirty="0">
                          <a:solidFill>
                            <a:schemeClr val="dk1"/>
                          </a:solidFill>
                          <a:latin typeface="Arial"/>
                          <a:ea typeface="+mn-ea"/>
                          <a:cs typeface="+mn-cs"/>
                          <a:hlinkClick r:id="rId13"/>
                        </a:rPr>
                        <a:t> da Agilent</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5991-4037EN</a:t>
                      </a:r>
                    </a:p>
                  </a:txBody>
                  <a:tcPr anchor="ctr"/>
                </a:tc>
                <a:extLst>
                  <a:ext uri="{0D108BD9-81ED-4DB2-BD59-A6C34878D82A}">
                    <a16:rowId xmlns:a16="http://schemas.microsoft.com/office/drawing/2014/main" val="10008"/>
                  </a:ext>
                </a:extLst>
              </a:tr>
              <a:tr h="0">
                <a:tc>
                  <a:txBody>
                    <a:bodyPr/>
                    <a:lstStyle/>
                    <a:p>
                      <a:pPr marL="0" algn="l" defTabSz="685800">
                        <a:buNone/>
                      </a:pPr>
                      <a:r>
                        <a:rPr lang="en-US" sz="1000" b="0" i="0">
                          <a:solidFill>
                            <a:schemeClr val="dk1"/>
                          </a:solidFill>
                          <a:latin typeface="Arial"/>
                          <a:ea typeface="+mn-ea"/>
                          <a:cs typeface="+mn-cs"/>
                        </a:rPr>
                        <a:t>Aplicação</a:t>
                      </a:r>
                    </a:p>
                  </a:txBody>
                  <a:tcPr anchor="ctr"/>
                </a:tc>
                <a:tc>
                  <a:txBody>
                    <a:bodyPr/>
                    <a:lstStyle/>
                    <a:p>
                      <a:pPr marL="0" algn="l" defTabSz="685800">
                        <a:lnSpc>
                          <a:spcPts val="1050"/>
                        </a:lnSpc>
                        <a:spcBef>
                          <a:spcPts val="300"/>
                        </a:spcBef>
                        <a:buNone/>
                      </a:pPr>
                      <a:r>
                        <a:rPr lang="en-US" sz="1000" b="0" i="0" dirty="0">
                          <a:solidFill>
                            <a:schemeClr val="dk1"/>
                          </a:solidFill>
                          <a:latin typeface="Arial"/>
                          <a:ea typeface="+mn-ea"/>
                          <a:cs typeface="+mn-cs"/>
                          <a:hlinkClick r:id="rId14"/>
                        </a:rPr>
                        <a:t>ASTM D7806-12 </a:t>
                      </a:r>
                      <a:r>
                        <a:rPr lang="en-US" sz="1000" b="0" i="0" dirty="0" err="1">
                          <a:solidFill>
                            <a:schemeClr val="dk1"/>
                          </a:solidFill>
                          <a:latin typeface="Arial"/>
                          <a:ea typeface="+mn-ea"/>
                          <a:cs typeface="+mn-cs"/>
                          <a:hlinkClick r:id="rId14"/>
                        </a:rPr>
                        <a:t>para</a:t>
                      </a:r>
                      <a:r>
                        <a:rPr lang="en-US" sz="1000" b="0" i="0" dirty="0">
                          <a:solidFill>
                            <a:schemeClr val="dk1"/>
                          </a:solidFill>
                          <a:latin typeface="Arial"/>
                          <a:ea typeface="+mn-ea"/>
                          <a:cs typeface="+mn-cs"/>
                          <a:hlinkClick r:id="rId14"/>
                        </a:rPr>
                        <a:t> biodiesel </a:t>
                      </a:r>
                      <a:r>
                        <a:rPr lang="en-US" sz="1000" b="0" i="0" dirty="0" err="1">
                          <a:solidFill>
                            <a:schemeClr val="dk1"/>
                          </a:solidFill>
                          <a:latin typeface="Arial"/>
                          <a:ea typeface="+mn-ea"/>
                          <a:cs typeface="+mn-cs"/>
                          <a:hlinkClick r:id="rId14"/>
                        </a:rPr>
                        <a:t>em</a:t>
                      </a:r>
                      <a:r>
                        <a:rPr lang="en-US" sz="1000" b="0" i="0" dirty="0">
                          <a:solidFill>
                            <a:schemeClr val="dk1"/>
                          </a:solidFill>
                          <a:latin typeface="Arial"/>
                          <a:ea typeface="+mn-ea"/>
                          <a:cs typeface="+mn-cs"/>
                          <a:hlinkClick r:id="rId14"/>
                        </a:rPr>
                        <a:t> </a:t>
                      </a:r>
                      <a:r>
                        <a:rPr lang="en-US" sz="1000" b="0" i="0" dirty="0" err="1">
                          <a:solidFill>
                            <a:schemeClr val="dk1"/>
                          </a:solidFill>
                          <a:latin typeface="Arial"/>
                          <a:ea typeface="+mn-ea"/>
                          <a:cs typeface="+mn-cs"/>
                          <a:hlinkClick r:id="rId14"/>
                        </a:rPr>
                        <a:t>óleo</a:t>
                      </a:r>
                      <a:r>
                        <a:rPr lang="en-US" sz="1000" b="0" i="0" dirty="0">
                          <a:solidFill>
                            <a:schemeClr val="dk1"/>
                          </a:solidFill>
                          <a:latin typeface="Arial"/>
                          <a:ea typeface="+mn-ea"/>
                          <a:cs typeface="+mn-cs"/>
                          <a:hlinkClick r:id="rId14"/>
                        </a:rPr>
                        <a:t> diesel à base de </a:t>
                      </a:r>
                      <a:r>
                        <a:rPr lang="en-US" sz="1000" b="0" i="0" dirty="0" err="1">
                          <a:solidFill>
                            <a:schemeClr val="dk1"/>
                          </a:solidFill>
                          <a:latin typeface="Arial"/>
                          <a:ea typeface="+mn-ea"/>
                          <a:cs typeface="+mn-cs"/>
                          <a:hlinkClick r:id="rId14"/>
                        </a:rPr>
                        <a:t>petróleo</a:t>
                      </a:r>
                      <a:endParaRPr lang="en-US" sz="1000" b="0" i="0" dirty="0">
                        <a:solidFill>
                          <a:schemeClr val="dk1"/>
                        </a:solidFill>
                        <a:latin typeface="Arial"/>
                        <a:ea typeface="+mn-ea"/>
                        <a:cs typeface="+mn-cs"/>
                        <a:hlinkClick r:id="rId14"/>
                      </a:endParaRP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5991-5591EN</a:t>
                      </a:r>
                    </a:p>
                  </a:txBody>
                  <a:tcPr anchor="ctr"/>
                </a:tc>
                <a:extLst>
                  <a:ext uri="{0D108BD9-81ED-4DB2-BD59-A6C34878D82A}">
                    <a16:rowId xmlns:a16="http://schemas.microsoft.com/office/drawing/2014/main" val="10009"/>
                  </a:ext>
                </a:extLst>
              </a:tr>
              <a:tr h="149299">
                <a:tc>
                  <a:txBody>
                    <a:bodyPr/>
                    <a:lstStyle/>
                    <a:p>
                      <a:pPr marL="0" algn="l" defTabSz="685800">
                        <a:buNone/>
                      </a:pPr>
                      <a:r>
                        <a:rPr lang="en-US" sz="1000" b="0" i="0">
                          <a:solidFill>
                            <a:schemeClr val="dk1"/>
                          </a:solidFill>
                          <a:latin typeface="Arial"/>
                          <a:ea typeface="+mn-ea"/>
                          <a:cs typeface="+mn-cs"/>
                        </a:rPr>
                        <a:t>Aplicação</a:t>
                      </a:r>
                    </a:p>
                  </a:txBody>
                  <a:tcPr anchor="ctr"/>
                </a:tc>
                <a:tc>
                  <a:txBody>
                    <a:bodyPr/>
                    <a:lstStyle/>
                    <a:p>
                      <a:pPr marL="0" algn="l" defTabSz="685800">
                        <a:lnSpc>
                          <a:spcPts val="1050"/>
                        </a:lnSpc>
                        <a:spcBef>
                          <a:spcPts val="300"/>
                        </a:spcBef>
                        <a:buNone/>
                      </a:pPr>
                      <a:r>
                        <a:rPr lang="en-US" sz="1000" b="0" i="0" dirty="0">
                          <a:solidFill>
                            <a:schemeClr val="dk1"/>
                          </a:solidFill>
                          <a:latin typeface="Arial"/>
                          <a:ea typeface="+mn-ea"/>
                          <a:cs typeface="+mn-cs"/>
                          <a:hlinkClick r:id="rId15"/>
                        </a:rPr>
                        <a:t>QA/QC de </a:t>
                      </a:r>
                      <a:r>
                        <a:rPr lang="en-US" sz="1000" b="0" i="0" dirty="0" err="1">
                          <a:solidFill>
                            <a:schemeClr val="dk1"/>
                          </a:solidFill>
                          <a:latin typeface="Arial"/>
                          <a:ea typeface="+mn-ea"/>
                          <a:cs typeface="+mn-cs"/>
                          <a:hlinkClick r:id="rId15"/>
                        </a:rPr>
                        <a:t>laticínios</a:t>
                      </a:r>
                      <a:r>
                        <a:rPr lang="en-US" sz="1000" b="0" i="0" dirty="0">
                          <a:solidFill>
                            <a:schemeClr val="dk1"/>
                          </a:solidFill>
                          <a:latin typeface="Arial"/>
                          <a:ea typeface="+mn-ea"/>
                          <a:cs typeface="+mn-cs"/>
                          <a:hlinkClick r:id="rId15"/>
                        </a:rPr>
                        <a:t> </a:t>
                      </a:r>
                      <a:r>
                        <a:rPr lang="en-US" sz="1000" b="0" i="0" dirty="0" err="1">
                          <a:solidFill>
                            <a:schemeClr val="dk1"/>
                          </a:solidFill>
                          <a:latin typeface="Arial"/>
                          <a:ea typeface="+mn-ea"/>
                          <a:cs typeface="+mn-cs"/>
                          <a:hlinkClick r:id="rId15"/>
                        </a:rPr>
                        <a:t>em</a:t>
                      </a:r>
                      <a:r>
                        <a:rPr lang="en-US" sz="1000" b="0" i="0" dirty="0">
                          <a:solidFill>
                            <a:schemeClr val="dk1"/>
                          </a:solidFill>
                          <a:latin typeface="Arial"/>
                          <a:ea typeface="+mn-ea"/>
                          <a:cs typeface="+mn-cs"/>
                          <a:hlinkClick r:id="rId15"/>
                        </a:rPr>
                        <a:t> </a:t>
                      </a:r>
                      <a:r>
                        <a:rPr lang="en-US" sz="1000" b="0" i="0" dirty="0" err="1">
                          <a:solidFill>
                            <a:schemeClr val="dk1"/>
                          </a:solidFill>
                          <a:latin typeface="Arial"/>
                          <a:ea typeface="+mn-ea"/>
                          <a:cs typeface="+mn-cs"/>
                          <a:hlinkClick r:id="rId15"/>
                        </a:rPr>
                        <a:t>pó</a:t>
                      </a:r>
                      <a:r>
                        <a:rPr lang="en-US" sz="1000" b="0" i="0" dirty="0">
                          <a:solidFill>
                            <a:schemeClr val="dk1"/>
                          </a:solidFill>
                          <a:latin typeface="Arial"/>
                          <a:ea typeface="+mn-ea"/>
                          <a:cs typeface="+mn-cs"/>
                          <a:hlinkClick r:id="rId15"/>
                        </a:rPr>
                        <a:t> </a:t>
                      </a:r>
                      <a:r>
                        <a:rPr lang="en-US" sz="1000" b="0" i="0" dirty="0" err="1">
                          <a:solidFill>
                            <a:schemeClr val="dk1"/>
                          </a:solidFill>
                          <a:latin typeface="Arial"/>
                          <a:ea typeface="+mn-ea"/>
                          <a:cs typeface="+mn-cs"/>
                          <a:hlinkClick r:id="rId15"/>
                        </a:rPr>
                        <a:t>usando</a:t>
                      </a:r>
                      <a:r>
                        <a:rPr lang="en-US" sz="1000" b="0" i="0" dirty="0">
                          <a:solidFill>
                            <a:schemeClr val="dk1"/>
                          </a:solidFill>
                          <a:latin typeface="Arial"/>
                          <a:ea typeface="+mn-ea"/>
                          <a:cs typeface="+mn-cs"/>
                          <a:hlinkClick r:id="rId15"/>
                        </a:rPr>
                        <a:t> o </a:t>
                      </a:r>
                      <a:r>
                        <a:rPr lang="en-US" sz="1000" b="0" i="0" dirty="0" err="1">
                          <a:solidFill>
                            <a:schemeClr val="dk1"/>
                          </a:solidFill>
                          <a:latin typeface="Arial"/>
                          <a:ea typeface="+mn-ea"/>
                          <a:cs typeface="+mn-cs"/>
                          <a:hlinkClick r:id="rId15"/>
                        </a:rPr>
                        <a:t>analisador</a:t>
                      </a:r>
                      <a:r>
                        <a:rPr lang="en-US" sz="1000" b="0" i="0" dirty="0">
                          <a:solidFill>
                            <a:schemeClr val="dk1"/>
                          </a:solidFill>
                          <a:latin typeface="Arial"/>
                          <a:ea typeface="+mn-ea"/>
                          <a:cs typeface="+mn-cs"/>
                          <a:hlinkClick r:id="rId15"/>
                        </a:rPr>
                        <a:t> ATR-FTIR Cary 630 da Agilent</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5991-0784EN</a:t>
                      </a:r>
                    </a:p>
                  </a:txBody>
                  <a:tcPr anchor="ctr"/>
                </a:tc>
                <a:extLst>
                  <a:ext uri="{0D108BD9-81ED-4DB2-BD59-A6C34878D82A}">
                    <a16:rowId xmlns:a16="http://schemas.microsoft.com/office/drawing/2014/main" val="10010"/>
                  </a:ext>
                </a:extLst>
              </a:tr>
              <a:tr h="0">
                <a:tc>
                  <a:txBody>
                    <a:bodyPr/>
                    <a:lstStyle/>
                    <a:p>
                      <a:pPr marL="0" algn="l" defTabSz="685800">
                        <a:buNone/>
                      </a:pPr>
                      <a:r>
                        <a:rPr lang="en-US" sz="1000" b="0" i="0">
                          <a:solidFill>
                            <a:schemeClr val="dk1"/>
                          </a:solidFill>
                          <a:latin typeface="Arial"/>
                          <a:ea typeface="+mn-ea"/>
                          <a:cs typeface="+mn-cs"/>
                        </a:rPr>
                        <a:t>Aplicação</a:t>
                      </a:r>
                    </a:p>
                  </a:txBody>
                  <a:tcPr anchor="ctr"/>
                </a:tc>
                <a:tc>
                  <a:txBody>
                    <a:bodyPr/>
                    <a:lstStyle/>
                    <a:p>
                      <a:pPr marL="0" marR="0" indent="0" algn="l" defTabSz="685800">
                        <a:lnSpc>
                          <a:spcPts val="1050"/>
                        </a:lnSpc>
                        <a:spcBef>
                          <a:spcPts val="300"/>
                        </a:spcBef>
                        <a:spcAft>
                          <a:spcPts val="0"/>
                        </a:spcAft>
                        <a:buNone/>
                      </a:pPr>
                      <a:r>
                        <a:rPr lang="en-US" sz="1000" b="0" i="0" dirty="0" err="1">
                          <a:solidFill>
                            <a:schemeClr val="dk1"/>
                          </a:solidFill>
                          <a:latin typeface="Arial"/>
                          <a:ea typeface="+mn-ea"/>
                          <a:cs typeface="+mn-cs"/>
                          <a:hlinkClick r:id="rId16"/>
                        </a:rPr>
                        <a:t>C﻿ompêndio</a:t>
                      </a:r>
                      <a:r>
                        <a:rPr lang="en-US" sz="1000" b="0" i="0" dirty="0">
                          <a:solidFill>
                            <a:schemeClr val="dk1"/>
                          </a:solidFill>
                          <a:latin typeface="Arial"/>
                          <a:ea typeface="+mn-ea"/>
                          <a:cs typeface="+mn-cs"/>
                          <a:hlinkClick r:id="rId16"/>
                        </a:rPr>
                        <a:t> de </a:t>
                      </a:r>
                      <a:r>
                        <a:rPr lang="en-US" sz="1000" b="0" i="0" dirty="0" err="1">
                          <a:solidFill>
                            <a:schemeClr val="dk1"/>
                          </a:solidFill>
                          <a:latin typeface="Arial"/>
                          <a:ea typeface="+mn-ea"/>
                          <a:cs typeface="+mn-cs"/>
                          <a:hlinkClick r:id="rId16"/>
                        </a:rPr>
                        <a:t>espectroscopia</a:t>
                      </a:r>
                      <a:r>
                        <a:rPr lang="en-US" sz="1000" b="0" i="0" dirty="0">
                          <a:solidFill>
                            <a:schemeClr val="dk1"/>
                          </a:solidFill>
                          <a:latin typeface="Arial"/>
                          <a:ea typeface="+mn-ea"/>
                          <a:cs typeface="+mn-cs"/>
                          <a:hlinkClick r:id="rId16"/>
                        </a:rPr>
                        <a:t> molecular - </a:t>
                      </a:r>
                      <a:r>
                        <a:rPr lang="en-US" sz="1000" b="0" i="0" dirty="0" err="1">
                          <a:solidFill>
                            <a:schemeClr val="dk1"/>
                          </a:solidFill>
                          <a:latin typeface="Arial"/>
                          <a:ea typeface="+mn-ea"/>
                          <a:cs typeface="+mn-cs"/>
                          <a:hlinkClick r:id="rId16"/>
                        </a:rPr>
                        <a:t>Garantir</a:t>
                      </a:r>
                      <a:r>
                        <a:rPr lang="en-US" sz="1000" b="0" i="0" dirty="0">
                          <a:solidFill>
                            <a:schemeClr val="dk1"/>
                          </a:solidFill>
                          <a:latin typeface="Arial"/>
                          <a:ea typeface="+mn-ea"/>
                          <a:cs typeface="+mn-cs"/>
                          <a:hlinkClick r:id="rId16"/>
                        </a:rPr>
                        <a:t> </a:t>
                      </a:r>
                      <a:r>
                        <a:rPr lang="en-US" sz="1000" b="0" i="0" dirty="0" err="1">
                          <a:solidFill>
                            <a:schemeClr val="dk1"/>
                          </a:solidFill>
                          <a:latin typeface="Arial"/>
                          <a:ea typeface="+mn-ea"/>
                          <a:cs typeface="+mn-cs"/>
                          <a:hlinkClick r:id="rId16"/>
                        </a:rPr>
                        <a:t>qualidade</a:t>
                      </a:r>
                      <a:r>
                        <a:rPr lang="en-US" sz="1000" b="0" i="0" dirty="0">
                          <a:solidFill>
                            <a:schemeClr val="dk1"/>
                          </a:solidFill>
                          <a:latin typeface="Arial"/>
                          <a:ea typeface="+mn-ea"/>
                          <a:cs typeface="+mn-cs"/>
                          <a:hlinkClick r:id="rId16"/>
                        </a:rPr>
                        <a:t>, </a:t>
                      </a:r>
                      <a:r>
                        <a:rPr lang="en-US" sz="1000" b="0" i="0" dirty="0" err="1">
                          <a:solidFill>
                            <a:schemeClr val="dk1"/>
                          </a:solidFill>
                          <a:latin typeface="Arial"/>
                          <a:ea typeface="+mn-ea"/>
                          <a:cs typeface="+mn-cs"/>
                          <a:hlinkClick r:id="rId16"/>
                        </a:rPr>
                        <a:t>produção</a:t>
                      </a:r>
                      <a:r>
                        <a:rPr lang="en-US" sz="1000" b="0" i="0" dirty="0">
                          <a:solidFill>
                            <a:schemeClr val="dk1"/>
                          </a:solidFill>
                          <a:latin typeface="Arial"/>
                          <a:ea typeface="+mn-ea"/>
                          <a:cs typeface="+mn-cs"/>
                          <a:hlinkClick r:id="rId16"/>
                        </a:rPr>
                        <a:t> e </a:t>
                      </a:r>
                      <a:r>
                        <a:rPr lang="en-US" sz="1000" b="0" i="0" dirty="0" err="1">
                          <a:solidFill>
                            <a:schemeClr val="dk1"/>
                          </a:solidFill>
                          <a:latin typeface="Arial"/>
                          <a:ea typeface="+mn-ea"/>
                          <a:cs typeface="+mn-cs"/>
                          <a:hlinkClick r:id="rId16"/>
                        </a:rPr>
                        <a:t>segurança</a:t>
                      </a:r>
                      <a:r>
                        <a:rPr lang="en-US" sz="1000" b="0" i="0" dirty="0">
                          <a:solidFill>
                            <a:schemeClr val="dk1"/>
                          </a:solidFill>
                          <a:latin typeface="Arial"/>
                          <a:ea typeface="+mn-ea"/>
                          <a:cs typeface="+mn-cs"/>
                          <a:hlinkClick r:id="rId16"/>
                        </a:rPr>
                        <a:t> dos </a:t>
                      </a:r>
                      <a:r>
                        <a:rPr lang="en-US" sz="1000" b="0" i="0" dirty="0" err="1">
                          <a:solidFill>
                            <a:schemeClr val="dk1"/>
                          </a:solidFill>
                          <a:latin typeface="Arial"/>
                          <a:ea typeface="+mn-ea"/>
                          <a:cs typeface="+mn-cs"/>
                          <a:hlinkClick r:id="rId16"/>
                        </a:rPr>
                        <a:t>alimentos</a:t>
                      </a:r>
                      <a:endParaRPr lang="en-US" sz="1000" b="0" i="0" dirty="0">
                        <a:solidFill>
                          <a:schemeClr val="dk1"/>
                        </a:solidFill>
                        <a:latin typeface="Arial"/>
                        <a:ea typeface="+mn-ea"/>
                        <a:cs typeface="+mn-cs"/>
                      </a:endParaRP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5991-3818EN</a:t>
                      </a:r>
                    </a:p>
                  </a:txBody>
                  <a:tcPr anchor="ctr"/>
                </a:tc>
                <a:extLst>
                  <a:ext uri="{0D108BD9-81ED-4DB2-BD59-A6C34878D82A}">
                    <a16:rowId xmlns:a16="http://schemas.microsoft.com/office/drawing/2014/main" val="10011"/>
                  </a:ext>
                </a:extLst>
              </a:tr>
              <a:tr h="150435">
                <a:tc>
                  <a:txBody>
                    <a:bodyPr/>
                    <a:lstStyle/>
                    <a:p>
                      <a:pPr marL="0" algn="l" defTabSz="685800">
                        <a:buNone/>
                      </a:pPr>
                      <a:r>
                        <a:rPr lang="en-US" sz="1000" b="0" i="0">
                          <a:solidFill>
                            <a:schemeClr val="dk1"/>
                          </a:solidFill>
                          <a:latin typeface="Arial"/>
                          <a:ea typeface="+mn-ea"/>
                          <a:cs typeface="+mn-cs"/>
                        </a:rPr>
                        <a:t>Web</a:t>
                      </a:r>
                    </a:p>
                  </a:txBody>
                  <a:tcPr anchor="ctr"/>
                </a:tc>
                <a:tc>
                  <a:txBody>
                    <a:bodyPr/>
                    <a:lstStyle/>
                    <a:p>
                      <a:pPr marL="0" marR="0" indent="0" algn="l" defTabSz="685800">
                        <a:lnSpc>
                          <a:spcPts val="1050"/>
                        </a:lnSpc>
                        <a:spcBef>
                          <a:spcPts val="0"/>
                        </a:spcBef>
                        <a:spcAft>
                          <a:spcPts val="0"/>
                        </a:spcAft>
                        <a:buNone/>
                      </a:pPr>
                      <a:r>
                        <a:rPr lang="en-US" sz="1000" b="0" i="0" dirty="0" err="1">
                          <a:solidFill>
                            <a:srgbClr val="4D4D4D"/>
                          </a:solidFill>
                          <a:latin typeface="Arial"/>
                          <a:ea typeface="+mn-ea"/>
                          <a:cs typeface="+mn-cs"/>
                          <a:hlinkClick r:id="rId17"/>
                        </a:rPr>
                        <a:t>CHROMacademy</a:t>
                      </a:r>
                      <a:r>
                        <a:rPr lang="en-US" sz="1000" b="0" i="0" dirty="0">
                          <a:solidFill>
                            <a:srgbClr val="4D4D4D"/>
                          </a:solidFill>
                          <a:latin typeface="Arial"/>
                          <a:ea typeface="+mn-ea"/>
                          <a:cs typeface="+mn-cs"/>
                        </a:rPr>
                        <a:t> – </a:t>
                      </a:r>
                      <a:r>
                        <a:rPr lang="en-US" sz="1000" b="0" i="0" dirty="0" err="1">
                          <a:solidFill>
                            <a:srgbClr val="4D4D4D"/>
                          </a:solidFill>
                          <a:latin typeface="Arial"/>
                          <a:ea typeface="+mn-ea"/>
                          <a:cs typeface="+mn-cs"/>
                        </a:rPr>
                        <a:t>acesso</a:t>
                      </a:r>
                      <a:r>
                        <a:rPr lang="en-US" sz="1000" b="0" i="0" dirty="0">
                          <a:solidFill>
                            <a:srgbClr val="4D4D4D"/>
                          </a:solidFill>
                          <a:latin typeface="Arial"/>
                          <a:ea typeface="+mn-ea"/>
                          <a:cs typeface="+mn-cs"/>
                        </a:rPr>
                        <a:t> </a:t>
                      </a:r>
                      <a:r>
                        <a:rPr lang="en-US" sz="1000" b="0" i="0" dirty="0" err="1">
                          <a:solidFill>
                            <a:srgbClr val="4D4D4D"/>
                          </a:solidFill>
                          <a:latin typeface="Arial"/>
                          <a:ea typeface="+mn-ea"/>
                          <a:cs typeface="+mn-cs"/>
                        </a:rPr>
                        <a:t>gratuito</a:t>
                      </a:r>
                      <a:r>
                        <a:rPr lang="en-US" sz="1000" b="0" i="0" dirty="0">
                          <a:solidFill>
                            <a:srgbClr val="4D4D4D"/>
                          </a:solidFill>
                          <a:latin typeface="Arial"/>
                          <a:ea typeface="+mn-ea"/>
                          <a:cs typeface="+mn-cs"/>
                        </a:rPr>
                        <a:t> </a:t>
                      </a:r>
                      <a:r>
                        <a:rPr lang="en-US" sz="1000" b="0" i="0" dirty="0" err="1">
                          <a:solidFill>
                            <a:srgbClr val="4D4D4D"/>
                          </a:solidFill>
                          <a:latin typeface="Arial"/>
                          <a:ea typeface="+mn-ea"/>
                          <a:cs typeface="+mn-cs"/>
                        </a:rPr>
                        <a:t>para</a:t>
                      </a:r>
                      <a:r>
                        <a:rPr lang="en-US" sz="1000" b="0" i="0" dirty="0">
                          <a:solidFill>
                            <a:srgbClr val="4D4D4D"/>
                          </a:solidFill>
                          <a:latin typeface="Arial"/>
                          <a:ea typeface="+mn-ea"/>
                          <a:cs typeface="+mn-cs"/>
                        </a:rPr>
                        <a:t> </a:t>
                      </a:r>
                      <a:r>
                        <a:rPr lang="en-US" sz="1000" b="0" i="0" dirty="0" err="1">
                          <a:solidFill>
                            <a:srgbClr val="4D4D4D"/>
                          </a:solidFill>
                          <a:latin typeface="Arial"/>
                          <a:ea typeface="+mn-ea"/>
                          <a:cs typeface="+mn-cs"/>
                        </a:rPr>
                        <a:t>alunos</a:t>
                      </a:r>
                      <a:r>
                        <a:rPr lang="en-US" sz="1000" b="0" i="0" dirty="0">
                          <a:solidFill>
                            <a:srgbClr val="4D4D4D"/>
                          </a:solidFill>
                          <a:latin typeface="Arial"/>
                          <a:ea typeface="+mn-ea"/>
                          <a:cs typeface="+mn-cs"/>
                        </a:rPr>
                        <a:t> e </a:t>
                      </a:r>
                      <a:r>
                        <a:rPr lang="en-US" sz="1000" b="0" i="0" dirty="0" err="1">
                          <a:solidFill>
                            <a:srgbClr val="4D4D4D"/>
                          </a:solidFill>
                          <a:latin typeface="Arial"/>
                          <a:ea typeface="+mn-ea"/>
                          <a:cs typeface="+mn-cs"/>
                        </a:rPr>
                        <a:t>funcionários</a:t>
                      </a:r>
                      <a:r>
                        <a:rPr lang="en-US" sz="1000" b="0" i="0" dirty="0">
                          <a:solidFill>
                            <a:srgbClr val="4D4D4D"/>
                          </a:solidFill>
                          <a:latin typeface="Arial"/>
                          <a:ea typeface="+mn-ea"/>
                          <a:cs typeface="+mn-cs"/>
                        </a:rPr>
                        <a:t> da </a:t>
                      </a:r>
                      <a:r>
                        <a:rPr lang="en-US" sz="1000" b="0" i="0" dirty="0" err="1">
                          <a:solidFill>
                            <a:srgbClr val="4D4D4D"/>
                          </a:solidFill>
                          <a:latin typeface="Arial"/>
                          <a:ea typeface="+mn-ea"/>
                          <a:cs typeface="+mn-cs"/>
                        </a:rPr>
                        <a:t>universidade</a:t>
                      </a:r>
                      <a:r>
                        <a:rPr lang="en-US" sz="1000" b="0" i="0" dirty="0">
                          <a:solidFill>
                            <a:srgbClr val="4D4D4D"/>
                          </a:solidFill>
                          <a:latin typeface="Arial"/>
                          <a:ea typeface="+mn-ea"/>
                          <a:cs typeface="+mn-cs"/>
                        </a:rPr>
                        <a:t> a </a:t>
                      </a:r>
                      <a:r>
                        <a:rPr lang="en-US" sz="1000" b="0" i="0" dirty="0" err="1">
                          <a:solidFill>
                            <a:srgbClr val="4D4D4D"/>
                          </a:solidFill>
                          <a:latin typeface="Arial"/>
                          <a:ea typeface="+mn-ea"/>
                          <a:cs typeface="+mn-cs"/>
                        </a:rPr>
                        <a:t>cursos</a:t>
                      </a:r>
                      <a:r>
                        <a:rPr lang="en-US" sz="1000" b="0" i="0" dirty="0">
                          <a:solidFill>
                            <a:srgbClr val="4D4D4D"/>
                          </a:solidFill>
                          <a:latin typeface="Arial"/>
                          <a:ea typeface="+mn-ea"/>
                          <a:cs typeface="+mn-cs"/>
                        </a:rPr>
                        <a:t> on-line </a:t>
                      </a:r>
                      <a:br>
                        <a:rPr lang="en-US" sz="1000" b="0" i="0" dirty="0">
                          <a:solidFill>
                            <a:srgbClr val="4D4D4D"/>
                          </a:solidFill>
                          <a:latin typeface="Arial"/>
                          <a:ea typeface="+mn-ea"/>
                          <a:cs typeface="+mn-cs"/>
                        </a:rPr>
                      </a:br>
                      <a:r>
                        <a:rPr lang="en-US" sz="1000" b="0" i="0" dirty="0">
                          <a:solidFill>
                            <a:srgbClr val="4D4D4D"/>
                          </a:solidFill>
                          <a:latin typeface="Arial"/>
                          <a:ea typeface="+mn-ea"/>
                          <a:cs typeface="+mn-cs"/>
                        </a:rPr>
                        <a:t>(material </a:t>
                      </a:r>
                      <a:r>
                        <a:rPr lang="en-US" sz="1000" b="0" i="0" dirty="0" err="1">
                          <a:solidFill>
                            <a:srgbClr val="4D4D4D"/>
                          </a:solidFill>
                          <a:latin typeface="Arial"/>
                          <a:ea typeface="+mn-ea"/>
                          <a:cs typeface="+mn-cs"/>
                        </a:rPr>
                        <a:t>em</a:t>
                      </a:r>
                      <a:r>
                        <a:rPr lang="en-US" sz="1000" b="0" i="0" dirty="0">
                          <a:solidFill>
                            <a:srgbClr val="4D4D4D"/>
                          </a:solidFill>
                          <a:latin typeface="Arial"/>
                          <a:ea typeface="+mn-ea"/>
                          <a:cs typeface="+mn-cs"/>
                        </a:rPr>
                        <a:t> </a:t>
                      </a:r>
                      <a:r>
                        <a:rPr lang="en-US" sz="1000" b="0" i="0" dirty="0" err="1">
                          <a:solidFill>
                            <a:srgbClr val="4D4D4D"/>
                          </a:solidFill>
                          <a:latin typeface="Arial"/>
                          <a:ea typeface="+mn-ea"/>
                          <a:cs typeface="+mn-cs"/>
                        </a:rPr>
                        <a:t>inglês</a:t>
                      </a:r>
                      <a:r>
                        <a:rPr lang="en-US" sz="1000" b="0" i="0" dirty="0">
                          <a:solidFill>
                            <a:srgbClr val="4D4D4D"/>
                          </a:solidFill>
                          <a:latin typeface="Arial"/>
                          <a:ea typeface="+mn-ea"/>
                          <a:cs typeface="+mn-cs"/>
                        </a:rPr>
                        <a:t>)</a:t>
                      </a:r>
                    </a:p>
                  </a:txBody>
                  <a:tcPr anchor="ctr"/>
                </a:tc>
                <a:tc>
                  <a:txBody>
                    <a:bodyPr/>
                    <a:lstStyle/>
                    <a:p>
                      <a:endParaRPr lang="en-US" sz="1000" dirty="0"/>
                    </a:p>
                  </a:txBody>
                  <a:tcPr anchor="ctr"/>
                </a:tc>
                <a:extLst>
                  <a:ext uri="{0D108BD9-81ED-4DB2-BD59-A6C34878D82A}">
                    <a16:rowId xmlns:a16="http://schemas.microsoft.com/office/drawing/2014/main" val="10012"/>
                  </a:ext>
                </a:extLst>
              </a:tr>
              <a:tr h="0">
                <a:tc>
                  <a:txBody>
                    <a:bodyPr/>
                    <a:lstStyle/>
                    <a:p>
                      <a:pPr marL="0" algn="l" defTabSz="685800">
                        <a:buNone/>
                      </a:pPr>
                      <a:r>
                        <a:rPr lang="en-US" sz="1000" b="0" i="0" dirty="0" err="1">
                          <a:solidFill>
                            <a:srgbClr val="4D4D4D"/>
                          </a:solidFill>
                          <a:latin typeface="Arial"/>
                          <a:ea typeface="+mn-ea"/>
                          <a:cs typeface="+mn-cs"/>
                        </a:rPr>
                        <a:t>Vídeos</a:t>
                      </a:r>
                      <a:r>
                        <a:rPr lang="en-US" sz="1000" b="0" i="0" dirty="0">
                          <a:solidFill>
                            <a:srgbClr val="4D4D4D"/>
                          </a:solidFill>
                          <a:latin typeface="Arial"/>
                          <a:ea typeface="+mn-ea"/>
                          <a:cs typeface="+mn-cs"/>
                        </a:rPr>
                        <a:t> e </a:t>
                      </a:r>
                      <a:r>
                        <a:rPr lang="en-US" sz="1000" b="0" i="0" dirty="0" err="1">
                          <a:solidFill>
                            <a:srgbClr val="4D4D4D"/>
                          </a:solidFill>
                          <a:latin typeface="Arial"/>
                          <a:ea typeface="+mn-ea"/>
                          <a:cs typeface="+mn-cs"/>
                        </a:rPr>
                        <a:t>imagens</a:t>
                      </a:r>
                      <a:endParaRPr lang="en-US" sz="1000" b="0" i="0" dirty="0">
                        <a:solidFill>
                          <a:srgbClr val="4D4D4D"/>
                        </a:solidFill>
                        <a:latin typeface="Arial"/>
                        <a:ea typeface="+mn-ea"/>
                        <a:cs typeface="+mn-cs"/>
                      </a:endParaRPr>
                    </a:p>
                  </a:txBody>
                  <a:tcPr anchor="ctr"/>
                </a:tc>
                <a:tc>
                  <a:txBody>
                    <a:bodyPr/>
                    <a:lstStyle/>
                    <a:p>
                      <a:pPr marL="0" marR="0" indent="0" algn="l" defTabSz="685800">
                        <a:lnSpc>
                          <a:spcPts val="1050"/>
                        </a:lnSpc>
                        <a:spcBef>
                          <a:spcPts val="0"/>
                        </a:spcBef>
                        <a:spcAft>
                          <a:spcPts val="0"/>
                        </a:spcAft>
                        <a:buNone/>
                      </a:pPr>
                      <a:r>
                        <a:rPr lang="en-US" sz="1000" b="0" i="0" dirty="0">
                          <a:solidFill>
                            <a:srgbClr val="4D4D4D"/>
                          </a:solidFill>
                          <a:latin typeface="Arial"/>
                          <a:ea typeface="+mn-ea"/>
                          <a:cs typeface="+mn-cs"/>
                          <a:hlinkClick r:id="rId18"/>
                        </a:rPr>
                        <a:t>www.agilent.com/chem/teachingresources</a:t>
                      </a:r>
                      <a:r>
                        <a:rPr lang="en-US" sz="1000" b="0" i="0" dirty="0">
                          <a:solidFill>
                            <a:srgbClr val="4D4D4D"/>
                          </a:solidFill>
                          <a:latin typeface="Arial"/>
                          <a:ea typeface="+mn-ea"/>
                          <a:cs typeface="+mn-cs"/>
                        </a:rPr>
                        <a:t> </a:t>
                      </a:r>
                    </a:p>
                  </a:txBody>
                  <a:tcPr anchor="ctr"/>
                </a:tc>
                <a:tc>
                  <a:txBody>
                    <a:bodyPr/>
                    <a:lstStyle/>
                    <a:p>
                      <a:endParaRPr lang="en-US" sz="1000" dirty="0"/>
                    </a:p>
                  </a:txBody>
                  <a:tcPr anchor="ctr"/>
                </a:tc>
                <a:extLst>
                  <a:ext uri="{0D108BD9-81ED-4DB2-BD59-A6C34878D82A}">
                    <a16:rowId xmlns:a16="http://schemas.microsoft.com/office/drawing/2014/main" val="10013"/>
                  </a:ext>
                </a:extLst>
              </a:tr>
            </a:tbl>
          </a:graphicData>
        </a:graphic>
      </p:graphicFrame>
      <p:grpSp>
        <p:nvGrpSpPr>
          <p:cNvPr id="5" name="Group 4"/>
          <p:cNvGrpSpPr/>
          <p:nvPr/>
        </p:nvGrpSpPr>
        <p:grpSpPr>
          <a:xfrm>
            <a:off x="0" y="6087600"/>
            <a:ext cx="619067" cy="246221"/>
            <a:chOff x="1689099" y="6028267"/>
            <a:chExt cx="1087983" cy="246221"/>
          </a:xfrm>
        </p:grpSpPr>
        <p:sp>
          <p:nvSpPr>
            <p:cNvPr id="6" name="Action Button: Custom 5">
              <a:hlinkClick r:id="rId19"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Chevron 7">
              <a:hlinkClick r:id="rId19"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Chevron 8">
              <a:hlinkClick r:id="rId19"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TextBox 9">
              <a:hlinkClick r:id="rId19"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Tree>
    <p:extLst>
      <p:ext uri="{BB962C8B-B14F-4D97-AF65-F5344CB8AC3E}">
        <p14:creationId xmlns:p14="http://schemas.microsoft.com/office/powerpoint/2010/main" val="3981303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87600"/>
            <a:ext cx="619067" cy="246221"/>
            <a:chOff x="1689099" y="6028267"/>
            <a:chExt cx="1087983" cy="246221"/>
          </a:xfrm>
        </p:grpSpPr>
        <p:sp>
          <p:nvSpPr>
            <p:cNvPr id="3" name="Action Button: Custom 2">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Chevron 3">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 name="Chevron 4">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 name="TextBox 5">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7" name="TextBox 6"/>
          <p:cNvSpPr txBox="1"/>
          <p:nvPr/>
        </p:nvSpPr>
        <p:spPr>
          <a:xfrm>
            <a:off x="4656666" y="2607738"/>
            <a:ext cx="3623734" cy="923330"/>
          </a:xfrm>
          <a:prstGeom prst="rect">
            <a:avLst/>
          </a:prstGeom>
          <a:noFill/>
        </p:spPr>
        <p:txBody>
          <a:bodyPr wrap="square" rtlCol="0">
            <a:spAutoFit/>
          </a:bodyPr>
          <a:lstStyle/>
          <a:p>
            <a:pPr algn="l" defTabSz="914400">
              <a:buNone/>
            </a:pPr>
            <a:r>
              <a:rPr lang="en-US" sz="5200" b="1" i="0">
                <a:solidFill>
                  <a:srgbClr val="FFD700"/>
                </a:solidFill>
                <a:latin typeface="Arial Narrow"/>
                <a:ea typeface="+mn-ea"/>
                <a:cs typeface="Arial Narrow"/>
              </a:rPr>
              <a:t>OBRIGADO </a:t>
            </a:r>
          </a:p>
        </p:txBody>
      </p:sp>
      <p:sp>
        <p:nvSpPr>
          <p:cNvPr id="8" name="TextBox 7"/>
          <p:cNvSpPr txBox="1"/>
          <p:nvPr/>
        </p:nvSpPr>
        <p:spPr>
          <a:xfrm>
            <a:off x="6468533" y="5991797"/>
            <a:ext cx="2727029" cy="261610"/>
          </a:xfrm>
          <a:prstGeom prst="rect">
            <a:avLst/>
          </a:prstGeom>
          <a:noFill/>
        </p:spPr>
        <p:txBody>
          <a:bodyPr wrap="none" rtlCol="0">
            <a:spAutoFit/>
          </a:bodyPr>
          <a:lstStyle/>
          <a:p>
            <a:r>
              <a:rPr lang="en-US" sz="1100" dirty="0" err="1">
                <a:solidFill>
                  <a:schemeClr val="tx1">
                    <a:lumMod val="50000"/>
                  </a:schemeClr>
                </a:solidFill>
              </a:rPr>
              <a:t>Número</a:t>
            </a:r>
            <a:r>
              <a:rPr lang="en-US" sz="1100" dirty="0">
                <a:solidFill>
                  <a:schemeClr val="tx1">
                    <a:lumMod val="50000"/>
                  </a:schemeClr>
                </a:solidFill>
              </a:rPr>
              <a:t> de </a:t>
            </a:r>
            <a:r>
              <a:rPr lang="en-US" sz="1100" dirty="0" err="1">
                <a:solidFill>
                  <a:schemeClr val="tx1">
                    <a:lumMod val="50000"/>
                  </a:schemeClr>
                </a:solidFill>
              </a:rPr>
              <a:t>publicação</a:t>
            </a:r>
            <a:r>
              <a:rPr lang="en-US" sz="1100" dirty="0">
                <a:solidFill>
                  <a:schemeClr val="tx1">
                    <a:lumMod val="50000"/>
                  </a:schemeClr>
                </a:solidFill>
              </a:rPr>
              <a:t>: 5991-6592PTBR</a:t>
            </a:r>
          </a:p>
        </p:txBody>
      </p:sp>
    </p:spTree>
    <p:extLst>
      <p:ext uri="{BB962C8B-B14F-4D97-AF65-F5344CB8AC3E}">
        <p14:creationId xmlns:p14="http://schemas.microsoft.com/office/powerpoint/2010/main" val="3229414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685800">
              <a:lnSpc>
                <a:spcPct val="100000"/>
              </a:lnSpc>
              <a:spcBef>
                <a:spcPts val="0"/>
              </a:spcBef>
              <a:spcAft>
                <a:spcPts val="300"/>
              </a:spcAft>
              <a:buNone/>
            </a:pPr>
            <a:r>
              <a:rPr lang="en-US" sz="3400" b="0" i="0">
                <a:solidFill>
                  <a:srgbClr val="000000"/>
                </a:solidFill>
                <a:latin typeface="Arial Narrow"/>
                <a:ea typeface="+mj-ea"/>
                <a:cs typeface="Arial Narrow"/>
              </a:rPr>
              <a:t>Abreviações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62924149"/>
              </p:ext>
            </p:extLst>
          </p:nvPr>
        </p:nvGraphicFramePr>
        <p:xfrm>
          <a:off x="228600" y="1512000"/>
          <a:ext cx="6287616" cy="4486200"/>
        </p:xfrm>
        <a:graphic>
          <a:graphicData uri="http://schemas.openxmlformats.org/drawingml/2006/table">
            <a:tbl>
              <a:tblPr firstRow="1" bandRow="1">
                <a:tableStyleId>{5C22544A-7EE6-4342-B048-85BDC9FD1C3A}</a:tableStyleId>
              </a:tblPr>
              <a:tblGrid>
                <a:gridCol w="1391072">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tblGrid>
              <a:tr h="288000">
                <a:tc>
                  <a:txBody>
                    <a:bodyPr/>
                    <a:lstStyle/>
                    <a:p>
                      <a:pPr marL="0" algn="l" defTabSz="685800">
                        <a:buNone/>
                      </a:pPr>
                      <a:r>
                        <a:rPr lang="en-US" sz="1300" b="1" i="0" dirty="0" err="1">
                          <a:solidFill>
                            <a:schemeClr val="lt1"/>
                          </a:solidFill>
                          <a:latin typeface="Arial"/>
                          <a:ea typeface="+mn-ea"/>
                          <a:cs typeface="+mn-cs"/>
                        </a:rPr>
                        <a:t>Abreviação</a:t>
                      </a:r>
                      <a:endParaRPr lang="en-US" sz="1300" b="1" i="0" dirty="0">
                        <a:solidFill>
                          <a:schemeClr val="lt1"/>
                        </a:solidFill>
                        <a:latin typeface="Arial"/>
                        <a:ea typeface="+mn-ea"/>
                        <a:cs typeface="+mn-cs"/>
                      </a:endParaRPr>
                    </a:p>
                  </a:txBody>
                  <a:tcPr marR="72000" anchor="ctr">
                    <a:lnL w="9525" cap="flat" cmpd="sng" algn="ctr">
                      <a:solidFill>
                        <a:schemeClr val="accent1"/>
                      </a:solidFill>
                      <a:prstDash val="solid"/>
                      <a:round/>
                      <a:headEnd type="none" w="med" len="med"/>
                      <a:tailEnd type="none" w="med" len="med"/>
                    </a:lnL>
                    <a:lnR w="12700" cmpd="sng">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85D5"/>
                    </a:solidFill>
                  </a:tcPr>
                </a:tc>
                <a:tc>
                  <a:txBody>
                    <a:bodyPr/>
                    <a:lstStyle/>
                    <a:p>
                      <a:pPr marL="0" algn="l" defTabSz="685800">
                        <a:buNone/>
                      </a:pPr>
                      <a:r>
                        <a:rPr lang="en-US" sz="1300" b="1" i="0">
                          <a:solidFill>
                            <a:srgbClr val="FFFFFF"/>
                          </a:solidFill>
                          <a:latin typeface="Arial"/>
                          <a:ea typeface="+mn-ea"/>
                          <a:cs typeface="+mn-cs"/>
                        </a:rPr>
                        <a:t>Definição</a:t>
                      </a:r>
                    </a:p>
                  </a:txBody>
                  <a:tcPr marR="72000" anchor="ctr">
                    <a:lnL w="12700" cmpd="sng">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85D5"/>
                    </a:solidFill>
                  </a:tcPr>
                </a:tc>
                <a:extLst>
                  <a:ext uri="{0D108BD9-81ED-4DB2-BD59-A6C34878D82A}">
                    <a16:rowId xmlns:a16="http://schemas.microsoft.com/office/drawing/2014/main" val="10000"/>
                  </a:ext>
                </a:extLst>
              </a:tr>
              <a:tr h="288000">
                <a:tc>
                  <a:txBody>
                    <a:bodyPr/>
                    <a:lstStyle/>
                    <a:p>
                      <a:pPr marL="0" marR="0" indent="0" algn="l" defTabSz="685800">
                        <a:lnSpc>
                          <a:spcPct val="100000"/>
                        </a:lnSpc>
                        <a:spcBef>
                          <a:spcPts val="0"/>
                        </a:spcBef>
                        <a:spcAft>
                          <a:spcPts val="0"/>
                        </a:spcAft>
                        <a:buNone/>
                      </a:pPr>
                      <a:r>
                        <a:rPr lang="en-US" sz="1400" b="0" i="0">
                          <a:solidFill>
                            <a:srgbClr val="4D4D4D"/>
                          </a:solidFill>
                          <a:latin typeface="Arial"/>
                          <a:ea typeface="+mn-ea"/>
                          <a:cs typeface="+mn-cs"/>
                        </a:rPr>
                        <a:t>A</a:t>
                      </a:r>
                    </a:p>
                  </a:txBody>
                  <a:tcPr marR="72000" marT="43200" marB="43200" anchor="ctr">
                    <a:lnL w="9525" cap="flat" cmpd="sng" algn="ctr">
                      <a:solidFill>
                        <a:schemeClr val="accent1"/>
                      </a:solidFill>
                      <a:prstDash val="solid"/>
                      <a:round/>
                      <a:headEnd type="none" w="med" len="med"/>
                      <a:tailEnd type="none" w="med" len="med"/>
                    </a:lnL>
                    <a:lnR w="12700" cmpd="sng">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400" b="0" i="0">
                          <a:solidFill>
                            <a:schemeClr val="dk1"/>
                          </a:solidFill>
                          <a:latin typeface="Arial"/>
                          <a:ea typeface="+mn-ea"/>
                          <a:cs typeface="+mn-cs"/>
                        </a:rPr>
                        <a:t>absorbância</a:t>
                      </a:r>
                    </a:p>
                  </a:txBody>
                  <a:tcPr marR="72000" marT="43200" marB="43200" anchor="ctr">
                    <a:lnL w="12700" cmpd="sng">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000">
                <a:tc>
                  <a:txBody>
                    <a:bodyPr/>
                    <a:lstStyle/>
                    <a:p>
                      <a:pPr marL="0" marR="0" indent="0" algn="l" defTabSz="685800">
                        <a:lnSpc>
                          <a:spcPct val="100000"/>
                        </a:lnSpc>
                        <a:spcBef>
                          <a:spcPts val="0"/>
                        </a:spcBef>
                        <a:spcAft>
                          <a:spcPts val="0"/>
                        </a:spcAft>
                        <a:buNone/>
                      </a:pPr>
                      <a:r>
                        <a:rPr lang="en-US" sz="1400" b="0" i="0">
                          <a:solidFill>
                            <a:srgbClr val="4D4D4D"/>
                          </a:solidFill>
                          <a:latin typeface="Arial"/>
                          <a:ea typeface="+mn-ea"/>
                          <a:cs typeface="+mn-cs"/>
                        </a:rPr>
                        <a:t>b</a:t>
                      </a:r>
                    </a:p>
                  </a:txBody>
                  <a:tcPr marR="72000" marT="43200" marB="43200" anchor="ctr">
                    <a:lnL w="9525" cap="flat" cmpd="sng" algn="ctr">
                      <a:solidFill>
                        <a:schemeClr val="accent1"/>
                      </a:solidFill>
                      <a:prstDash val="solid"/>
                      <a:round/>
                      <a:headEnd type="none" w="med" len="med"/>
                      <a:tailEnd type="none" w="med" len="med"/>
                    </a:lnL>
                    <a:lnR w="12700" cmpd="sng">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400" b="0" i="0">
                          <a:solidFill>
                            <a:schemeClr val="dk1"/>
                          </a:solidFill>
                          <a:latin typeface="Arial"/>
                          <a:ea typeface="+mn-ea"/>
                          <a:cs typeface="+mn-cs"/>
                        </a:rPr>
                        <a:t>caminho óptico</a:t>
                      </a:r>
                      <a:r>
                        <a:rPr lang="en-US" sz="1400" b="0" i="0" baseline="0">
                          <a:solidFill>
                            <a:schemeClr val="dk1"/>
                          </a:solidFill>
                          <a:latin typeface="Arial"/>
                          <a:ea typeface="+mn-ea"/>
                          <a:cs typeface="+mn-cs"/>
                        </a:rPr>
                        <a:t> (cm)</a:t>
                      </a:r>
                    </a:p>
                  </a:txBody>
                  <a:tcPr marR="72000" marT="43200" marB="43200" anchor="ctr">
                    <a:lnL w="12700" cmpd="sng">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000">
                <a:tc>
                  <a:txBody>
                    <a:bodyPr/>
                    <a:lstStyle/>
                    <a:p>
                      <a:pPr marL="0" marR="0" indent="0" algn="l" defTabSz="685800">
                        <a:lnSpc>
                          <a:spcPct val="100000"/>
                        </a:lnSpc>
                        <a:spcBef>
                          <a:spcPts val="0"/>
                        </a:spcBef>
                        <a:spcAft>
                          <a:spcPts val="0"/>
                        </a:spcAft>
                        <a:buNone/>
                      </a:pPr>
                      <a:r>
                        <a:rPr lang="en-US" sz="1400" b="0" i="0">
                          <a:solidFill>
                            <a:srgbClr val="4D4D4D"/>
                          </a:solidFill>
                          <a:latin typeface="Arial"/>
                          <a:ea typeface="+mn-ea"/>
                          <a:cs typeface="+mn-cs"/>
                        </a:rPr>
                        <a:t>c</a:t>
                      </a:r>
                    </a:p>
                  </a:txBody>
                  <a:tcPr marR="72000" marT="43200" marB="43200" anchor="ctr">
                    <a:lnL w="9525" cap="flat" cmpd="sng" algn="ctr">
                      <a:solidFill>
                        <a:schemeClr val="accent1"/>
                      </a:solidFill>
                      <a:prstDash val="solid"/>
                      <a:round/>
                      <a:headEnd type="none" w="med" len="med"/>
                      <a:tailEnd type="none" w="med" len="med"/>
                    </a:lnL>
                    <a:lnR w="12700" cmpd="sng">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400" b="0" i="0">
                          <a:solidFill>
                            <a:schemeClr val="dk1"/>
                          </a:solidFill>
                          <a:latin typeface="Arial"/>
                          <a:ea typeface="+mn-ea"/>
                          <a:cs typeface="+mn-cs"/>
                        </a:rPr>
                        <a:t>speed of light (3 </a:t>
                      </a:r>
                      <a:r>
                        <a:rPr lang="en-US" sz="1400" b="0" i="0">
                          <a:solidFill>
                            <a:schemeClr val="dk1"/>
                          </a:solidFill>
                          <a:latin typeface="Arial"/>
                          <a:ea typeface="+mn-ea"/>
                          <a:cs typeface="+mn-cs"/>
                          <a:sym typeface="Symbol"/>
                        </a:rPr>
                        <a:t></a:t>
                      </a:r>
                      <a:r>
                        <a:rPr lang="en-US" sz="1400" b="0" i="0">
                          <a:solidFill>
                            <a:schemeClr val="dk1"/>
                          </a:solidFill>
                          <a:latin typeface="Arial"/>
                          <a:ea typeface="+mn-ea"/>
                          <a:cs typeface="+mn-cs"/>
                        </a:rPr>
                        <a:t> 108 ms</a:t>
                      </a:r>
                      <a:r>
                        <a:rPr lang="en-US" sz="1400" b="0" i="0" baseline="30000">
                          <a:solidFill>
                            <a:schemeClr val="dk1"/>
                          </a:solidFill>
                          <a:latin typeface="Arial"/>
                          <a:ea typeface="+mn-ea"/>
                          <a:cs typeface="+mn-cs"/>
                        </a:rPr>
                        <a:t>-1</a:t>
                      </a:r>
                      <a:r>
                        <a:rPr lang="en-US" sz="1400" b="0" i="0">
                          <a:solidFill>
                            <a:schemeClr val="dk1"/>
                          </a:solidFill>
                          <a:latin typeface="Arial"/>
                          <a:ea typeface="+mn-ea"/>
                          <a:cs typeface="+mn-cs"/>
                        </a:rPr>
                        <a:t>)</a:t>
                      </a:r>
                    </a:p>
                  </a:txBody>
                  <a:tcPr marR="72000" marT="43200" marB="43200" anchor="ctr">
                    <a:lnL w="12700" cmpd="sng">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8000">
                <a:tc>
                  <a:txBody>
                    <a:bodyPr/>
                    <a:lstStyle/>
                    <a:p>
                      <a:pPr marL="0" marR="0" indent="0" algn="l" defTabSz="685800">
                        <a:lnSpc>
                          <a:spcPct val="100000"/>
                        </a:lnSpc>
                        <a:spcBef>
                          <a:spcPts val="0"/>
                        </a:spcBef>
                        <a:spcAft>
                          <a:spcPts val="0"/>
                        </a:spcAft>
                        <a:buNone/>
                      </a:pPr>
                      <a:r>
                        <a:rPr lang="en-US" sz="1400" b="0" i="0">
                          <a:solidFill>
                            <a:srgbClr val="4D4D4D"/>
                          </a:solidFill>
                          <a:latin typeface="Symbol"/>
                          <a:ea typeface="+mn-ea"/>
                          <a:cs typeface="+mn-cs"/>
                        </a:rPr>
                        <a:t>e</a:t>
                      </a:r>
                    </a:p>
                  </a:txBody>
                  <a:tcPr marR="72000" marT="43200" marB="43200" anchor="ctr">
                    <a:lnL w="9525" cap="flat" cmpd="sng" algn="ctr">
                      <a:solidFill>
                        <a:schemeClr val="accent1"/>
                      </a:solidFill>
                      <a:prstDash val="solid"/>
                      <a:round/>
                      <a:headEnd type="none" w="med" len="med"/>
                      <a:tailEnd type="none" w="med" len="med"/>
                    </a:lnL>
                    <a:lnR w="12700" cmpd="sng">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400" b="0" i="0">
                          <a:solidFill>
                            <a:schemeClr val="dk1"/>
                          </a:solidFill>
                          <a:latin typeface="Arial"/>
                          <a:ea typeface="+mn-ea"/>
                          <a:cs typeface="+mn-cs"/>
                        </a:rPr>
                        <a:t>coeficiente de extinção ou absortividade molar (lmol</a:t>
                      </a:r>
                      <a:r>
                        <a:rPr lang="en-US" sz="1400" b="0" i="0" baseline="30000">
                          <a:solidFill>
                            <a:schemeClr val="dk1"/>
                          </a:solidFill>
                          <a:latin typeface="Arial"/>
                          <a:ea typeface="+mn-ea"/>
                          <a:cs typeface="+mn-cs"/>
                        </a:rPr>
                        <a:t>-1</a:t>
                      </a:r>
                      <a:r>
                        <a:rPr lang="en-US" sz="1400" b="0" i="0">
                          <a:solidFill>
                            <a:schemeClr val="dk1"/>
                          </a:solidFill>
                          <a:latin typeface="Arial"/>
                          <a:ea typeface="+mn-ea"/>
                          <a:cs typeface="+mn-cs"/>
                        </a:rPr>
                        <a:t>cm</a:t>
                      </a:r>
                      <a:r>
                        <a:rPr lang="en-US" sz="1400" b="0" i="0" baseline="30000">
                          <a:solidFill>
                            <a:schemeClr val="dk1"/>
                          </a:solidFill>
                          <a:latin typeface="Arial"/>
                          <a:ea typeface="+mn-ea"/>
                          <a:cs typeface="+mn-cs"/>
                        </a:rPr>
                        <a:t>-1</a:t>
                      </a:r>
                      <a:r>
                        <a:rPr lang="en-US" sz="1400" b="0" i="0">
                          <a:solidFill>
                            <a:schemeClr val="dk1"/>
                          </a:solidFill>
                          <a:latin typeface="Arial"/>
                          <a:ea typeface="+mn-ea"/>
                          <a:cs typeface="+mn-cs"/>
                        </a:rPr>
                        <a:t>)</a:t>
                      </a:r>
                    </a:p>
                  </a:txBody>
                  <a:tcPr marR="72000" marT="43200" marB="43200" anchor="ctr">
                    <a:lnL w="12700" cmpd="sng">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8000">
                <a:tc>
                  <a:txBody>
                    <a:bodyPr/>
                    <a:lstStyle/>
                    <a:p>
                      <a:pPr marL="0" algn="l" defTabSz="685800">
                        <a:buNone/>
                      </a:pPr>
                      <a:r>
                        <a:rPr lang="en-US" sz="1400" b="0" i="0">
                          <a:solidFill>
                            <a:srgbClr val="4D4D4D"/>
                          </a:solidFill>
                          <a:latin typeface="Arial"/>
                          <a:ea typeface="+mn-ea"/>
                          <a:cs typeface="+mn-cs"/>
                        </a:rPr>
                        <a:t>E</a:t>
                      </a:r>
                    </a:p>
                  </a:txBody>
                  <a:tcPr marR="72000" marT="43200" marB="43200" anchor="ctr">
                    <a:lnL w="9525" cap="flat" cmpd="sng" algn="ctr">
                      <a:solidFill>
                        <a:schemeClr val="accent1"/>
                      </a:solidFill>
                      <a:prstDash val="solid"/>
                      <a:round/>
                      <a:headEnd type="none" w="med" len="med"/>
                      <a:tailEnd type="none" w="med" len="med"/>
                    </a:lnL>
                    <a:lnR w="12700" cmpd="sng">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a:buNone/>
                      </a:pPr>
                      <a:r>
                        <a:rPr lang="en-US" sz="1400" b="0" i="0">
                          <a:solidFill>
                            <a:schemeClr val="dk1"/>
                          </a:solidFill>
                          <a:latin typeface="Arial"/>
                          <a:ea typeface="+mn-ea"/>
                          <a:cs typeface="+mn-cs"/>
                        </a:rPr>
                        <a:t>oscilação do campo elétrico</a:t>
                      </a:r>
                    </a:p>
                  </a:txBody>
                  <a:tcPr marR="72000" marT="43200" marB="43200" anchor="ctr">
                    <a:lnL w="12700" cmpd="sng">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8000">
                <a:tc>
                  <a:txBody>
                    <a:bodyPr/>
                    <a:lstStyle/>
                    <a:p>
                      <a:pPr marL="0" algn="l" defTabSz="685800">
                        <a:buNone/>
                      </a:pPr>
                      <a:r>
                        <a:rPr lang="en-US" sz="1400" b="0" i="1">
                          <a:solidFill>
                            <a:srgbClr val="4D4D4D"/>
                          </a:solidFill>
                          <a:latin typeface="Arial"/>
                          <a:ea typeface="+mn-ea"/>
                          <a:cs typeface="+mn-cs"/>
                        </a:rPr>
                        <a:t>E</a:t>
                      </a:r>
                    </a:p>
                  </a:txBody>
                  <a:tcPr marR="72000" marT="43200" marB="43200" anchor="ctr">
                    <a:lnL w="9525" cap="flat" cmpd="sng" algn="ctr">
                      <a:solidFill>
                        <a:schemeClr val="accent1"/>
                      </a:solidFill>
                      <a:prstDash val="solid"/>
                      <a:round/>
                      <a:headEnd type="none" w="med" len="med"/>
                      <a:tailEnd type="none" w="med" len="med"/>
                    </a:lnL>
                    <a:lnR w="12700" cmpd="sng">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a:buNone/>
                      </a:pPr>
                      <a:r>
                        <a:rPr lang="en-US" sz="1400" b="0" i="0">
                          <a:solidFill>
                            <a:schemeClr val="dk1"/>
                          </a:solidFill>
                          <a:latin typeface="Arial"/>
                          <a:ea typeface="+mn-ea"/>
                          <a:cs typeface="+mn-cs"/>
                        </a:rPr>
                        <a:t>energia</a:t>
                      </a:r>
                    </a:p>
                  </a:txBody>
                  <a:tcPr marR="72000" marT="43200" marB="43200" anchor="ctr">
                    <a:lnL w="12700" cmpd="sng">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8000">
                <a:tc>
                  <a:txBody>
                    <a:bodyPr/>
                    <a:lstStyle/>
                    <a:p>
                      <a:pPr marL="0" algn="l" defTabSz="685800">
                        <a:buNone/>
                      </a:pPr>
                      <a:r>
                        <a:rPr lang="en-US" sz="1400" b="0" i="0">
                          <a:solidFill>
                            <a:srgbClr val="4D4D4D"/>
                          </a:solidFill>
                          <a:latin typeface="Arial"/>
                          <a:ea typeface="+mn-ea"/>
                          <a:cs typeface="+mn-cs"/>
                        </a:rPr>
                        <a:t>FTIR</a:t>
                      </a:r>
                    </a:p>
                  </a:txBody>
                  <a:tcPr marR="72000" marT="43200" marB="43200" anchor="ctr">
                    <a:lnL w="9525" cap="flat" cmpd="sng" algn="ctr">
                      <a:solidFill>
                        <a:schemeClr val="accent1"/>
                      </a:solidFill>
                      <a:prstDash val="solid"/>
                      <a:round/>
                      <a:headEnd type="none" w="med" len="med"/>
                      <a:tailEnd type="none" w="med" len="med"/>
                    </a:lnL>
                    <a:lnR w="12700" cmpd="sng">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a:buNone/>
                      </a:pPr>
                      <a:r>
                        <a:rPr lang="en-US" sz="1400" b="0" i="0" dirty="0">
                          <a:solidFill>
                            <a:schemeClr val="dk1"/>
                          </a:solidFill>
                          <a:latin typeface="Arial"/>
                          <a:ea typeface="+mn-ea"/>
                          <a:cs typeface="+mn-cs"/>
                        </a:rPr>
                        <a:t>﻿</a:t>
                      </a:r>
                      <a:r>
                        <a:rPr lang="en-US" sz="1400" b="0" i="0" dirty="0" err="1">
                          <a:solidFill>
                            <a:schemeClr val="dk1"/>
                          </a:solidFill>
                          <a:latin typeface="Arial"/>
                          <a:ea typeface="+mn-ea"/>
                          <a:cs typeface="+mn-cs"/>
                        </a:rPr>
                        <a:t>Infravermelho</a:t>
                      </a:r>
                      <a:r>
                        <a:rPr lang="en-US" sz="1400" b="0" i="0" dirty="0">
                          <a:solidFill>
                            <a:schemeClr val="dk1"/>
                          </a:solidFill>
                          <a:latin typeface="Arial"/>
                          <a:ea typeface="+mn-ea"/>
                          <a:cs typeface="+mn-cs"/>
                        </a:rPr>
                        <a:t> </a:t>
                      </a:r>
                      <a:r>
                        <a:rPr lang="en-US" sz="1400" b="0" i="0" dirty="0" err="1">
                          <a:solidFill>
                            <a:schemeClr val="dk1"/>
                          </a:solidFill>
                          <a:latin typeface="Arial"/>
                          <a:ea typeface="+mn-ea"/>
                          <a:cs typeface="+mn-cs"/>
                        </a:rPr>
                        <a:t>por</a:t>
                      </a:r>
                      <a:r>
                        <a:rPr lang="en-US" sz="1400" b="0" i="0" dirty="0">
                          <a:solidFill>
                            <a:schemeClr val="dk1"/>
                          </a:solidFill>
                          <a:latin typeface="Arial"/>
                          <a:ea typeface="+mn-ea"/>
                          <a:cs typeface="+mn-cs"/>
                        </a:rPr>
                        <a:t> </a:t>
                      </a:r>
                      <a:r>
                        <a:rPr lang="en-US" sz="1400" b="0" i="0" dirty="0" err="1">
                          <a:solidFill>
                            <a:schemeClr val="dk1"/>
                          </a:solidFill>
                          <a:latin typeface="Arial"/>
                          <a:ea typeface="+mn-ea"/>
                          <a:cs typeface="+mn-cs"/>
                        </a:rPr>
                        <a:t>transformada</a:t>
                      </a:r>
                      <a:r>
                        <a:rPr lang="en-US" sz="1400" b="0" i="0" dirty="0">
                          <a:solidFill>
                            <a:schemeClr val="dk1"/>
                          </a:solidFill>
                          <a:latin typeface="Arial"/>
                          <a:ea typeface="+mn-ea"/>
                          <a:cs typeface="+mn-cs"/>
                        </a:rPr>
                        <a:t> de Fourier  </a:t>
                      </a:r>
                    </a:p>
                  </a:txBody>
                  <a:tcPr marR="72000" marT="43200" marB="43200" anchor="ctr">
                    <a:lnL w="12700" cmpd="sng">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8000">
                <a:tc>
                  <a:txBody>
                    <a:bodyPr/>
                    <a:lstStyle/>
                    <a:p>
                      <a:pPr marL="0" algn="l" defTabSz="685800">
                        <a:buNone/>
                      </a:pPr>
                      <a:r>
                        <a:rPr lang="en-US" sz="1400" b="0" i="0" baseline="0">
                          <a:solidFill>
                            <a:srgbClr val="4D4D4D"/>
                          </a:solidFill>
                          <a:latin typeface="Arial"/>
                          <a:ea typeface="+mn-ea"/>
                          <a:cs typeface="+mn-cs"/>
                        </a:rPr>
                        <a:t>h</a:t>
                      </a:r>
                    </a:p>
                  </a:txBody>
                  <a:tcPr marR="72000" marT="43200" marB="43200" anchor="ctr">
                    <a:lnL w="9525" cap="flat" cmpd="sng" algn="ctr">
                      <a:solidFill>
                        <a:schemeClr val="accent1"/>
                      </a:solidFill>
                      <a:prstDash val="solid"/>
                      <a:round/>
                      <a:headEnd type="none" w="med" len="med"/>
                      <a:tailEnd type="none" w="med" len="med"/>
                    </a:lnL>
                    <a:lnR w="12700" cmpd="sng">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400" b="0" i="0">
                          <a:solidFill>
                            <a:schemeClr val="dk1"/>
                          </a:solidFill>
                          <a:latin typeface="Arial"/>
                          <a:ea typeface="+mn-ea"/>
                          <a:cs typeface="+mn-cs"/>
                        </a:rPr>
                        <a:t>Constante de Planck (6,62 </a:t>
                      </a:r>
                      <a:r>
                        <a:rPr lang="en-US" sz="1400" b="0" i="0">
                          <a:solidFill>
                            <a:schemeClr val="dk1"/>
                          </a:solidFill>
                          <a:latin typeface="Arial"/>
                          <a:ea typeface="+mn-ea"/>
                          <a:cs typeface="+mn-cs"/>
                          <a:sym typeface="Symbol"/>
                        </a:rPr>
                        <a:t></a:t>
                      </a:r>
                      <a:r>
                        <a:rPr lang="en-US" sz="1400" b="0" i="0">
                          <a:solidFill>
                            <a:schemeClr val="dk1"/>
                          </a:solidFill>
                          <a:latin typeface="Arial"/>
                          <a:ea typeface="+mn-ea"/>
                          <a:cs typeface="+mn-cs"/>
                        </a:rPr>
                        <a:t> 10</a:t>
                      </a:r>
                      <a:r>
                        <a:rPr lang="en-US" sz="1400" b="0" i="0" baseline="30000">
                          <a:solidFill>
                            <a:schemeClr val="dk1"/>
                          </a:solidFill>
                          <a:latin typeface="Arial"/>
                          <a:ea typeface="+mn-ea"/>
                          <a:cs typeface="+mn-cs"/>
                        </a:rPr>
                        <a:t>-34</a:t>
                      </a:r>
                      <a:r>
                        <a:rPr lang="en-US" sz="1400" b="0" i="0">
                          <a:solidFill>
                            <a:schemeClr val="dk1"/>
                          </a:solidFill>
                          <a:latin typeface="Arial"/>
                          <a:ea typeface="+mn-ea"/>
                          <a:cs typeface="+mn-cs"/>
                        </a:rPr>
                        <a:t> Js)</a:t>
                      </a:r>
                    </a:p>
                  </a:txBody>
                  <a:tcPr marR="72000" marT="43200" marB="43200" anchor="ctr">
                    <a:lnL w="12700" cmpd="sng">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8000">
                <a:tc>
                  <a:txBody>
                    <a:bodyPr/>
                    <a:lstStyle/>
                    <a:p>
                      <a:pPr marL="0" algn="l" defTabSz="685800">
                        <a:buNone/>
                      </a:pPr>
                      <a:r>
                        <a:rPr lang="en-US" sz="1400" b="0" i="0">
                          <a:solidFill>
                            <a:schemeClr val="dk1"/>
                          </a:solidFill>
                          <a:latin typeface="Arial"/>
                          <a:ea typeface="+mn-ea"/>
                          <a:cs typeface="+mn-cs"/>
                        </a:rPr>
                        <a:t>I</a:t>
                      </a:r>
                    </a:p>
                  </a:txBody>
                  <a:tcPr marR="72000" marT="43200" marB="43200" anchor="ctr">
                    <a:lnL w="9525" cap="flat" cmpd="sng" algn="ctr">
                      <a:solidFill>
                        <a:schemeClr val="accent1"/>
                      </a:solidFill>
                      <a:prstDash val="solid"/>
                      <a:round/>
                      <a:headEnd type="none" w="med" len="med"/>
                      <a:tailEnd type="none" w="med" len="med"/>
                    </a:lnL>
                    <a:lnR w="12700" cmpd="sng">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a:buNone/>
                      </a:pPr>
                      <a:r>
                        <a:rPr lang="en-US" sz="1400" b="0" i="0">
                          <a:solidFill>
                            <a:schemeClr val="dk1"/>
                          </a:solidFill>
                          <a:latin typeface="Arial"/>
                          <a:ea typeface="+mn-ea"/>
                          <a:cs typeface="+mn-cs"/>
                        </a:rPr>
                        <a:t>radiação transmitida </a:t>
                      </a:r>
                    </a:p>
                  </a:txBody>
                  <a:tcPr marR="72000" marT="43200" marB="43200" anchor="ctr">
                    <a:lnL w="12700" cmpd="sng">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88000">
                <a:tc>
                  <a:txBody>
                    <a:bodyPr/>
                    <a:lstStyle/>
                    <a:p>
                      <a:pPr marL="0" algn="l" defTabSz="685800">
                        <a:buNone/>
                      </a:pPr>
                      <a:r>
                        <a:rPr lang="en-US" sz="1400" b="0" i="0">
                          <a:solidFill>
                            <a:schemeClr val="dk1"/>
                          </a:solidFill>
                          <a:latin typeface="Arial"/>
                          <a:ea typeface="+mn-ea"/>
                          <a:cs typeface="+mn-cs"/>
                        </a:rPr>
                        <a:t>I</a:t>
                      </a:r>
                      <a:r>
                        <a:rPr lang="en-US" sz="1400" b="0" i="0" baseline="-25000">
                          <a:solidFill>
                            <a:schemeClr val="dk1"/>
                          </a:solidFill>
                          <a:latin typeface="Arial"/>
                          <a:ea typeface="+mn-ea"/>
                          <a:cs typeface="+mn-cs"/>
                        </a:rPr>
                        <a:t>0</a:t>
                      </a:r>
                    </a:p>
                  </a:txBody>
                  <a:tcPr marR="72000" marT="43200" marB="43200" anchor="ctr">
                    <a:lnL w="9525" cap="flat" cmpd="sng" algn="ctr">
                      <a:solidFill>
                        <a:schemeClr val="accent1"/>
                      </a:solidFill>
                      <a:prstDash val="solid"/>
                      <a:round/>
                      <a:headEnd type="none" w="med" len="med"/>
                      <a:tailEnd type="none" w="med" len="med"/>
                    </a:lnL>
                    <a:lnR w="12700" cmpd="sng">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a:buNone/>
                      </a:pPr>
                      <a:r>
                        <a:rPr lang="en-US" sz="1400" b="0" i="0">
                          <a:solidFill>
                            <a:schemeClr val="dk1"/>
                          </a:solidFill>
                          <a:latin typeface="Arial"/>
                          <a:ea typeface="+mn-ea"/>
                          <a:cs typeface="+mn-cs"/>
                        </a:rPr>
                        <a:t>radiação incidente</a:t>
                      </a:r>
                    </a:p>
                  </a:txBody>
                  <a:tcPr marR="72000" marT="43200" marB="43200" anchor="ctr">
                    <a:lnL w="12700" cmpd="sng">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8000">
                <a:tc>
                  <a:txBody>
                    <a:bodyPr/>
                    <a:lstStyle/>
                    <a:p>
                      <a:pPr marL="0" marR="0" indent="0" algn="l" defTabSz="685800">
                        <a:lnSpc>
                          <a:spcPct val="100000"/>
                        </a:lnSpc>
                        <a:spcBef>
                          <a:spcPts val="0"/>
                        </a:spcBef>
                        <a:spcAft>
                          <a:spcPts val="0"/>
                        </a:spcAft>
                        <a:buNone/>
                      </a:pPr>
                      <a:r>
                        <a:rPr lang="en-US" sz="1400" b="0" i="0">
                          <a:solidFill>
                            <a:srgbClr val="4D4D4D"/>
                          </a:solidFill>
                          <a:latin typeface="Symbol"/>
                          <a:ea typeface="+mn-ea"/>
                          <a:cs typeface="+mn-cs"/>
                        </a:rPr>
                        <a:t>l</a:t>
                      </a:r>
                    </a:p>
                  </a:txBody>
                  <a:tcPr marR="72000" marT="43200" marB="43200" anchor="ctr">
                    <a:lnL w="9525" cap="flat" cmpd="sng" algn="ctr">
                      <a:solidFill>
                        <a:schemeClr val="accent1"/>
                      </a:solidFill>
                      <a:prstDash val="solid"/>
                      <a:round/>
                      <a:headEnd type="none" w="med" len="med"/>
                      <a:tailEnd type="none" w="med" len="med"/>
                    </a:lnL>
                    <a:lnR w="12700" cmpd="sng">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400" b="0" i="0">
                          <a:solidFill>
                            <a:srgbClr val="4D4D4D"/>
                          </a:solidFill>
                          <a:latin typeface="Arial"/>
                          <a:ea typeface="+mn-ea"/>
                          <a:cs typeface="+mn-cs"/>
                        </a:rPr>
                        <a:t>comprimento de onda</a:t>
                      </a:r>
                    </a:p>
                  </a:txBody>
                  <a:tcPr marR="72000" marT="43200" marB="43200" anchor="ctr">
                    <a:lnL w="12700" cmpd="sng">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88000">
                <a:tc>
                  <a:txBody>
                    <a:bodyPr/>
                    <a:lstStyle/>
                    <a:p>
                      <a:pPr marL="0" algn="l" defTabSz="685800">
                        <a:buNone/>
                      </a:pPr>
                      <a:r>
                        <a:rPr lang="en-US" sz="1400" b="0" i="0">
                          <a:solidFill>
                            <a:srgbClr val="4D4D4D"/>
                          </a:solidFill>
                          <a:latin typeface="Arial"/>
                          <a:ea typeface="+mn-ea"/>
                          <a:cs typeface="+mn-cs"/>
                        </a:rPr>
                        <a:t>T</a:t>
                      </a:r>
                    </a:p>
                  </a:txBody>
                  <a:tcPr marR="72000" marT="43200" marB="43200" anchor="ctr">
                    <a:lnL w="9525" cap="flat" cmpd="sng" algn="ctr">
                      <a:solidFill>
                        <a:schemeClr val="accent1"/>
                      </a:solidFill>
                      <a:prstDash val="solid"/>
                      <a:round/>
                      <a:headEnd type="none" w="med" len="med"/>
                      <a:tailEnd type="none" w="med" len="med"/>
                    </a:lnL>
                    <a:lnR w="12700" cmpd="sng">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de-DE" sz="1400" b="0" i="0">
                          <a:solidFill>
                            <a:srgbClr val="4D4D4D"/>
                          </a:solidFill>
                          <a:latin typeface="Arial"/>
                          <a:ea typeface="+mn-ea"/>
                          <a:cs typeface="+mn-cs"/>
                        </a:rPr>
                        <a:t>transmitância</a:t>
                      </a:r>
                    </a:p>
                  </a:txBody>
                  <a:tcPr marR="72000" marT="43200" marB="43200" anchor="ctr">
                    <a:lnL w="12700" cmpd="sng">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88000">
                <a:tc>
                  <a:txBody>
                    <a:bodyPr/>
                    <a:lstStyle/>
                    <a:p>
                      <a:pPr marL="0" algn="l" defTabSz="685800">
                        <a:buNone/>
                      </a:pPr>
                      <a:r>
                        <a:rPr lang="en-US" sz="1400" b="0" i="0">
                          <a:solidFill>
                            <a:srgbClr val="4D4D4D"/>
                          </a:solidFill>
                          <a:latin typeface="Arial"/>
                          <a:ea typeface="+mn-ea"/>
                          <a:cs typeface="+mn-cs"/>
                        </a:rPr>
                        <a:t>UV-VIS</a:t>
                      </a:r>
                    </a:p>
                  </a:txBody>
                  <a:tcPr marR="72000" marT="43200" marB="43200" anchor="ctr">
                    <a:lnL w="9525" cap="flat" cmpd="sng" algn="ctr">
                      <a:solidFill>
                        <a:schemeClr val="accent1"/>
                      </a:solidFill>
                      <a:prstDash val="solid"/>
                      <a:round/>
                      <a:headEnd type="none" w="med" len="med"/>
                      <a:tailEnd type="none" w="med" len="med"/>
                    </a:lnL>
                    <a:lnR w="12700" cmpd="sng">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400" b="0" i="0">
                          <a:solidFill>
                            <a:srgbClr val="4D4D4D"/>
                          </a:solidFill>
                          <a:latin typeface="Arial"/>
                          <a:ea typeface="+mn-ea"/>
                          <a:cs typeface="+mn-cs"/>
                        </a:rPr>
                        <a:t>ultravioleta</a:t>
                      </a:r>
                      <a:r>
                        <a:rPr lang="de-DE" sz="1400" b="0" i="0" baseline="0">
                          <a:solidFill>
                            <a:srgbClr val="4D4D4D"/>
                          </a:solidFill>
                          <a:latin typeface="Arial"/>
                          <a:ea typeface="+mn-ea"/>
                          <a:cs typeface="+mn-cs"/>
                        </a:rPr>
                        <a:t> – visível</a:t>
                      </a:r>
                    </a:p>
                  </a:txBody>
                  <a:tcPr marR="72000" marT="43200" marB="43200" anchor="ctr">
                    <a:lnL w="12700" cmpd="sng">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88000">
                <a:tc>
                  <a:txBody>
                    <a:bodyPr/>
                    <a:lstStyle/>
                    <a:p>
                      <a:pPr marL="0" algn="l" defTabSz="685800">
                        <a:buNone/>
                      </a:pPr>
                      <a:r>
                        <a:rPr lang="en-US" sz="1400" b="0" i="1" baseline="0">
                          <a:solidFill>
                            <a:srgbClr val="4D4D4D"/>
                          </a:solidFill>
                          <a:latin typeface="Arial Narrow"/>
                          <a:ea typeface="+mn-ea"/>
                          <a:cs typeface="+mn-cs"/>
                        </a:rPr>
                        <a:t>v</a:t>
                      </a:r>
                    </a:p>
                  </a:txBody>
                  <a:tcPr marR="72000" marT="43200" marB="43200" anchor="ctr">
                    <a:lnL w="9525" cap="flat" cmpd="sng" algn="ctr">
                      <a:solidFill>
                        <a:schemeClr val="accent1"/>
                      </a:solidFill>
                      <a:prstDash val="solid"/>
                      <a:round/>
                      <a:headEnd type="none" w="med" len="med"/>
                      <a:tailEnd type="none" w="med" len="med"/>
                    </a:lnL>
                    <a:lnR w="12700" cmpd="sng">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400" b="0" i="0">
                          <a:solidFill>
                            <a:schemeClr val="dk1"/>
                          </a:solidFill>
                          <a:latin typeface="Arial"/>
                          <a:ea typeface="+mn-ea"/>
                          <a:cs typeface="+mn-cs"/>
                        </a:rPr>
                        <a:t>frequência (s</a:t>
                      </a:r>
                      <a:r>
                        <a:rPr lang="en-US" sz="1400" b="0" i="0" baseline="30000">
                          <a:solidFill>
                            <a:schemeClr val="dk1"/>
                          </a:solidFill>
                          <a:latin typeface="Arial"/>
                          <a:ea typeface="+mn-ea"/>
                          <a:cs typeface="+mn-cs"/>
                        </a:rPr>
                        <a:t>-1</a:t>
                      </a:r>
                      <a:r>
                        <a:rPr lang="en-US" sz="1400" b="0" i="0">
                          <a:solidFill>
                            <a:schemeClr val="dk1"/>
                          </a:solidFill>
                          <a:latin typeface="Arial"/>
                          <a:ea typeface="+mn-ea"/>
                          <a:cs typeface="+mn-cs"/>
                        </a:rPr>
                        <a:t>)</a:t>
                      </a:r>
                    </a:p>
                  </a:txBody>
                  <a:tcPr marR="72000" marT="43200" marB="43200" anchor="ctr">
                    <a:lnL w="12700" cmpd="sng">
                      <a:noFill/>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grpSp>
        <p:nvGrpSpPr>
          <p:cNvPr id="10" name="Group 9"/>
          <p:cNvGrpSpPr/>
          <p:nvPr/>
        </p:nvGrpSpPr>
        <p:grpSpPr>
          <a:xfrm>
            <a:off x="0" y="6085641"/>
            <a:ext cx="619067" cy="246221"/>
            <a:chOff x="1689099" y="6028267"/>
            <a:chExt cx="1087983" cy="246221"/>
          </a:xfrm>
        </p:grpSpPr>
        <p:sp>
          <p:nvSpPr>
            <p:cNvPr id="11" name="Action Button: Custom 10">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Chevron 11">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Chevron 12">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Tree>
    <p:extLst>
      <p:ext uri="{BB962C8B-B14F-4D97-AF65-F5344CB8AC3E}">
        <p14:creationId xmlns:p14="http://schemas.microsoft.com/office/powerpoint/2010/main" val="3493932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2" name="Rectangle 2"/>
          <p:cNvSpPr>
            <a:spLocks noGrp="1" noChangeArrowheads="1"/>
          </p:cNvSpPr>
          <p:nvPr>
            <p:ph type="title"/>
          </p:nvPr>
        </p:nvSpPr>
        <p:spPr>
          <a:xfrm>
            <a:off x="228600" y="344085"/>
            <a:ext cx="8686800" cy="996696"/>
          </a:xfrm>
        </p:spPr>
        <p:txBody>
          <a:bodyPr>
            <a:normAutofit fontScale="90000"/>
          </a:bodyPr>
          <a:lstStyle/>
          <a:p>
            <a:pPr algn="l" defTabSz="685800">
              <a:lnSpc>
                <a:spcPct val="100000"/>
              </a:lnSpc>
              <a:spcBef>
                <a:spcPts val="0"/>
              </a:spcBef>
              <a:spcAft>
                <a:spcPts val="300"/>
              </a:spcAft>
              <a:buNone/>
            </a:pPr>
            <a:r>
              <a:rPr lang="en-US" sz="3800" b="0" i="0" dirty="0" err="1">
                <a:solidFill>
                  <a:srgbClr val="000000"/>
                </a:solidFill>
                <a:latin typeface="Arial Narrow"/>
                <a:ea typeface="+mj-ea"/>
                <a:cs typeface="Arial Narrow"/>
              </a:rPr>
              <a:t>Espectroscopia</a:t>
            </a:r>
            <a:r>
              <a:rPr lang="en-US" sz="3800" b="0" i="0" dirty="0">
                <a:solidFill>
                  <a:srgbClr val="000000"/>
                </a:solidFill>
                <a:latin typeface="Arial Narrow"/>
                <a:ea typeface="+mj-ea"/>
                <a:cs typeface="Arial Narrow"/>
              </a:rPr>
              <a:t> molecular</a:t>
            </a:r>
            <a:br>
              <a:rPr lang="en-US" sz="34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Geral</a:t>
            </a:r>
            <a:endParaRPr lang="en-US" sz="3100" b="0" i="0" dirty="0">
              <a:solidFill>
                <a:srgbClr val="000000"/>
              </a:solidFill>
              <a:latin typeface="Arial Narrow"/>
              <a:ea typeface="+mj-ea"/>
              <a:cs typeface="Arial Narrow"/>
            </a:endParaRPr>
          </a:p>
        </p:txBody>
      </p:sp>
      <p:sp>
        <p:nvSpPr>
          <p:cNvPr id="13" name="Content Placeholder 19"/>
          <p:cNvSpPr>
            <a:spLocks noGrp="1"/>
          </p:cNvSpPr>
          <p:nvPr>
            <p:ph sz="half" idx="1"/>
          </p:nvPr>
        </p:nvSpPr>
        <p:spPr>
          <a:xfrm>
            <a:off x="230400" y="1512000"/>
            <a:ext cx="4270248" cy="4562856"/>
          </a:xfrm>
        </p:spPr>
        <p:txBody>
          <a:bodyPr>
            <a:noAutofit/>
          </a:bodyPr>
          <a:lstStyle/>
          <a:p>
            <a:pPr marL="0" indent="0" algn="l" defTabSz="685800">
              <a:lnSpc>
                <a:spcPct val="100000"/>
              </a:lnSpc>
              <a:spcBef>
                <a:spcPts val="1400"/>
              </a:spcBef>
              <a:spcAft>
                <a:spcPts val="300"/>
              </a:spcAft>
              <a:buNone/>
            </a:pPr>
            <a:r>
              <a:rPr lang="en-US" sz="2000" b="0" i="0" dirty="0">
                <a:solidFill>
                  <a:srgbClr val="000000"/>
                </a:solidFill>
                <a:latin typeface="Arial"/>
                <a:ea typeface="+mn-ea"/>
                <a:cs typeface="Arial"/>
              </a:rPr>
              <a:t>A </a:t>
            </a:r>
            <a:r>
              <a:rPr lang="en-US" sz="2000" b="0" i="0" dirty="0" err="1">
                <a:solidFill>
                  <a:srgbClr val="000000"/>
                </a:solidFill>
                <a:latin typeface="Arial"/>
                <a:ea typeface="+mn-ea"/>
                <a:cs typeface="Arial"/>
              </a:rPr>
              <a:t>combinação</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átomos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em</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moléculas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cria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estados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energéticos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únicos</a:t>
            </a:r>
            <a:r>
              <a:rPr lang="en-US" sz="2000" b="0" i="0" dirty="0">
                <a:solidFill>
                  <a:srgbClr val="000000"/>
                </a:solidFill>
                <a:latin typeface="Arial"/>
                <a:ea typeface="+mn-ea"/>
                <a:cs typeface="Arial"/>
              </a:rPr>
              <a:t> e, </a:t>
            </a:r>
            <a:r>
              <a:rPr lang="en-US" sz="2000" b="0" i="0" dirty="0" err="1">
                <a:solidFill>
                  <a:srgbClr val="000000"/>
                </a:solidFill>
                <a:latin typeface="Arial"/>
                <a:ea typeface="+mn-ea"/>
                <a:cs typeface="Arial"/>
              </a:rPr>
              <a:t>portanto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espectros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únicos</a:t>
            </a:r>
            <a:r>
              <a:rPr lang="en-US" sz="2000" b="0" i="0" dirty="0">
                <a:solidFill>
                  <a:srgbClr val="000000"/>
                </a:solidFill>
                <a:latin typeface="Arial"/>
                <a:ea typeface="+mn-ea"/>
                <a:cs typeface="Arial"/>
              </a:rPr>
              <a:t> das </a:t>
            </a:r>
            <a:r>
              <a:rPr lang="en-US" sz="2000" b="0" i="0" dirty="0" err="1">
                <a:solidFill>
                  <a:srgbClr val="000000"/>
                </a:solidFill>
                <a:latin typeface="Arial"/>
                <a:ea typeface="+mn-ea"/>
                <a:cs typeface="Arial"/>
              </a:rPr>
              <a:t>transições</a:t>
            </a:r>
            <a:r>
              <a:rPr lang="en-US" sz="2000" b="0" i="0" dirty="0">
                <a:solidFill>
                  <a:srgbClr val="000000"/>
                </a:solidFill>
                <a:latin typeface="Arial"/>
                <a:ea typeface="+mn-ea"/>
                <a:cs typeface="Arial"/>
              </a:rPr>
              <a:t> entre </a:t>
            </a:r>
            <a:r>
              <a:rPr lang="en-US" sz="2000" b="0" i="0" dirty="0" err="1">
                <a:solidFill>
                  <a:srgbClr val="000000"/>
                </a:solidFill>
                <a:latin typeface="Arial"/>
                <a:ea typeface="+mn-ea"/>
                <a:cs typeface="Arial"/>
              </a:rPr>
              <a:t>estados</a:t>
            </a:r>
            <a:r>
              <a:rPr lang="en-US" sz="2000" b="0" i="0" dirty="0">
                <a:solidFill>
                  <a:srgbClr val="000000"/>
                </a:solidFill>
                <a:latin typeface="Arial"/>
                <a:ea typeface="+mn-ea"/>
                <a:cs typeface="Arial"/>
              </a:rPr>
              <a:t>. </a:t>
            </a:r>
          </a:p>
          <a:p>
            <a:pPr marL="0" indent="0" algn="l" defTabSz="685800">
              <a:lnSpc>
                <a:spcPct val="100000"/>
              </a:lnSpc>
              <a:spcBef>
                <a:spcPts val="1400"/>
              </a:spcBef>
              <a:buNone/>
            </a:pPr>
            <a:r>
              <a:rPr lang="en-US" sz="2000" b="0" i="0" dirty="0" err="1">
                <a:solidFill>
                  <a:srgbClr val="000000"/>
                </a:solidFill>
                <a:latin typeface="Arial"/>
                <a:ea typeface="+mn-ea"/>
                <a:cs typeface="Arial"/>
              </a:rPr>
              <a:t>Espectros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moleculares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podem</a:t>
            </a:r>
            <a:r>
              <a:rPr lang="en-US" sz="2000" b="0" i="0" dirty="0">
                <a:solidFill>
                  <a:srgbClr val="000000"/>
                </a:solidFill>
                <a:latin typeface="Arial"/>
                <a:ea typeface="+mn-ea"/>
                <a:cs typeface="Arial"/>
              </a:rPr>
              <a:t> </a:t>
            </a:r>
            <a:br>
              <a:rPr lang="en-US" sz="2000" b="0" i="0" dirty="0">
                <a:solidFill>
                  <a:srgbClr val="000000"/>
                </a:solidFill>
                <a:latin typeface="Arial"/>
                <a:ea typeface="+mn-ea"/>
                <a:cs typeface="Arial"/>
              </a:rPr>
            </a:br>
            <a:r>
              <a:rPr lang="en-US" sz="2000" b="0" i="0" dirty="0" err="1">
                <a:solidFill>
                  <a:srgbClr val="000000"/>
                </a:solidFill>
                <a:latin typeface="Arial"/>
                <a:ea typeface="+mn-ea"/>
                <a:cs typeface="Arial"/>
              </a:rPr>
              <a:t>ser</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obtidos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devido</a:t>
            </a:r>
            <a:r>
              <a:rPr lang="en-US" sz="2000" b="0" i="0" dirty="0">
                <a:solidFill>
                  <a:srgbClr val="000000"/>
                </a:solidFill>
                <a:latin typeface="Arial"/>
                <a:ea typeface="+mn-ea"/>
                <a:cs typeface="Arial"/>
              </a:rPr>
              <a:t> a:</a:t>
            </a:r>
          </a:p>
          <a:p>
            <a:pPr marL="228600" indent="-228600" algn="l" defTabSz="685800">
              <a:lnSpc>
                <a:spcPct val="100000"/>
              </a:lnSpc>
              <a:spcBef>
                <a:spcPts val="700"/>
              </a:spcBef>
              <a:buClr>
                <a:srgbClr val="000000"/>
              </a:buClr>
              <a:buFont typeface="Arial"/>
              <a:buChar char="•"/>
            </a:pPr>
            <a:r>
              <a:rPr lang="en-US" sz="2000" b="0" i="0" dirty="0" err="1">
                <a:solidFill>
                  <a:srgbClr val="000000"/>
                </a:solidFill>
                <a:latin typeface="Arial"/>
                <a:ea typeface="+mn-ea"/>
                <a:cs typeface="Arial"/>
              </a:rPr>
              <a:t>Estados</a:t>
            </a:r>
            <a:r>
              <a:rPr lang="en-US" sz="2000" b="0" i="0" dirty="0">
                <a:solidFill>
                  <a:srgbClr val="000000"/>
                </a:solidFill>
                <a:latin typeface="Arial"/>
                <a:ea typeface="+mn-ea"/>
                <a:cs typeface="Arial"/>
              </a:rPr>
              <a:t> de spin </a:t>
            </a:r>
            <a:r>
              <a:rPr lang="en-US" sz="2000" b="0" i="0" dirty="0" err="1">
                <a:solidFill>
                  <a:srgbClr val="000000"/>
                </a:solidFill>
                <a:latin typeface="Arial"/>
                <a:ea typeface="+mn-ea"/>
                <a:cs typeface="Arial"/>
              </a:rPr>
              <a:t>eletrônico</a:t>
            </a:r>
            <a:endParaRPr lang="en-US" sz="2000" b="0" i="0" dirty="0">
              <a:solidFill>
                <a:srgbClr val="000000"/>
              </a:solidFill>
              <a:latin typeface="Arial"/>
              <a:ea typeface="+mn-ea"/>
              <a:cs typeface="Arial"/>
            </a:endParaRPr>
          </a:p>
          <a:p>
            <a:pPr marL="228600" indent="-228600" algn="l" defTabSz="685800">
              <a:lnSpc>
                <a:spcPct val="100000"/>
              </a:lnSpc>
              <a:spcBef>
                <a:spcPts val="700"/>
              </a:spcBef>
              <a:buClr>
                <a:srgbClr val="000000"/>
              </a:buClr>
              <a:buFont typeface="Arial"/>
              <a:buChar char="•"/>
            </a:pPr>
            <a:r>
              <a:rPr lang="en-US" sz="2000" b="0" i="0" dirty="0" err="1">
                <a:solidFill>
                  <a:srgbClr val="000000"/>
                </a:solidFill>
                <a:latin typeface="Arial"/>
                <a:ea typeface="+mn-ea"/>
                <a:cs typeface="Arial"/>
              </a:rPr>
              <a:t>Rotações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moleculares</a:t>
            </a:r>
            <a:r>
              <a:rPr lang="en-US" sz="2000" b="0" i="0" dirty="0">
                <a:solidFill>
                  <a:srgbClr val="000000"/>
                </a:solidFill>
                <a:latin typeface="Arial"/>
                <a:ea typeface="+mn-ea"/>
                <a:cs typeface="Arial"/>
              </a:rPr>
              <a:t> </a:t>
            </a:r>
          </a:p>
          <a:p>
            <a:pPr marL="228600" indent="-228600" algn="l" defTabSz="685800">
              <a:lnSpc>
                <a:spcPct val="100000"/>
              </a:lnSpc>
              <a:spcBef>
                <a:spcPts val="700"/>
              </a:spcBef>
              <a:buClr>
                <a:srgbClr val="000000"/>
              </a:buClr>
              <a:buFont typeface="Arial"/>
              <a:buChar char="•"/>
            </a:pPr>
            <a:r>
              <a:rPr lang="en-US" sz="2000" b="0" i="0" dirty="0" err="1">
                <a:solidFill>
                  <a:srgbClr val="000000"/>
                </a:solidFill>
                <a:latin typeface="Arial"/>
                <a:ea typeface="+mn-ea"/>
                <a:cs typeface="Arial"/>
              </a:rPr>
              <a:t>Vibração</a:t>
            </a:r>
            <a:r>
              <a:rPr lang="en-US" sz="2000" b="0" i="0" dirty="0">
                <a:solidFill>
                  <a:srgbClr val="000000"/>
                </a:solidFill>
                <a:latin typeface="Arial"/>
                <a:ea typeface="+mn-ea"/>
                <a:cs typeface="Arial"/>
              </a:rPr>
              <a:t> molecular</a:t>
            </a:r>
          </a:p>
          <a:p>
            <a:pPr marL="228600" indent="-228600" algn="l" defTabSz="685800">
              <a:lnSpc>
                <a:spcPct val="100000"/>
              </a:lnSpc>
              <a:spcBef>
                <a:spcPts val="700"/>
              </a:spcBef>
              <a:buClr>
                <a:srgbClr val="000000"/>
              </a:buClr>
              <a:buFont typeface="Arial"/>
              <a:buChar char="•"/>
            </a:pPr>
            <a:r>
              <a:rPr lang="en-US" sz="2000" b="0" i="0" dirty="0" err="1">
                <a:solidFill>
                  <a:srgbClr val="000000"/>
                </a:solidFill>
                <a:latin typeface="Arial"/>
                <a:ea typeface="+mn-ea"/>
                <a:cs typeface="Arial"/>
              </a:rPr>
              <a:t>Estados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eletrônicos</a:t>
            </a:r>
            <a:endParaRPr lang="en-US" sz="2000" b="0" i="0" dirty="0">
              <a:solidFill>
                <a:srgbClr val="000000"/>
              </a:solidFill>
              <a:latin typeface="Arial"/>
              <a:ea typeface="+mn-ea"/>
              <a:cs typeface="Arial"/>
            </a:endParaRPr>
          </a:p>
        </p:txBody>
      </p:sp>
      <p:graphicFrame>
        <p:nvGraphicFramePr>
          <p:cNvPr id="19" name="Table 1"/>
          <p:cNvGraphicFramePr>
            <a:graphicFrameLocks noGrp="1"/>
          </p:cNvGraphicFramePr>
          <p:nvPr>
            <p:extLst>
              <p:ext uri="{D42A27DB-BD31-4B8C-83A1-F6EECF244321}">
                <p14:modId xmlns:p14="http://schemas.microsoft.com/office/powerpoint/2010/main" val="54975742"/>
              </p:ext>
            </p:extLst>
          </p:nvPr>
        </p:nvGraphicFramePr>
        <p:xfrm>
          <a:off x="4788000" y="1612800"/>
          <a:ext cx="3960464" cy="3909360"/>
        </p:xfrm>
        <a:graphic>
          <a:graphicData uri="http://schemas.openxmlformats.org/drawingml/2006/table">
            <a:tbl>
              <a:tblPr firstRow="1" bandRow="1">
                <a:tableStyleId>{5C22544A-7EE6-4342-B048-85BDC9FD1C3A}</a:tableStyleId>
              </a:tblPr>
              <a:tblGrid>
                <a:gridCol w="1351092">
                  <a:extLst>
                    <a:ext uri="{9D8B030D-6E8A-4147-A177-3AD203B41FA5}">
                      <a16:colId xmlns:a16="http://schemas.microsoft.com/office/drawing/2014/main" val="20000"/>
                    </a:ext>
                  </a:extLst>
                </a:gridCol>
                <a:gridCol w="2609372">
                  <a:extLst>
                    <a:ext uri="{9D8B030D-6E8A-4147-A177-3AD203B41FA5}">
                      <a16:colId xmlns:a16="http://schemas.microsoft.com/office/drawing/2014/main" val="20001"/>
                    </a:ext>
                  </a:extLst>
                </a:gridCol>
              </a:tblGrid>
              <a:tr h="324000">
                <a:tc gridSpan="2">
                  <a:txBody>
                    <a:bodyPr/>
                    <a:lstStyle/>
                    <a:p>
                      <a:pPr marL="0" algn="l" defTabSz="685800">
                        <a:buNone/>
                      </a:pPr>
                      <a:r>
                        <a:rPr lang="en-US" sz="1400" b="1" i="0" dirty="0" err="1">
                          <a:solidFill>
                            <a:schemeClr val="lt1"/>
                          </a:solidFill>
                          <a:latin typeface="Arial"/>
                          <a:ea typeface="+mn-ea"/>
                          <a:cs typeface="+mn-cs"/>
                        </a:rPr>
                        <a:t>Espectroscopia</a:t>
                      </a:r>
                      <a:r>
                        <a:rPr lang="en-US" sz="1400" b="1" i="0" dirty="0">
                          <a:solidFill>
                            <a:schemeClr val="lt1"/>
                          </a:solidFill>
                          <a:latin typeface="Arial"/>
                          <a:ea typeface="+mn-ea"/>
                          <a:cs typeface="+mn-cs"/>
                        </a:rPr>
                        <a:t> molecular</a:t>
                      </a:r>
                    </a:p>
                  </a:txBody>
                  <a:tcPr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10000"/>
                  </a:ext>
                </a:extLst>
              </a:tr>
              <a:tr h="324000">
                <a:tc gridSpan="2">
                  <a:txBody>
                    <a:bodyPr/>
                    <a:lstStyle/>
                    <a:p>
                      <a:pPr marL="0" algn="ctr" defTabSz="685800">
                        <a:buNone/>
                      </a:pPr>
                      <a:r>
                        <a:rPr lang="en-US" sz="1400" b="0" i="0">
                          <a:solidFill>
                            <a:schemeClr val="dk1"/>
                          </a:solidFill>
                          <a:latin typeface="Arial"/>
                          <a:ea typeface="+mn-ea"/>
                          <a:cs typeface="+mn-cs"/>
                        </a:rPr>
                        <a:t>Por aplicação</a:t>
                      </a:r>
                    </a:p>
                  </a:txBody>
                  <a:tcPr marL="36000"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1"/>
                  </a:ext>
                </a:extLst>
              </a:tr>
              <a:tr h="247075">
                <a:tc>
                  <a:txBody>
                    <a:bodyPr/>
                    <a:lstStyle/>
                    <a:p>
                      <a:pPr marL="0" algn="l" defTabSz="685800">
                        <a:buNone/>
                      </a:pPr>
                      <a:r>
                        <a:rPr lang="en-US" sz="1400" b="0" i="0">
                          <a:solidFill>
                            <a:schemeClr val="dk1"/>
                          </a:solidFill>
                          <a:latin typeface="Arial"/>
                          <a:ea typeface="+mn-ea"/>
                          <a:cs typeface="+mn-cs"/>
                        </a:rPr>
                        <a:t>UV-Vis </a:t>
                      </a:r>
                    </a:p>
                  </a:txBody>
                  <a:tcPr marR="0"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a:lnSpc>
                          <a:spcPct val="100000"/>
                        </a:lnSpc>
                        <a:spcBef>
                          <a:spcPts val="0"/>
                        </a:spcBef>
                        <a:spcAft>
                          <a:spcPts val="0"/>
                        </a:spcAft>
                        <a:buNone/>
                      </a:pPr>
                      <a:r>
                        <a:rPr lang="en-US" sz="1400" b="0" i="0" u="none" strike="noStrike" cap="none" baseline="0" dirty="0" err="1">
                          <a:solidFill>
                            <a:schemeClr val="dk1"/>
                          </a:solidFill>
                          <a:effectLst/>
                          <a:latin typeface="Arial"/>
                          <a:ea typeface="+mn-ea"/>
                          <a:cs typeface="+mn-cs"/>
                        </a:rPr>
                        <a:t>Estuda</a:t>
                      </a:r>
                      <a:r>
                        <a:rPr lang="en-US" sz="1400" b="0" i="0" u="none" strike="noStrike" cap="none" baseline="0" dirty="0">
                          <a:solidFill>
                            <a:schemeClr val="dk1"/>
                          </a:solidFill>
                          <a:effectLst/>
                          <a:latin typeface="Arial"/>
                          <a:ea typeface="+mn-ea"/>
                          <a:cs typeface="+mn-cs"/>
                        </a:rPr>
                        <a:t> as </a:t>
                      </a:r>
                      <a:r>
                        <a:rPr lang="en-US" sz="1400" b="0" i="0" u="none" strike="noStrike" cap="none" baseline="0" dirty="0" err="1">
                          <a:solidFill>
                            <a:schemeClr val="dk1"/>
                          </a:solidFill>
                          <a:effectLst/>
                          <a:latin typeface="Arial"/>
                          <a:ea typeface="+mn-ea"/>
                          <a:cs typeface="+mn-cs"/>
                        </a:rPr>
                        <a:t>interações</a:t>
                      </a:r>
                      <a:r>
                        <a:rPr lang="en-US" sz="1400" b="0" i="0" u="none" strike="noStrike" cap="none" baseline="0" dirty="0">
                          <a:solidFill>
                            <a:schemeClr val="dk1"/>
                          </a:solidFill>
                          <a:effectLst/>
                          <a:latin typeface="Arial"/>
                          <a:ea typeface="+mn-ea"/>
                          <a:cs typeface="+mn-cs"/>
                        </a:rPr>
                        <a:t> entre </a:t>
                      </a:r>
                      <a:br>
                        <a:rPr lang="en-US" sz="1400" b="0" i="0" u="none" strike="noStrike" cap="none" baseline="0" dirty="0">
                          <a:solidFill>
                            <a:schemeClr val="dk1"/>
                          </a:solidFill>
                          <a:effectLst/>
                          <a:latin typeface="Arial"/>
                          <a:ea typeface="+mn-ea"/>
                          <a:cs typeface="+mn-cs"/>
                        </a:rPr>
                      </a:br>
                      <a:r>
                        <a:rPr lang="en-US" sz="1400" b="0" i="0" u="none" strike="noStrike" cap="none" baseline="0" dirty="0">
                          <a:solidFill>
                            <a:schemeClr val="dk1"/>
                          </a:solidFill>
                          <a:effectLst/>
                          <a:latin typeface="Arial"/>
                          <a:ea typeface="+mn-ea"/>
                          <a:cs typeface="+mn-cs"/>
                        </a:rPr>
                        <a:t>a </a:t>
                      </a:r>
                      <a:r>
                        <a:rPr lang="en-US" sz="1400" b="0" i="0" u="none" strike="noStrike" cap="none" baseline="0" dirty="0" err="1">
                          <a:solidFill>
                            <a:schemeClr val="dk1"/>
                          </a:solidFill>
                          <a:effectLst/>
                          <a:latin typeface="Arial"/>
                          <a:ea typeface="+mn-ea"/>
                          <a:cs typeface="+mn-cs"/>
                        </a:rPr>
                        <a:t>energia</a:t>
                      </a:r>
                      <a:r>
                        <a:rPr lang="en-US" sz="1400" b="0" i="0" u="none" strike="noStrike" cap="none" baseline="0" dirty="0">
                          <a:solidFill>
                            <a:schemeClr val="dk1"/>
                          </a:solidFill>
                          <a:effectLst/>
                          <a:latin typeface="Arial"/>
                          <a:ea typeface="+mn-ea"/>
                          <a:cs typeface="+mn-cs"/>
                        </a:rPr>
                        <a:t> </a:t>
                      </a:r>
                      <a:r>
                        <a:rPr lang="en-US" sz="1400" b="0" i="0" u="none" strike="noStrike" cap="none" baseline="0" dirty="0" err="1">
                          <a:solidFill>
                            <a:schemeClr val="dk1"/>
                          </a:solidFill>
                          <a:effectLst/>
                          <a:latin typeface="Arial"/>
                          <a:ea typeface="+mn-ea"/>
                          <a:cs typeface="+mn-cs"/>
                        </a:rPr>
                        <a:t>eletromagnética</a:t>
                      </a:r>
                      <a:r>
                        <a:rPr lang="en-US" sz="1400" b="0" i="0" u="none" strike="noStrike" cap="none" baseline="0" dirty="0">
                          <a:solidFill>
                            <a:schemeClr val="dk1"/>
                          </a:solidFill>
                          <a:effectLst/>
                          <a:latin typeface="Arial"/>
                          <a:ea typeface="+mn-ea"/>
                          <a:cs typeface="+mn-cs"/>
                        </a:rPr>
                        <a:t> </a:t>
                      </a:r>
                      <a:br>
                        <a:rPr lang="en-US" sz="1400" b="0" i="0" u="none" strike="noStrike" cap="none" baseline="0" dirty="0">
                          <a:solidFill>
                            <a:schemeClr val="dk1"/>
                          </a:solidFill>
                          <a:effectLst/>
                          <a:latin typeface="Arial"/>
                          <a:ea typeface="+mn-ea"/>
                          <a:cs typeface="+mn-cs"/>
                        </a:rPr>
                      </a:br>
                      <a:r>
                        <a:rPr lang="en-US" sz="1400" b="0" i="0" u="none" strike="noStrike" cap="none" baseline="0" dirty="0">
                          <a:solidFill>
                            <a:schemeClr val="dk1"/>
                          </a:solidFill>
                          <a:effectLst/>
                          <a:latin typeface="Arial"/>
                          <a:ea typeface="+mn-ea"/>
                          <a:cs typeface="+mn-cs"/>
                        </a:rPr>
                        <a:t>no </a:t>
                      </a:r>
                      <a:r>
                        <a:rPr lang="en-US" sz="1400" b="0" i="0" u="none" strike="noStrike" cap="none" baseline="0" dirty="0" err="1">
                          <a:solidFill>
                            <a:schemeClr val="dk1"/>
                          </a:solidFill>
                          <a:effectLst/>
                          <a:latin typeface="Arial"/>
                          <a:ea typeface="+mn-ea"/>
                          <a:cs typeface="+mn-cs"/>
                        </a:rPr>
                        <a:t>ultravioleta</a:t>
                      </a:r>
                      <a:r>
                        <a:rPr lang="en-US" sz="1400" b="0" i="0" u="none" strike="noStrike" cap="none" baseline="0" dirty="0">
                          <a:solidFill>
                            <a:schemeClr val="dk1"/>
                          </a:solidFill>
                          <a:effectLst/>
                          <a:latin typeface="Arial"/>
                          <a:ea typeface="+mn-ea"/>
                          <a:cs typeface="+mn-cs"/>
                        </a:rPr>
                        <a:t>, </a:t>
                      </a:r>
                      <a:r>
                        <a:rPr lang="en-US" sz="1400" b="0" i="0" u="none" strike="noStrike" cap="none" baseline="0" dirty="0" err="1">
                          <a:solidFill>
                            <a:schemeClr val="dk1"/>
                          </a:solidFill>
                          <a:effectLst/>
                          <a:latin typeface="Arial"/>
                          <a:ea typeface="+mn-ea"/>
                          <a:cs typeface="+mn-cs"/>
                        </a:rPr>
                        <a:t>visível</a:t>
                      </a:r>
                      <a:r>
                        <a:rPr lang="en-US" sz="1400" b="0" i="0" u="none" strike="noStrike" cap="none" baseline="0" dirty="0">
                          <a:solidFill>
                            <a:schemeClr val="dk1"/>
                          </a:solidFill>
                          <a:effectLst/>
                          <a:latin typeface="Arial"/>
                          <a:ea typeface="+mn-ea"/>
                          <a:cs typeface="+mn-cs"/>
                        </a:rPr>
                        <a:t> e </a:t>
                      </a:r>
                      <a:r>
                        <a:rPr lang="en-US" sz="1400" b="0" i="0" u="none" strike="noStrike" cap="none" baseline="0" dirty="0" err="1">
                          <a:solidFill>
                            <a:schemeClr val="dk1"/>
                          </a:solidFill>
                          <a:effectLst/>
                          <a:latin typeface="Arial"/>
                          <a:ea typeface="+mn-ea"/>
                          <a:cs typeface="+mn-cs"/>
                        </a:rPr>
                        <a:t>infravermelho</a:t>
                      </a:r>
                      <a:r>
                        <a:rPr lang="en-US" sz="1400" b="0" i="0" u="none" strike="noStrike" cap="none" baseline="0" dirty="0">
                          <a:solidFill>
                            <a:schemeClr val="dk1"/>
                          </a:solidFill>
                          <a:effectLst/>
                          <a:latin typeface="Arial"/>
                          <a:ea typeface="+mn-ea"/>
                          <a:cs typeface="+mn-cs"/>
                        </a:rPr>
                        <a:t> </a:t>
                      </a:r>
                      <a:r>
                        <a:rPr lang="en-US" sz="1400" b="0" i="0" u="none" strike="noStrike" cap="none" baseline="0" dirty="0" err="1">
                          <a:solidFill>
                            <a:schemeClr val="dk1"/>
                          </a:solidFill>
                          <a:effectLst/>
                          <a:latin typeface="Arial"/>
                          <a:ea typeface="+mn-ea"/>
                          <a:cs typeface="+mn-cs"/>
                        </a:rPr>
                        <a:t>próximo</a:t>
                      </a:r>
                      <a:r>
                        <a:rPr lang="en-US" sz="1400" b="0" i="0" u="none" strike="noStrike" cap="none" baseline="0" dirty="0">
                          <a:solidFill>
                            <a:schemeClr val="dk1"/>
                          </a:solidFill>
                          <a:effectLst/>
                          <a:latin typeface="Arial"/>
                          <a:ea typeface="+mn-ea"/>
                          <a:cs typeface="+mn-cs"/>
                        </a:rPr>
                        <a:t> </a:t>
                      </a:r>
                      <a:br>
                        <a:rPr lang="en-US" sz="1400" b="0" i="0" u="none" strike="noStrike" cap="none" baseline="0" dirty="0">
                          <a:solidFill>
                            <a:schemeClr val="dk1"/>
                          </a:solidFill>
                          <a:effectLst/>
                          <a:latin typeface="Arial"/>
                          <a:ea typeface="+mn-ea"/>
                          <a:cs typeface="+mn-cs"/>
                        </a:rPr>
                      </a:br>
                      <a:r>
                        <a:rPr lang="en-US" sz="1400" b="0" i="0" u="none" strike="noStrike" cap="none" baseline="0" dirty="0">
                          <a:solidFill>
                            <a:schemeClr val="dk1"/>
                          </a:solidFill>
                          <a:effectLst/>
                          <a:latin typeface="Arial"/>
                          <a:ea typeface="+mn-ea"/>
                          <a:cs typeface="+mn-cs"/>
                        </a:rPr>
                        <a:t>e a </a:t>
                      </a:r>
                      <a:r>
                        <a:rPr lang="en-US" sz="1400" b="0" i="0" u="none" strike="noStrike" cap="none" baseline="0" dirty="0" err="1">
                          <a:solidFill>
                            <a:schemeClr val="dk1"/>
                          </a:solidFill>
                          <a:effectLst/>
                          <a:latin typeface="Arial"/>
                          <a:ea typeface="+mn-ea"/>
                          <a:cs typeface="+mn-cs"/>
                        </a:rPr>
                        <a:t>matéria</a:t>
                      </a:r>
                      <a:r>
                        <a:rPr lang="en-US" sz="1400" b="0" i="0" u="none" strike="noStrike" cap="none" baseline="0" dirty="0">
                          <a:solidFill>
                            <a:schemeClr val="dk1"/>
                          </a:solidFill>
                          <a:effectLst/>
                          <a:latin typeface="Arial"/>
                          <a:ea typeface="+mn-ea"/>
                          <a:cs typeface="+mn-cs"/>
                        </a:rPr>
                        <a:t>.</a:t>
                      </a:r>
                    </a:p>
                  </a:txBody>
                  <a:tcPr marL="36000"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5196">
                <a:tc>
                  <a:txBody>
                    <a:bodyPr/>
                    <a:lstStyle/>
                    <a:p>
                      <a:pPr marL="0" algn="l" defTabSz="685800">
                        <a:buNone/>
                      </a:pPr>
                      <a:endParaRPr lang="en-US" sz="1400" dirty="0"/>
                    </a:p>
                  </a:txBody>
                  <a:tcPr marR="0"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a:lnSpc>
                          <a:spcPct val="100000"/>
                        </a:lnSpc>
                        <a:spcBef>
                          <a:spcPts val="0"/>
                        </a:spcBef>
                        <a:spcAft>
                          <a:spcPts val="0"/>
                        </a:spcAft>
                        <a:buNone/>
                      </a:pPr>
                      <a:r>
                        <a:rPr lang="en-US" sz="1400" b="0" i="0" u="none" strike="noStrike" cap="none" baseline="0" dirty="0" err="1">
                          <a:solidFill>
                            <a:schemeClr val="dk1"/>
                          </a:solidFill>
                          <a:effectLst/>
                          <a:latin typeface="Arial"/>
                          <a:ea typeface="+mn-ea"/>
                          <a:cs typeface="+mn-cs"/>
                        </a:rPr>
                        <a:t>Estuda</a:t>
                      </a:r>
                      <a:r>
                        <a:rPr lang="en-US" sz="1400" b="0" i="0" u="none" strike="noStrike" cap="none" baseline="0" dirty="0">
                          <a:solidFill>
                            <a:schemeClr val="dk1"/>
                          </a:solidFill>
                          <a:effectLst/>
                          <a:latin typeface="Arial"/>
                          <a:ea typeface="+mn-ea"/>
                          <a:cs typeface="+mn-cs"/>
                        </a:rPr>
                        <a:t> as </a:t>
                      </a:r>
                      <a:r>
                        <a:rPr lang="en-US" sz="1400" b="0" i="0" u="none" strike="noStrike" cap="none" baseline="0" dirty="0" err="1">
                          <a:solidFill>
                            <a:schemeClr val="dk1"/>
                          </a:solidFill>
                          <a:effectLst/>
                          <a:latin typeface="Arial"/>
                          <a:ea typeface="+mn-ea"/>
                          <a:cs typeface="+mn-cs"/>
                        </a:rPr>
                        <a:t>interações</a:t>
                      </a:r>
                      <a:r>
                        <a:rPr lang="en-US" sz="1400" b="0" i="0" u="none" strike="noStrike" cap="none" baseline="0" dirty="0">
                          <a:solidFill>
                            <a:schemeClr val="dk1"/>
                          </a:solidFill>
                          <a:effectLst/>
                          <a:latin typeface="Arial"/>
                          <a:ea typeface="+mn-ea"/>
                          <a:cs typeface="+mn-cs"/>
                        </a:rPr>
                        <a:t> </a:t>
                      </a:r>
                      <a:br>
                        <a:rPr lang="en-US" sz="1400" b="0" i="0" u="none" strike="noStrike" cap="none" baseline="0" dirty="0">
                          <a:solidFill>
                            <a:schemeClr val="dk1"/>
                          </a:solidFill>
                          <a:effectLst/>
                          <a:latin typeface="Arial"/>
                          <a:ea typeface="+mn-ea"/>
                          <a:cs typeface="+mn-cs"/>
                        </a:rPr>
                      </a:br>
                      <a:r>
                        <a:rPr lang="en-US" sz="1400" b="0" i="0" u="none" strike="noStrike" cap="none" baseline="0" dirty="0">
                          <a:solidFill>
                            <a:schemeClr val="dk1"/>
                          </a:solidFill>
                          <a:effectLst/>
                          <a:latin typeface="Arial"/>
                          <a:ea typeface="+mn-ea"/>
                          <a:cs typeface="+mn-cs"/>
                        </a:rPr>
                        <a:t>entre </a:t>
                      </a:r>
                      <a:r>
                        <a:rPr lang="en-US" sz="1400" b="0" i="0" u="none" strike="noStrike" cap="none" baseline="0" dirty="0" err="1">
                          <a:solidFill>
                            <a:schemeClr val="dk1"/>
                          </a:solidFill>
                          <a:effectLst/>
                          <a:latin typeface="Arial"/>
                          <a:ea typeface="+mn-ea"/>
                          <a:cs typeface="+mn-cs"/>
                        </a:rPr>
                        <a:t>matéria</a:t>
                      </a:r>
                      <a:r>
                        <a:rPr lang="en-US" sz="1400" b="0" i="0" u="none" strike="noStrike" cap="none" baseline="0" dirty="0">
                          <a:solidFill>
                            <a:schemeClr val="dk1"/>
                          </a:solidFill>
                          <a:effectLst/>
                          <a:latin typeface="Arial"/>
                          <a:ea typeface="+mn-ea"/>
                          <a:cs typeface="+mn-cs"/>
                        </a:rPr>
                        <a:t> e </a:t>
                      </a:r>
                      <a:r>
                        <a:rPr lang="en-US" sz="1400" b="0" i="0" u="none" strike="noStrike" cap="none" baseline="0" dirty="0" err="1">
                          <a:solidFill>
                            <a:schemeClr val="dk1"/>
                          </a:solidFill>
                          <a:effectLst/>
                          <a:latin typeface="Arial"/>
                          <a:ea typeface="+mn-ea"/>
                          <a:cs typeface="+mn-cs"/>
                        </a:rPr>
                        <a:t>energia</a:t>
                      </a:r>
                      <a:r>
                        <a:rPr lang="en-US" sz="1400" b="0" i="0" u="none" strike="noStrike" cap="none" baseline="0" dirty="0">
                          <a:solidFill>
                            <a:schemeClr val="dk1"/>
                          </a:solidFill>
                          <a:effectLst/>
                          <a:latin typeface="Arial"/>
                          <a:ea typeface="+mn-ea"/>
                          <a:cs typeface="+mn-cs"/>
                        </a:rPr>
                        <a:t> </a:t>
                      </a:r>
                      <a:r>
                        <a:rPr lang="en-US" sz="1400" b="0" i="0" u="none" strike="noStrike" cap="none" baseline="0" dirty="0" err="1">
                          <a:solidFill>
                            <a:schemeClr val="dk1"/>
                          </a:solidFill>
                          <a:effectLst/>
                          <a:latin typeface="Arial"/>
                          <a:ea typeface="+mn-ea"/>
                          <a:cs typeface="+mn-cs"/>
                        </a:rPr>
                        <a:t>eletromagnética</a:t>
                      </a:r>
                      <a:r>
                        <a:rPr lang="en-US" sz="1400" b="0" i="0" u="none" strike="noStrike" cap="none" baseline="0" dirty="0">
                          <a:solidFill>
                            <a:schemeClr val="dk1"/>
                          </a:solidFill>
                          <a:effectLst/>
                          <a:latin typeface="Arial"/>
                          <a:ea typeface="+mn-ea"/>
                          <a:cs typeface="+mn-cs"/>
                        </a:rPr>
                        <a:t> no </a:t>
                      </a:r>
                      <a:r>
                        <a:rPr lang="en-US" sz="1400" b="0" i="0" u="none" strike="noStrike" cap="none" baseline="0" dirty="0" err="1">
                          <a:solidFill>
                            <a:schemeClr val="dk1"/>
                          </a:solidFill>
                          <a:effectLst/>
                          <a:latin typeface="Arial"/>
                          <a:ea typeface="+mn-ea"/>
                          <a:cs typeface="+mn-cs"/>
                        </a:rPr>
                        <a:t>infravermelho</a:t>
                      </a:r>
                      <a:endParaRPr lang="en-US" sz="1400" b="0" i="0" u="none" strike="noStrike" cap="none" baseline="0" dirty="0">
                        <a:solidFill>
                          <a:schemeClr val="dk1"/>
                        </a:solidFill>
                        <a:effectLst/>
                        <a:latin typeface="Arial"/>
                        <a:ea typeface="+mn-ea"/>
                        <a:cs typeface="+mn-cs"/>
                      </a:endParaRPr>
                    </a:p>
                  </a:txBody>
                  <a:tcPr marL="36000"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5196">
                <a:tc>
                  <a:txBody>
                    <a:bodyPr/>
                    <a:lstStyle/>
                    <a:p>
                      <a:pPr marL="0" algn="l" defTabSz="685800">
                        <a:buNone/>
                      </a:pPr>
                      <a:r>
                        <a:rPr lang="en-US" sz="1400" b="0" i="0">
                          <a:solidFill>
                            <a:schemeClr val="dk1"/>
                          </a:solidFill>
                          <a:latin typeface="Arial"/>
                          <a:ea typeface="+mn-ea"/>
                          <a:cs typeface="+mn-cs"/>
                        </a:rPr>
                        <a:t>Fluorescência</a:t>
                      </a:r>
                    </a:p>
                  </a:txBody>
                  <a:tcPr marR="0"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400" b="0" i="0" spc="-20" baseline="0" dirty="0" err="1">
                          <a:solidFill>
                            <a:schemeClr val="dk1"/>
                          </a:solidFill>
                          <a:latin typeface="Arial"/>
                          <a:ea typeface="+mn-ea"/>
                          <a:cs typeface="+mn-cs"/>
                        </a:rPr>
                        <a:t>Estuda</a:t>
                      </a:r>
                      <a:r>
                        <a:rPr lang="en-US" sz="1400" b="0" i="0" spc="-20" baseline="0" dirty="0">
                          <a:solidFill>
                            <a:schemeClr val="dk1"/>
                          </a:solidFill>
                          <a:latin typeface="Arial"/>
                          <a:ea typeface="+mn-ea"/>
                          <a:cs typeface="+mn-cs"/>
                        </a:rPr>
                        <a:t> a </a:t>
                      </a:r>
                      <a:r>
                        <a:rPr lang="en-US" sz="1400" b="0" i="0" spc="-20" baseline="0" dirty="0" err="1">
                          <a:solidFill>
                            <a:schemeClr val="dk1"/>
                          </a:solidFill>
                          <a:latin typeface="Arial"/>
                          <a:ea typeface="+mn-ea"/>
                          <a:cs typeface="+mn-cs"/>
                        </a:rPr>
                        <a:t>emissão</a:t>
                      </a:r>
                      <a:r>
                        <a:rPr lang="en-US" sz="1400" b="0" i="0" spc="-20" baseline="0" dirty="0">
                          <a:solidFill>
                            <a:schemeClr val="dk1"/>
                          </a:solidFill>
                          <a:latin typeface="Arial"/>
                          <a:ea typeface="+mn-ea"/>
                          <a:cs typeface="+mn-cs"/>
                        </a:rPr>
                        <a:t> de </a:t>
                      </a:r>
                      <a:r>
                        <a:rPr lang="en-US" sz="1400" b="0" i="0" spc="-20" baseline="0" dirty="0" err="1">
                          <a:solidFill>
                            <a:schemeClr val="dk1"/>
                          </a:solidFill>
                          <a:latin typeface="Arial"/>
                          <a:ea typeface="+mn-ea"/>
                          <a:cs typeface="+mn-cs"/>
                        </a:rPr>
                        <a:t>energia</a:t>
                      </a:r>
                      <a:r>
                        <a:rPr lang="en-US" sz="1400" b="0" i="0" spc="-20" baseline="0" dirty="0">
                          <a:solidFill>
                            <a:schemeClr val="dk1"/>
                          </a:solidFill>
                          <a:latin typeface="Arial"/>
                          <a:ea typeface="+mn-ea"/>
                          <a:cs typeface="+mn-cs"/>
                        </a:rPr>
                        <a:t> </a:t>
                      </a:r>
                      <a:r>
                        <a:rPr lang="en-US" sz="1400" b="0" i="0" spc="-20" baseline="0" dirty="0" err="1">
                          <a:solidFill>
                            <a:schemeClr val="dk1"/>
                          </a:solidFill>
                          <a:latin typeface="Arial"/>
                          <a:ea typeface="+mn-ea"/>
                          <a:cs typeface="+mn-cs"/>
                        </a:rPr>
                        <a:t>eletromagnética</a:t>
                      </a:r>
                      <a:r>
                        <a:rPr lang="en-US" sz="1400" b="0" i="0" spc="-20" baseline="0" dirty="0">
                          <a:solidFill>
                            <a:schemeClr val="dk1"/>
                          </a:solidFill>
                          <a:latin typeface="Arial"/>
                          <a:ea typeface="+mn-ea"/>
                          <a:cs typeface="+mn-cs"/>
                        </a:rPr>
                        <a:t>, </a:t>
                      </a:r>
                      <a:r>
                        <a:rPr lang="en-US" sz="1400" b="0" i="0" spc="-20" baseline="0" dirty="0" err="1">
                          <a:solidFill>
                            <a:schemeClr val="dk1"/>
                          </a:solidFill>
                          <a:latin typeface="Arial"/>
                          <a:ea typeface="+mn-ea"/>
                          <a:cs typeface="+mn-cs"/>
                        </a:rPr>
                        <a:t>após</a:t>
                      </a:r>
                      <a:r>
                        <a:rPr lang="en-US" sz="1400" b="0" i="0" spc="-20" baseline="0" dirty="0">
                          <a:solidFill>
                            <a:schemeClr val="dk1"/>
                          </a:solidFill>
                          <a:latin typeface="Arial"/>
                          <a:ea typeface="+mn-ea"/>
                          <a:cs typeface="+mn-cs"/>
                        </a:rPr>
                        <a:t> a </a:t>
                      </a:r>
                      <a:r>
                        <a:rPr lang="en-US" sz="1400" b="0" i="0" spc="-20" baseline="0" dirty="0" err="1">
                          <a:solidFill>
                            <a:schemeClr val="dk1"/>
                          </a:solidFill>
                          <a:latin typeface="Arial"/>
                          <a:ea typeface="+mn-ea"/>
                          <a:cs typeface="+mn-cs"/>
                        </a:rPr>
                        <a:t>interação</a:t>
                      </a:r>
                      <a:r>
                        <a:rPr lang="en-US" sz="1400" b="0" i="0" spc="-20" baseline="0" dirty="0">
                          <a:solidFill>
                            <a:schemeClr val="dk1"/>
                          </a:solidFill>
                          <a:latin typeface="Arial"/>
                          <a:ea typeface="+mn-ea"/>
                          <a:cs typeface="+mn-cs"/>
                        </a:rPr>
                        <a:t> entre </a:t>
                      </a:r>
                      <a:r>
                        <a:rPr lang="en-US" sz="1400" b="0" i="0" spc="-20" baseline="0" dirty="0" err="1">
                          <a:solidFill>
                            <a:schemeClr val="dk1"/>
                          </a:solidFill>
                          <a:latin typeface="Arial"/>
                          <a:ea typeface="+mn-ea"/>
                          <a:cs typeface="+mn-cs"/>
                        </a:rPr>
                        <a:t>matéria</a:t>
                      </a:r>
                      <a:r>
                        <a:rPr lang="en-US" sz="1400" b="0" i="0" spc="-20" baseline="0" dirty="0">
                          <a:solidFill>
                            <a:schemeClr val="dk1"/>
                          </a:solidFill>
                          <a:latin typeface="Arial"/>
                          <a:ea typeface="+mn-ea"/>
                          <a:cs typeface="+mn-cs"/>
                        </a:rPr>
                        <a:t> e </a:t>
                      </a:r>
                      <a:r>
                        <a:rPr lang="en-US" sz="1400" b="0" i="0" spc="-20" baseline="0" dirty="0" err="1">
                          <a:solidFill>
                            <a:schemeClr val="dk1"/>
                          </a:solidFill>
                          <a:latin typeface="Arial"/>
                          <a:ea typeface="+mn-ea"/>
                          <a:cs typeface="+mn-cs"/>
                        </a:rPr>
                        <a:t>energia</a:t>
                      </a:r>
                      <a:r>
                        <a:rPr lang="en-US" sz="1400" b="0" i="0" spc="-20" baseline="0" dirty="0">
                          <a:solidFill>
                            <a:schemeClr val="dk1"/>
                          </a:solidFill>
                          <a:latin typeface="Arial"/>
                          <a:ea typeface="+mn-ea"/>
                          <a:cs typeface="+mn-cs"/>
                        </a:rPr>
                        <a:t> </a:t>
                      </a:r>
                      <a:r>
                        <a:rPr lang="en-US" sz="1400" b="0" i="0" spc="-20" baseline="0" dirty="0" err="1">
                          <a:solidFill>
                            <a:schemeClr val="dk1"/>
                          </a:solidFill>
                          <a:latin typeface="Arial"/>
                          <a:ea typeface="+mn-ea"/>
                          <a:cs typeface="+mn-cs"/>
                        </a:rPr>
                        <a:t>eletromagnética</a:t>
                      </a:r>
                      <a:r>
                        <a:rPr lang="en-US" sz="1400" b="0" i="0" spc="-20" baseline="0" dirty="0">
                          <a:solidFill>
                            <a:schemeClr val="dk1"/>
                          </a:solidFill>
                          <a:latin typeface="Arial"/>
                          <a:ea typeface="+mn-ea"/>
                          <a:cs typeface="+mn-cs"/>
                        </a:rPr>
                        <a:t> </a:t>
                      </a:r>
                      <a:r>
                        <a:rPr lang="en-US" sz="1400" b="0" i="0" spc="-20" baseline="0" dirty="0" err="1">
                          <a:solidFill>
                            <a:schemeClr val="dk1"/>
                          </a:solidFill>
                          <a:latin typeface="Arial"/>
                          <a:ea typeface="+mn-ea"/>
                          <a:cs typeface="+mn-cs"/>
                        </a:rPr>
                        <a:t>tipicamente</a:t>
                      </a:r>
                      <a:r>
                        <a:rPr lang="en-US" sz="1400" b="0" i="0" spc="-20" baseline="0" dirty="0">
                          <a:solidFill>
                            <a:schemeClr val="dk1"/>
                          </a:solidFill>
                          <a:latin typeface="Arial"/>
                          <a:ea typeface="+mn-ea"/>
                          <a:cs typeface="+mn-cs"/>
                        </a:rPr>
                        <a:t> </a:t>
                      </a:r>
                      <a:r>
                        <a:rPr lang="en-US" sz="1400" b="0" i="0" spc="-20" baseline="0" dirty="0" err="1">
                          <a:solidFill>
                            <a:schemeClr val="dk1"/>
                          </a:solidFill>
                          <a:latin typeface="Arial"/>
                          <a:ea typeface="+mn-ea"/>
                          <a:cs typeface="+mn-cs"/>
                        </a:rPr>
                        <a:t>ultravioleta</a:t>
                      </a:r>
                      <a:r>
                        <a:rPr lang="en-US" sz="1400" b="0" i="0" spc="-20" baseline="0" dirty="0">
                          <a:solidFill>
                            <a:schemeClr val="dk1"/>
                          </a:solidFill>
                          <a:latin typeface="Arial"/>
                          <a:ea typeface="+mn-ea"/>
                          <a:cs typeface="+mn-cs"/>
                        </a:rPr>
                        <a:t> e </a:t>
                      </a:r>
                      <a:r>
                        <a:rPr lang="en-US" sz="1400" b="0" i="0" spc="-20" baseline="0" dirty="0" err="1">
                          <a:solidFill>
                            <a:schemeClr val="dk1"/>
                          </a:solidFill>
                          <a:latin typeface="Arial"/>
                          <a:ea typeface="+mn-ea"/>
                          <a:cs typeface="+mn-cs"/>
                        </a:rPr>
                        <a:t>visível</a:t>
                      </a:r>
                      <a:endParaRPr lang="en-US" sz="1400" b="0" i="0" spc="-20" baseline="0" dirty="0">
                        <a:solidFill>
                          <a:schemeClr val="dk1"/>
                        </a:solidFill>
                        <a:latin typeface="Arial"/>
                        <a:ea typeface="+mn-ea"/>
                        <a:cs typeface="+mn-cs"/>
                      </a:endParaRPr>
                    </a:p>
                  </a:txBody>
                  <a:tcPr marL="36000"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581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a:normAutofit fontScale="90000"/>
          </a:bodyPr>
          <a:lstStyle/>
          <a:p>
            <a:pPr algn="l" defTabSz="685800">
              <a:lnSpc>
                <a:spcPct val="100000"/>
              </a:lnSpc>
              <a:spcBef>
                <a:spcPts val="0"/>
              </a:spcBef>
              <a:spcAft>
                <a:spcPts val="300"/>
              </a:spcAft>
              <a:buNone/>
            </a:pPr>
            <a:r>
              <a:rPr lang="en-US" sz="3780" b="0" i="0">
                <a:solidFill>
                  <a:srgbClr val="000000"/>
                </a:solidFill>
                <a:latin typeface="Arial Narrow"/>
                <a:ea typeface="+mj-ea"/>
                <a:cs typeface="Arial Narrow"/>
              </a:rPr>
              <a:t>Introdução </a:t>
            </a:r>
            <a:br>
              <a:rPr lang="en-US" sz="3400" b="0" i="0">
                <a:solidFill>
                  <a:srgbClr val="000000"/>
                </a:solidFill>
                <a:latin typeface="Arial Narrow"/>
                <a:ea typeface="+mj-ea"/>
                <a:cs typeface="Arial Narrow"/>
              </a:rPr>
            </a:br>
            <a:r>
              <a:rPr lang="de-AT" sz="3400" b="0" i="0">
                <a:solidFill>
                  <a:srgbClr val="000000"/>
                </a:solidFill>
                <a:latin typeface="Arial Narrow"/>
                <a:ea typeface="+mj-ea"/>
                <a:cs typeface="Arial Narrow"/>
              </a:rPr>
              <a:t>Linha do tempo dos primeiros </a:t>
            </a:r>
            <a:r>
              <a:rPr lang="en-US" sz="3400" b="0" i="0">
                <a:solidFill>
                  <a:srgbClr val="000000"/>
                </a:solidFill>
                <a:latin typeface="Arial Narrow"/>
                <a:ea typeface="+mj-ea"/>
                <a:cs typeface="Arial Narrow"/>
              </a:rPr>
              <a:t>desenvolvimentos</a:t>
            </a:r>
          </a:p>
        </p:txBody>
      </p:sp>
      <p:grpSp>
        <p:nvGrpSpPr>
          <p:cNvPr id="13" name="Group 12"/>
          <p:cNvGrpSpPr/>
          <p:nvPr/>
        </p:nvGrpSpPr>
        <p:grpSpPr>
          <a:xfrm>
            <a:off x="0" y="6085641"/>
            <a:ext cx="619067" cy="246221"/>
            <a:chOff x="1689099" y="6028267"/>
            <a:chExt cx="1087983" cy="246221"/>
          </a:xfrm>
        </p:grpSpPr>
        <p:sp>
          <p:nvSpPr>
            <p:cNvPr id="14" name="Action Button: Custom 13">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Chevron 18">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0" name="Chevron 19">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1" name="TextBox 20">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grpSp>
        <p:nvGrpSpPr>
          <p:cNvPr id="36" name="Group 31770"/>
          <p:cNvGrpSpPr/>
          <p:nvPr/>
        </p:nvGrpSpPr>
        <p:grpSpPr>
          <a:xfrm>
            <a:off x="230400" y="1227900"/>
            <a:ext cx="8714248" cy="3302708"/>
            <a:chOff x="453351" y="1444035"/>
            <a:chExt cx="7831667" cy="3045904"/>
          </a:xfrm>
        </p:grpSpPr>
        <p:sp>
          <p:nvSpPr>
            <p:cNvPr id="37" name="Freeform 31771"/>
            <p:cNvSpPr/>
            <p:nvPr/>
          </p:nvSpPr>
          <p:spPr>
            <a:xfrm>
              <a:off x="7166788" y="2261239"/>
              <a:ext cx="1118230" cy="2228700"/>
            </a:xfrm>
            <a:custGeom>
              <a:avLst/>
              <a:gdLst>
                <a:gd name="connsiteX0" fmla="*/ 0 w 1118230"/>
                <a:gd name="connsiteY0" fmla="*/ 0 h 3195855"/>
                <a:gd name="connsiteX1" fmla="*/ 186372 w 1118230"/>
                <a:gd name="connsiteY1" fmla="*/ 0 h 3195855"/>
                <a:gd name="connsiteX2" fmla="*/ 186372 w 1118230"/>
                <a:gd name="connsiteY2" fmla="*/ 0 h 3195855"/>
                <a:gd name="connsiteX3" fmla="*/ 465929 w 1118230"/>
                <a:gd name="connsiteY3" fmla="*/ 0 h 3195855"/>
                <a:gd name="connsiteX4" fmla="*/ 1118230 w 1118230"/>
                <a:gd name="connsiteY4" fmla="*/ 0 h 3195855"/>
                <a:gd name="connsiteX5" fmla="*/ 1118230 w 1118230"/>
                <a:gd name="connsiteY5" fmla="*/ 532643 h 3195855"/>
                <a:gd name="connsiteX6" fmla="*/ 1118230 w 1118230"/>
                <a:gd name="connsiteY6" fmla="*/ 532643 h 3195855"/>
                <a:gd name="connsiteX7" fmla="*/ 1118230 w 1118230"/>
                <a:gd name="connsiteY7" fmla="*/ 1331606 h 3195855"/>
                <a:gd name="connsiteX8" fmla="*/ 1118230 w 1118230"/>
                <a:gd name="connsiteY8" fmla="*/ 3195855 h 3195855"/>
                <a:gd name="connsiteX9" fmla="*/ 465929 w 1118230"/>
                <a:gd name="connsiteY9" fmla="*/ 3195855 h 3195855"/>
                <a:gd name="connsiteX10" fmla="*/ 186372 w 1118230"/>
                <a:gd name="connsiteY10" fmla="*/ 3195855 h 3195855"/>
                <a:gd name="connsiteX11" fmla="*/ 186372 w 1118230"/>
                <a:gd name="connsiteY11" fmla="*/ 3195855 h 3195855"/>
                <a:gd name="connsiteX12" fmla="*/ 0 w 1118230"/>
                <a:gd name="connsiteY12" fmla="*/ 3195855 h 3195855"/>
                <a:gd name="connsiteX13" fmla="*/ 0 w 1118230"/>
                <a:gd name="connsiteY13" fmla="*/ 1331606 h 3195855"/>
                <a:gd name="connsiteX14" fmla="*/ 0 w 1118230"/>
                <a:gd name="connsiteY14" fmla="*/ 1597928 h 3195855"/>
                <a:gd name="connsiteX15" fmla="*/ 0 w 1118230"/>
                <a:gd name="connsiteY15" fmla="*/ 532643 h 3195855"/>
                <a:gd name="connsiteX16" fmla="*/ 0 w 1118230"/>
                <a:gd name="connsiteY16" fmla="*/ 0 h 31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3195855">
                  <a:moveTo>
                    <a:pt x="0" y="0"/>
                  </a:moveTo>
                  <a:lnTo>
                    <a:pt x="186372" y="0"/>
                  </a:lnTo>
                  <a:lnTo>
                    <a:pt x="186372" y="0"/>
                  </a:lnTo>
                  <a:lnTo>
                    <a:pt x="465929" y="0"/>
                  </a:lnTo>
                  <a:lnTo>
                    <a:pt x="1118230" y="0"/>
                  </a:lnTo>
                  <a:lnTo>
                    <a:pt x="1118230" y="532643"/>
                  </a:lnTo>
                  <a:lnTo>
                    <a:pt x="1118230" y="532643"/>
                  </a:lnTo>
                  <a:lnTo>
                    <a:pt x="1118230" y="1331606"/>
                  </a:lnTo>
                  <a:lnTo>
                    <a:pt x="1118230" y="3195855"/>
                  </a:lnTo>
                  <a:lnTo>
                    <a:pt x="465929" y="3195855"/>
                  </a:lnTo>
                  <a:lnTo>
                    <a:pt x="186372" y="3195855"/>
                  </a:lnTo>
                  <a:lnTo>
                    <a:pt x="186372" y="3195855"/>
                  </a:lnTo>
                  <a:lnTo>
                    <a:pt x="0" y="3195855"/>
                  </a:lnTo>
                  <a:lnTo>
                    <a:pt x="0" y="1331606"/>
                  </a:lnTo>
                  <a:lnTo>
                    <a:pt x="0" y="1597928"/>
                  </a:lnTo>
                  <a:lnTo>
                    <a:pt x="0" y="532643"/>
                  </a:lnTo>
                  <a:lnTo>
                    <a:pt x="0" y="0"/>
                  </a:lnTo>
                  <a:close/>
                </a:path>
              </a:pathLst>
            </a:cu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0" tIns="38100" rIns="108000" bIns="38100" numCol="1" spcCol="1270" anchor="t" anchorCtr="0">
              <a:noAutofit/>
            </a:bodyPr>
            <a:lstStyle/>
            <a:p>
              <a:pPr algn="r" defTabSz="530352">
                <a:lnSpc>
                  <a:spcPct val="90000"/>
                </a:lnSpc>
                <a:spcBef>
                  <a:spcPts val="0"/>
                </a:spcBef>
                <a:spcAft>
                  <a:spcPts val="504"/>
                </a:spcAft>
                <a:buNone/>
              </a:pPr>
              <a:r>
                <a:rPr lang="en-US" sz="1200" b="1" i="0" dirty="0">
                  <a:solidFill>
                    <a:srgbClr val="000000"/>
                  </a:solidFill>
                  <a:latin typeface="Arial"/>
                  <a:ea typeface="+mn-ea"/>
                  <a:cs typeface="+mn-cs"/>
                </a:rPr>
                <a:t>A Applied Physics </a:t>
              </a:r>
              <a:br>
                <a:rPr lang="en-US" sz="1200" b="1" i="0" dirty="0">
                  <a:solidFill>
                    <a:srgbClr val="000000"/>
                  </a:solidFill>
                  <a:latin typeface="Arial"/>
                  <a:ea typeface="+mn-ea"/>
                  <a:cs typeface="+mn-cs"/>
                </a:rPr>
              </a:br>
              <a:r>
                <a:rPr lang="en-US" sz="1200" b="0" i="0" spc="-30" dirty="0" err="1">
                  <a:solidFill>
                    <a:srgbClr val="000000"/>
                  </a:solidFill>
                  <a:latin typeface="Arial"/>
                  <a:ea typeface="+mn-ea"/>
                  <a:cs typeface="+mn-cs"/>
                </a:rPr>
                <a:t>introduz</a:t>
              </a:r>
              <a:r>
                <a:rPr lang="en-US" sz="1200" b="0" i="0" spc="-30" dirty="0">
                  <a:solidFill>
                    <a:srgbClr val="000000"/>
                  </a:solidFill>
                  <a:latin typeface="Arial"/>
                  <a:ea typeface="+mn-ea"/>
                  <a:cs typeface="+mn-cs"/>
                </a:rPr>
                <a:t> </a:t>
              </a:r>
              <a:br>
                <a:rPr lang="en-US" sz="1200" b="0" i="0" spc="-30" dirty="0">
                  <a:solidFill>
                    <a:srgbClr val="000000"/>
                  </a:solidFill>
                  <a:latin typeface="Arial"/>
                  <a:ea typeface="+mn-ea"/>
                  <a:cs typeface="+mn-cs"/>
                </a:rPr>
              </a:br>
              <a:r>
                <a:rPr lang="en-US" sz="1200" b="0" i="0" spc="-30" dirty="0">
                  <a:solidFill>
                    <a:srgbClr val="000000"/>
                  </a:solidFill>
                  <a:latin typeface="Arial"/>
                  <a:ea typeface="+mn-ea"/>
                  <a:cs typeface="+mn-cs"/>
                </a:rPr>
                <a:t>o </a:t>
              </a:r>
              <a:r>
                <a:rPr lang="en-US" sz="1200" b="0" i="0" spc="-30" dirty="0" err="1">
                  <a:solidFill>
                    <a:srgbClr val="000000"/>
                  </a:solidFill>
                  <a:latin typeface="Arial"/>
                  <a:ea typeface="+mn-ea"/>
                  <a:cs typeface="+mn-cs"/>
                </a:rPr>
                <a:t>primeiro</a:t>
              </a:r>
              <a:r>
                <a:rPr lang="en-US" sz="1200" b="0" i="0" spc="-30" dirty="0">
                  <a:solidFill>
                    <a:srgbClr val="000000"/>
                  </a:solidFill>
                  <a:latin typeface="Arial"/>
                  <a:ea typeface="+mn-ea"/>
                  <a:cs typeface="+mn-cs"/>
                </a:rPr>
                <a:t> </a:t>
              </a:r>
              <a:r>
                <a:rPr lang="en-US" sz="1200" b="0" i="0" spc="-30" dirty="0" err="1">
                  <a:solidFill>
                    <a:srgbClr val="000000"/>
                  </a:solidFill>
                  <a:latin typeface="Arial"/>
                  <a:ea typeface="+mn-ea"/>
                  <a:cs typeface="+mn-cs"/>
                </a:rPr>
                <a:t>espectrômetro</a:t>
              </a:r>
              <a:r>
                <a:rPr lang="en-US" sz="1200" b="0" i="0" spc="-30" dirty="0">
                  <a:solidFill>
                    <a:srgbClr val="000000"/>
                  </a:solidFill>
                  <a:latin typeface="Arial"/>
                  <a:ea typeface="+mn-ea"/>
                  <a:cs typeface="+mn-cs"/>
                </a:rPr>
                <a:t> UV-Vis </a:t>
              </a:r>
              <a:br>
                <a:rPr lang="en-US" sz="1200" b="0" i="0" spc="-30" dirty="0">
                  <a:solidFill>
                    <a:srgbClr val="000000"/>
                  </a:solidFill>
                  <a:latin typeface="Arial"/>
                  <a:ea typeface="+mn-ea"/>
                  <a:cs typeface="+mn-cs"/>
                </a:rPr>
              </a:br>
              <a:r>
                <a:rPr lang="en-US" sz="1200" b="0" i="0" spc="-30" dirty="0">
                  <a:solidFill>
                    <a:srgbClr val="000000"/>
                  </a:solidFill>
                  <a:latin typeface="Arial"/>
                  <a:ea typeface="+mn-ea"/>
                  <a:cs typeface="+mn-cs"/>
                </a:rPr>
                <a:t>de </a:t>
              </a:r>
              <a:r>
                <a:rPr lang="en-US" sz="1200" b="0" i="0" spc="-30" dirty="0" err="1">
                  <a:solidFill>
                    <a:srgbClr val="000000"/>
                  </a:solidFill>
                  <a:latin typeface="Arial"/>
                  <a:ea typeface="+mn-ea"/>
                  <a:cs typeface="+mn-cs"/>
                </a:rPr>
                <a:t>gravação</a:t>
              </a:r>
              <a:r>
                <a:rPr lang="en-US" sz="1200" b="0" i="0" spc="-30" dirty="0">
                  <a:solidFill>
                    <a:srgbClr val="000000"/>
                  </a:solidFill>
                  <a:latin typeface="Arial"/>
                  <a:ea typeface="+mn-ea"/>
                  <a:cs typeface="+mn-cs"/>
                </a:rPr>
                <a:t> </a:t>
              </a:r>
              <a:r>
                <a:rPr lang="en-US" sz="1200" b="0" i="0" spc="-30" dirty="0" err="1">
                  <a:solidFill>
                    <a:srgbClr val="000000"/>
                  </a:solidFill>
                  <a:latin typeface="Arial"/>
                  <a:ea typeface="+mn-ea"/>
                  <a:cs typeface="+mn-cs"/>
                </a:rPr>
                <a:t>comercial</a:t>
              </a:r>
              <a:r>
                <a:rPr lang="en-US" sz="1200" b="0" i="0" spc="-30" dirty="0">
                  <a:solidFill>
                    <a:srgbClr val="000000"/>
                  </a:solidFill>
                  <a:latin typeface="Arial"/>
                  <a:ea typeface="+mn-ea"/>
                  <a:cs typeface="+mn-cs"/>
                </a:rPr>
                <a:t>, </a:t>
              </a:r>
              <a:br>
                <a:rPr lang="en-US" sz="1200" b="0" i="0" spc="-30" dirty="0">
                  <a:solidFill>
                    <a:srgbClr val="000000"/>
                  </a:solidFill>
                  <a:latin typeface="Arial"/>
                  <a:ea typeface="+mn-ea"/>
                  <a:cs typeface="+mn-cs"/>
                </a:rPr>
              </a:br>
              <a:r>
                <a:rPr lang="en-US" sz="1200" b="0" i="0" spc="-30" dirty="0">
                  <a:solidFill>
                    <a:srgbClr val="000000"/>
                  </a:solidFill>
                  <a:latin typeface="Arial"/>
                  <a:ea typeface="+mn-ea"/>
                  <a:cs typeface="+mn-cs"/>
                </a:rPr>
                <a:t>o Cary 11</a:t>
              </a:r>
            </a:p>
          </p:txBody>
        </p:sp>
        <p:sp>
          <p:nvSpPr>
            <p:cNvPr id="38" name="Freeform 31772"/>
            <p:cNvSpPr/>
            <p:nvPr/>
          </p:nvSpPr>
          <p:spPr>
            <a:xfrm>
              <a:off x="7166788" y="1444035"/>
              <a:ext cx="1111202" cy="820060"/>
            </a:xfrm>
            <a:custGeom>
              <a:avLst/>
              <a:gdLst>
                <a:gd name="connsiteX0" fmla="*/ 0 w 1111202"/>
                <a:gd name="connsiteY0" fmla="*/ 0 h 887510"/>
                <a:gd name="connsiteX1" fmla="*/ 1111202 w 1111202"/>
                <a:gd name="connsiteY1" fmla="*/ 0 h 887510"/>
                <a:gd name="connsiteX2" fmla="*/ 1111202 w 1111202"/>
                <a:gd name="connsiteY2" fmla="*/ 887510 h 887510"/>
                <a:gd name="connsiteX3" fmla="*/ 0 w 1111202"/>
                <a:gd name="connsiteY3" fmla="*/ 887510 h 887510"/>
                <a:gd name="connsiteX4" fmla="*/ 0 w 1111202"/>
                <a:gd name="connsiteY4" fmla="*/ 0 h 887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202" h="887510">
                  <a:moveTo>
                    <a:pt x="0" y="0"/>
                  </a:moveTo>
                  <a:lnTo>
                    <a:pt x="1111202" y="0"/>
                  </a:lnTo>
                  <a:lnTo>
                    <a:pt x="1111202" y="887510"/>
                  </a:lnTo>
                  <a:lnTo>
                    <a:pt x="0" y="88751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algn="ctr" defTabSz="804672">
                <a:lnSpc>
                  <a:spcPct val="90000"/>
                </a:lnSpc>
                <a:spcBef>
                  <a:spcPts val="0"/>
                </a:spcBef>
                <a:spcAft>
                  <a:spcPts val="756"/>
                </a:spcAft>
                <a:buNone/>
              </a:pPr>
              <a:r>
                <a:rPr lang="en-US" sz="1800" b="0" i="0">
                  <a:solidFill>
                    <a:srgbClr val="FFFFFF"/>
                  </a:solidFill>
                  <a:latin typeface="Arial"/>
                  <a:ea typeface="+mn-ea"/>
                  <a:cs typeface="+mn-cs"/>
                </a:rPr>
                <a:t>1947</a:t>
              </a:r>
            </a:p>
          </p:txBody>
        </p:sp>
        <p:sp>
          <p:nvSpPr>
            <p:cNvPr id="39" name="Freeform 31773"/>
            <p:cNvSpPr/>
            <p:nvPr/>
          </p:nvSpPr>
          <p:spPr>
            <a:xfrm>
              <a:off x="6044107" y="2261239"/>
              <a:ext cx="1118230" cy="2088024"/>
            </a:xfrm>
            <a:custGeom>
              <a:avLst/>
              <a:gdLst>
                <a:gd name="connsiteX0" fmla="*/ 0 w 1118230"/>
                <a:gd name="connsiteY0" fmla="*/ 0 h 3018353"/>
                <a:gd name="connsiteX1" fmla="*/ 652301 w 1118230"/>
                <a:gd name="connsiteY1" fmla="*/ 0 h 3018353"/>
                <a:gd name="connsiteX2" fmla="*/ 652301 w 1118230"/>
                <a:gd name="connsiteY2" fmla="*/ 0 h 3018353"/>
                <a:gd name="connsiteX3" fmla="*/ 931858 w 1118230"/>
                <a:gd name="connsiteY3" fmla="*/ 0 h 3018353"/>
                <a:gd name="connsiteX4" fmla="*/ 1118230 w 1118230"/>
                <a:gd name="connsiteY4" fmla="*/ 0 h 3018353"/>
                <a:gd name="connsiteX5" fmla="*/ 1118230 w 1118230"/>
                <a:gd name="connsiteY5" fmla="*/ 1760706 h 3018353"/>
                <a:gd name="connsiteX6" fmla="*/ 1258009 w 1118230"/>
                <a:gd name="connsiteY6" fmla="*/ 2137899 h 3018353"/>
                <a:gd name="connsiteX7" fmla="*/ 1118230 w 1118230"/>
                <a:gd name="connsiteY7" fmla="*/ 2515294 h 3018353"/>
                <a:gd name="connsiteX8" fmla="*/ 1118230 w 1118230"/>
                <a:gd name="connsiteY8" fmla="*/ 3018353 h 3018353"/>
                <a:gd name="connsiteX9" fmla="*/ 931858 w 1118230"/>
                <a:gd name="connsiteY9" fmla="*/ 3018353 h 3018353"/>
                <a:gd name="connsiteX10" fmla="*/ 652301 w 1118230"/>
                <a:gd name="connsiteY10" fmla="*/ 3018353 h 3018353"/>
                <a:gd name="connsiteX11" fmla="*/ 652301 w 1118230"/>
                <a:gd name="connsiteY11" fmla="*/ 3018353 h 3018353"/>
                <a:gd name="connsiteX12" fmla="*/ 0 w 1118230"/>
                <a:gd name="connsiteY12" fmla="*/ 3018353 h 3018353"/>
                <a:gd name="connsiteX13" fmla="*/ 0 w 1118230"/>
                <a:gd name="connsiteY13" fmla="*/ 2515294 h 3018353"/>
                <a:gd name="connsiteX14" fmla="*/ 0 w 1118230"/>
                <a:gd name="connsiteY14" fmla="*/ 1760706 h 3018353"/>
                <a:gd name="connsiteX15" fmla="*/ 0 w 1118230"/>
                <a:gd name="connsiteY15" fmla="*/ 1760706 h 3018353"/>
                <a:gd name="connsiteX16" fmla="*/ 0 w 1118230"/>
                <a:gd name="connsiteY16" fmla="*/ 0 h 30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3018353">
                  <a:moveTo>
                    <a:pt x="0" y="0"/>
                  </a:moveTo>
                  <a:lnTo>
                    <a:pt x="652301" y="0"/>
                  </a:lnTo>
                  <a:lnTo>
                    <a:pt x="652301" y="0"/>
                  </a:lnTo>
                  <a:lnTo>
                    <a:pt x="931858" y="0"/>
                  </a:lnTo>
                  <a:lnTo>
                    <a:pt x="1118230" y="0"/>
                  </a:lnTo>
                  <a:lnTo>
                    <a:pt x="1118230" y="1760706"/>
                  </a:lnTo>
                  <a:lnTo>
                    <a:pt x="1258009" y="2137899"/>
                  </a:lnTo>
                  <a:lnTo>
                    <a:pt x="1118230" y="2515294"/>
                  </a:lnTo>
                  <a:lnTo>
                    <a:pt x="1118230" y="3018353"/>
                  </a:lnTo>
                  <a:lnTo>
                    <a:pt x="931858" y="3018353"/>
                  </a:lnTo>
                  <a:lnTo>
                    <a:pt x="652301" y="3018353"/>
                  </a:lnTo>
                  <a:lnTo>
                    <a:pt x="652301" y="3018353"/>
                  </a:lnTo>
                  <a:lnTo>
                    <a:pt x="0" y="3018353"/>
                  </a:lnTo>
                  <a:lnTo>
                    <a:pt x="0" y="2515294"/>
                  </a:lnTo>
                  <a:lnTo>
                    <a:pt x="0" y="1760706"/>
                  </a:lnTo>
                  <a:lnTo>
                    <a:pt x="0" y="1760706"/>
                  </a:lnTo>
                  <a:lnTo>
                    <a:pt x="0" y="0"/>
                  </a:lnTo>
                  <a:close/>
                </a:path>
              </a:pathLst>
            </a:custGeom>
          </p:spPr>
          <p:style>
            <a:lnRef idx="2">
              <a:schemeClr val="lt1">
                <a:hueOff val="0"/>
                <a:satOff val="0"/>
                <a:lumOff val="0"/>
                <a:alphaOff val="0"/>
              </a:schemeClr>
            </a:lnRef>
            <a:fillRef idx="1">
              <a:schemeClr val="accent1">
                <a:tint val="50000"/>
                <a:hueOff val="-1863148"/>
                <a:satOff val="7550"/>
                <a:lumOff val="2071"/>
                <a:alphaOff val="0"/>
              </a:schemeClr>
            </a:fillRef>
            <a:effectRef idx="0">
              <a:schemeClr val="accent1">
                <a:tint val="50000"/>
                <a:hueOff val="-1863148"/>
                <a:satOff val="7550"/>
                <a:lumOff val="2071"/>
                <a:alphaOff val="0"/>
              </a:schemeClr>
            </a:effectRef>
            <a:fontRef idx="minor">
              <a:schemeClr val="lt1">
                <a:hueOff val="0"/>
                <a:satOff val="0"/>
                <a:lumOff val="0"/>
                <a:alphaOff val="0"/>
              </a:schemeClr>
            </a:fontRef>
          </p:style>
          <p:txBody>
            <a:bodyPr spcFirstLastPara="0" vert="horz" wrap="square" lIns="36000" tIns="38100" rIns="108000" bIns="38100" numCol="1" spcCol="1270" anchor="t" anchorCtr="0">
              <a:noAutofit/>
            </a:bodyPr>
            <a:lstStyle/>
            <a:p>
              <a:pPr algn="r" defTabSz="530352">
                <a:lnSpc>
                  <a:spcPct val="90000"/>
                </a:lnSpc>
                <a:spcBef>
                  <a:spcPts val="0"/>
                </a:spcBef>
                <a:spcAft>
                  <a:spcPts val="504"/>
                </a:spcAft>
                <a:buNone/>
              </a:pPr>
              <a:r>
                <a:rPr lang="en-US" sz="1200" b="1" i="0" dirty="0">
                  <a:solidFill>
                    <a:srgbClr val="000000"/>
                  </a:solidFill>
                  <a:latin typeface="Arial"/>
                  <a:ea typeface="+mn-ea"/>
                  <a:cs typeface="+mn-cs"/>
                </a:rPr>
                <a:t>Beckman</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introduz</a:t>
              </a:r>
              <a:r>
                <a:rPr lang="en-US" sz="1200" b="0" i="0" dirty="0">
                  <a:solidFill>
                    <a:srgbClr val="000000"/>
                  </a:solidFill>
                  <a:latin typeface="Arial"/>
                  <a:ea typeface="+mn-ea"/>
                  <a:cs typeface="+mn-cs"/>
                </a:rPr>
                <a:t> </a:t>
              </a:r>
              <a:br>
                <a:rPr lang="en-US" sz="1200" b="0" i="0" dirty="0">
                  <a:solidFill>
                    <a:srgbClr val="000000"/>
                  </a:solidFill>
                  <a:latin typeface="Arial"/>
                  <a:ea typeface="+mn-ea"/>
                  <a:cs typeface="+mn-cs"/>
                </a:rPr>
              </a:br>
              <a:r>
                <a:rPr lang="en-US" sz="1200" b="0" i="0" dirty="0">
                  <a:solidFill>
                    <a:srgbClr val="000000"/>
                  </a:solidFill>
                  <a:latin typeface="Arial"/>
                  <a:ea typeface="+mn-ea"/>
                  <a:cs typeface="+mn-cs"/>
                </a:rPr>
                <a:t>o </a:t>
              </a:r>
              <a:r>
                <a:rPr lang="en-US" sz="1200" b="0" i="0" dirty="0" err="1">
                  <a:solidFill>
                    <a:srgbClr val="000000"/>
                  </a:solidFill>
                  <a:latin typeface="Arial"/>
                  <a:ea typeface="+mn-ea"/>
                  <a:cs typeface="+mn-cs"/>
                </a:rPr>
                <a:t>primeiro</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espectrômetro</a:t>
              </a:r>
              <a:r>
                <a:rPr lang="en-US" sz="1200" b="0" i="0" dirty="0">
                  <a:solidFill>
                    <a:srgbClr val="000000"/>
                  </a:solidFill>
                  <a:latin typeface="Arial"/>
                  <a:ea typeface="+mn-ea"/>
                  <a:cs typeface="+mn-cs"/>
                </a:rPr>
                <a:t> UV-Vis </a:t>
              </a:r>
              <a:r>
                <a:rPr lang="en-US" sz="1200" b="0" i="0" dirty="0" err="1">
                  <a:solidFill>
                    <a:srgbClr val="000000"/>
                  </a:solidFill>
                  <a:latin typeface="Arial"/>
                  <a:ea typeface="+mn-ea"/>
                  <a:cs typeface="+mn-cs"/>
                </a:rPr>
                <a:t>comercial</a:t>
              </a:r>
              <a:r>
                <a:rPr lang="en-US" sz="1200" b="0" i="0" dirty="0">
                  <a:solidFill>
                    <a:srgbClr val="000000"/>
                  </a:solidFill>
                  <a:latin typeface="Arial"/>
                  <a:ea typeface="+mn-ea"/>
                  <a:cs typeface="+mn-cs"/>
                </a:rPr>
                <a:t>, </a:t>
              </a:r>
              <a:br>
                <a:rPr lang="en-US" sz="1200" b="0" i="0" dirty="0">
                  <a:solidFill>
                    <a:srgbClr val="000000"/>
                  </a:solidFill>
                  <a:latin typeface="Arial"/>
                  <a:ea typeface="+mn-ea"/>
                  <a:cs typeface="+mn-cs"/>
                </a:rPr>
              </a:br>
              <a:r>
                <a:rPr lang="en-US" sz="1200" b="0" i="0" dirty="0">
                  <a:solidFill>
                    <a:srgbClr val="000000"/>
                  </a:solidFill>
                  <a:latin typeface="Arial"/>
                  <a:ea typeface="+mn-ea"/>
                  <a:cs typeface="+mn-cs"/>
                </a:rPr>
                <a:t>o DU</a:t>
              </a:r>
            </a:p>
          </p:txBody>
        </p:sp>
        <p:sp>
          <p:nvSpPr>
            <p:cNvPr id="40" name="Freeform 31774"/>
            <p:cNvSpPr/>
            <p:nvPr/>
          </p:nvSpPr>
          <p:spPr>
            <a:xfrm>
              <a:off x="6044107" y="1527037"/>
              <a:ext cx="1119445" cy="737058"/>
            </a:xfrm>
            <a:custGeom>
              <a:avLst/>
              <a:gdLst>
                <a:gd name="connsiteX0" fmla="*/ 0 w 1111983"/>
                <a:gd name="connsiteY0" fmla="*/ 0 h 798963"/>
                <a:gd name="connsiteX1" fmla="*/ 1111983 w 1111983"/>
                <a:gd name="connsiteY1" fmla="*/ 0 h 798963"/>
                <a:gd name="connsiteX2" fmla="*/ 1111983 w 1111983"/>
                <a:gd name="connsiteY2" fmla="*/ 798963 h 798963"/>
                <a:gd name="connsiteX3" fmla="*/ 0 w 1111983"/>
                <a:gd name="connsiteY3" fmla="*/ 798963 h 798963"/>
                <a:gd name="connsiteX4" fmla="*/ 0 w 1111983"/>
                <a:gd name="connsiteY4" fmla="*/ 0 h 798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983" h="798963">
                  <a:moveTo>
                    <a:pt x="0" y="0"/>
                  </a:moveTo>
                  <a:lnTo>
                    <a:pt x="1111983" y="0"/>
                  </a:lnTo>
                  <a:lnTo>
                    <a:pt x="1111983" y="798963"/>
                  </a:lnTo>
                  <a:lnTo>
                    <a:pt x="0" y="79896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algn="ctr" defTabSz="804672">
                <a:lnSpc>
                  <a:spcPct val="90000"/>
                </a:lnSpc>
                <a:spcBef>
                  <a:spcPts val="0"/>
                </a:spcBef>
                <a:spcAft>
                  <a:spcPts val="756"/>
                </a:spcAft>
                <a:buNone/>
              </a:pPr>
              <a:r>
                <a:rPr lang="en-US" sz="1800" b="0" i="0">
                  <a:solidFill>
                    <a:srgbClr val="FFFFFF"/>
                  </a:solidFill>
                  <a:latin typeface="Arial"/>
                  <a:ea typeface="+mn-ea"/>
                  <a:cs typeface="+mn-cs"/>
                </a:rPr>
                <a:t>1941</a:t>
              </a:r>
            </a:p>
          </p:txBody>
        </p:sp>
        <p:sp>
          <p:nvSpPr>
            <p:cNvPr id="41" name="Freeform 31775"/>
            <p:cNvSpPr/>
            <p:nvPr/>
          </p:nvSpPr>
          <p:spPr>
            <a:xfrm>
              <a:off x="4872953" y="2261239"/>
              <a:ext cx="1177625" cy="1900454"/>
            </a:xfrm>
            <a:custGeom>
              <a:avLst/>
              <a:gdLst>
                <a:gd name="connsiteX0" fmla="*/ 0 w 1118230"/>
                <a:gd name="connsiteY0" fmla="*/ 0 h 2840851"/>
                <a:gd name="connsiteX1" fmla="*/ 652301 w 1118230"/>
                <a:gd name="connsiteY1" fmla="*/ 0 h 2840851"/>
                <a:gd name="connsiteX2" fmla="*/ 652301 w 1118230"/>
                <a:gd name="connsiteY2" fmla="*/ 0 h 2840851"/>
                <a:gd name="connsiteX3" fmla="*/ 931858 w 1118230"/>
                <a:gd name="connsiteY3" fmla="*/ 0 h 2840851"/>
                <a:gd name="connsiteX4" fmla="*/ 1118230 w 1118230"/>
                <a:gd name="connsiteY4" fmla="*/ 0 h 2840851"/>
                <a:gd name="connsiteX5" fmla="*/ 1118230 w 1118230"/>
                <a:gd name="connsiteY5" fmla="*/ 1657163 h 2840851"/>
                <a:gd name="connsiteX6" fmla="*/ 1258009 w 1118230"/>
                <a:gd name="connsiteY6" fmla="*/ 2012175 h 2840851"/>
                <a:gd name="connsiteX7" fmla="*/ 1118230 w 1118230"/>
                <a:gd name="connsiteY7" fmla="*/ 2367376 h 2840851"/>
                <a:gd name="connsiteX8" fmla="*/ 1118230 w 1118230"/>
                <a:gd name="connsiteY8" fmla="*/ 2840851 h 2840851"/>
                <a:gd name="connsiteX9" fmla="*/ 931858 w 1118230"/>
                <a:gd name="connsiteY9" fmla="*/ 2840851 h 2840851"/>
                <a:gd name="connsiteX10" fmla="*/ 652301 w 1118230"/>
                <a:gd name="connsiteY10" fmla="*/ 2840851 h 2840851"/>
                <a:gd name="connsiteX11" fmla="*/ 652301 w 1118230"/>
                <a:gd name="connsiteY11" fmla="*/ 2840851 h 2840851"/>
                <a:gd name="connsiteX12" fmla="*/ 0 w 1118230"/>
                <a:gd name="connsiteY12" fmla="*/ 2840851 h 2840851"/>
                <a:gd name="connsiteX13" fmla="*/ 0 w 1118230"/>
                <a:gd name="connsiteY13" fmla="*/ 2367376 h 2840851"/>
                <a:gd name="connsiteX14" fmla="*/ 0 w 1118230"/>
                <a:gd name="connsiteY14" fmla="*/ 1657163 h 2840851"/>
                <a:gd name="connsiteX15" fmla="*/ 0 w 1118230"/>
                <a:gd name="connsiteY15" fmla="*/ 1657163 h 2840851"/>
                <a:gd name="connsiteX16" fmla="*/ 0 w 1118230"/>
                <a:gd name="connsiteY16" fmla="*/ 0 h 284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2840851">
                  <a:moveTo>
                    <a:pt x="0" y="0"/>
                  </a:moveTo>
                  <a:lnTo>
                    <a:pt x="652301" y="0"/>
                  </a:lnTo>
                  <a:lnTo>
                    <a:pt x="652301" y="0"/>
                  </a:lnTo>
                  <a:lnTo>
                    <a:pt x="931858" y="0"/>
                  </a:lnTo>
                  <a:lnTo>
                    <a:pt x="1118230" y="0"/>
                  </a:lnTo>
                  <a:lnTo>
                    <a:pt x="1118230" y="1657163"/>
                  </a:lnTo>
                  <a:lnTo>
                    <a:pt x="1258009" y="2012175"/>
                  </a:lnTo>
                  <a:lnTo>
                    <a:pt x="1118230" y="2367376"/>
                  </a:lnTo>
                  <a:lnTo>
                    <a:pt x="1118230" y="2840851"/>
                  </a:lnTo>
                  <a:lnTo>
                    <a:pt x="931858" y="2840851"/>
                  </a:lnTo>
                  <a:lnTo>
                    <a:pt x="652301" y="2840851"/>
                  </a:lnTo>
                  <a:lnTo>
                    <a:pt x="652301" y="2840851"/>
                  </a:lnTo>
                  <a:lnTo>
                    <a:pt x="0" y="2840851"/>
                  </a:lnTo>
                  <a:lnTo>
                    <a:pt x="0" y="2367376"/>
                  </a:lnTo>
                  <a:lnTo>
                    <a:pt x="0" y="1657163"/>
                  </a:lnTo>
                  <a:lnTo>
                    <a:pt x="0" y="1657163"/>
                  </a:lnTo>
                  <a:lnTo>
                    <a:pt x="0" y="0"/>
                  </a:lnTo>
                  <a:close/>
                </a:path>
              </a:pathLst>
            </a:custGeom>
          </p:spPr>
          <p:style>
            <a:lnRef idx="2">
              <a:schemeClr val="lt1">
                <a:hueOff val="0"/>
                <a:satOff val="0"/>
                <a:lumOff val="0"/>
                <a:alphaOff val="0"/>
              </a:schemeClr>
            </a:lnRef>
            <a:fillRef idx="1">
              <a:schemeClr val="accent1">
                <a:tint val="50000"/>
                <a:hueOff val="-3726297"/>
                <a:satOff val="15099"/>
                <a:lumOff val="4141"/>
                <a:alphaOff val="0"/>
              </a:schemeClr>
            </a:fillRef>
            <a:effectRef idx="0">
              <a:schemeClr val="accent1">
                <a:tint val="50000"/>
                <a:hueOff val="-3726297"/>
                <a:satOff val="15099"/>
                <a:lumOff val="4141"/>
                <a:alphaOff val="0"/>
              </a:schemeClr>
            </a:effectRef>
            <a:fontRef idx="minor">
              <a:schemeClr val="lt1">
                <a:hueOff val="0"/>
                <a:satOff val="0"/>
                <a:lumOff val="0"/>
                <a:alphaOff val="0"/>
              </a:schemeClr>
            </a:fontRef>
          </p:style>
          <p:txBody>
            <a:bodyPr spcFirstLastPara="0" vert="horz" wrap="square" lIns="144000" tIns="38100" rIns="108000" bIns="38100" numCol="1" spcCol="1270" anchor="t" anchorCtr="0">
              <a:noAutofit/>
            </a:bodyPr>
            <a:lstStyle/>
            <a:p>
              <a:pPr algn="r" defTabSz="530352">
                <a:lnSpc>
                  <a:spcPct val="90000"/>
                </a:lnSpc>
                <a:spcBef>
                  <a:spcPts val="0"/>
                </a:spcBef>
                <a:spcAft>
                  <a:spcPts val="504"/>
                </a:spcAft>
                <a:buNone/>
              </a:pPr>
              <a:r>
                <a:rPr lang="en-US" sz="1200" b="0" i="0" spc="-30" dirty="0" err="1">
                  <a:solidFill>
                    <a:srgbClr val="000000"/>
                  </a:solidFill>
                  <a:latin typeface="Arial"/>
                  <a:ea typeface="+mn-ea"/>
                  <a:cs typeface="+mn-cs"/>
                </a:rPr>
                <a:t>Primeiro</a:t>
              </a:r>
              <a:r>
                <a:rPr lang="en-US" sz="1200" b="0" i="0" spc="-30" dirty="0">
                  <a:solidFill>
                    <a:srgbClr val="000000"/>
                  </a:solidFill>
                  <a:latin typeface="Arial"/>
                  <a:ea typeface="+mn-ea"/>
                  <a:cs typeface="+mn-cs"/>
                </a:rPr>
                <a:t> </a:t>
              </a:r>
              <a:r>
                <a:rPr lang="en-US" sz="1200" b="0" i="0" spc="-30" dirty="0" err="1">
                  <a:solidFill>
                    <a:srgbClr val="000000"/>
                  </a:solidFill>
                  <a:latin typeface="Arial"/>
                  <a:ea typeface="+mn-ea"/>
                  <a:cs typeface="+mn-cs"/>
                </a:rPr>
                <a:t>protótipo</a:t>
              </a:r>
              <a:r>
                <a:rPr lang="en-US" sz="1200" b="0" i="0" spc="-30" dirty="0">
                  <a:solidFill>
                    <a:srgbClr val="000000"/>
                  </a:solidFill>
                  <a:latin typeface="Arial"/>
                  <a:ea typeface="+mn-ea"/>
                  <a:cs typeface="+mn-cs"/>
                </a:rPr>
                <a:t> de </a:t>
              </a:r>
              <a:r>
                <a:rPr lang="en-US" sz="1200" b="0" i="0" spc="-30" dirty="0" err="1">
                  <a:solidFill>
                    <a:srgbClr val="000000"/>
                  </a:solidFill>
                  <a:latin typeface="Arial"/>
                  <a:ea typeface="+mn-ea"/>
                  <a:cs typeface="+mn-cs"/>
                </a:rPr>
                <a:t>instrumentos</a:t>
              </a:r>
              <a:r>
                <a:rPr lang="en-US" sz="1200" b="0" i="0" spc="-30" dirty="0">
                  <a:solidFill>
                    <a:srgbClr val="000000"/>
                  </a:solidFill>
                  <a:latin typeface="Arial"/>
                  <a:ea typeface="+mn-ea"/>
                  <a:cs typeface="+mn-cs"/>
                </a:rPr>
                <a:t> IV </a:t>
              </a:r>
              <a:r>
                <a:rPr lang="en-US" sz="1200" b="0" i="0" spc="-30" dirty="0" err="1">
                  <a:solidFill>
                    <a:srgbClr val="000000"/>
                  </a:solidFill>
                  <a:latin typeface="Arial"/>
                  <a:ea typeface="+mn-ea"/>
                  <a:cs typeface="+mn-cs"/>
                </a:rPr>
                <a:t>desenvolvidos</a:t>
              </a:r>
              <a:r>
                <a:rPr lang="en-US" sz="1200" b="0" i="0" spc="-30" dirty="0">
                  <a:solidFill>
                    <a:srgbClr val="000000"/>
                  </a:solidFill>
                  <a:latin typeface="Arial"/>
                  <a:ea typeface="+mn-ea"/>
                  <a:cs typeface="+mn-cs"/>
                </a:rPr>
                <a:t> </a:t>
              </a:r>
              <a:r>
                <a:rPr lang="en-US" sz="1200" b="0" i="0" spc="-30" dirty="0" err="1">
                  <a:solidFill>
                    <a:srgbClr val="000000"/>
                  </a:solidFill>
                  <a:latin typeface="Arial"/>
                  <a:ea typeface="+mn-ea"/>
                  <a:cs typeface="+mn-cs"/>
                </a:rPr>
                <a:t>nos</a:t>
              </a:r>
              <a:r>
                <a:rPr lang="en-US" sz="1200" b="0" i="0" spc="-30" dirty="0">
                  <a:solidFill>
                    <a:srgbClr val="000000"/>
                  </a:solidFill>
                  <a:latin typeface="Arial"/>
                  <a:ea typeface="+mn-ea"/>
                  <a:cs typeface="+mn-cs"/>
                </a:rPr>
                <a:t> EUA </a:t>
              </a:r>
              <a:r>
                <a:rPr lang="en-US" sz="1200" b="0" i="0" spc="-30" dirty="0" err="1">
                  <a:solidFill>
                    <a:srgbClr val="000000"/>
                  </a:solidFill>
                  <a:latin typeface="Arial"/>
                  <a:ea typeface="+mn-ea"/>
                  <a:cs typeface="+mn-cs"/>
                </a:rPr>
                <a:t>para</a:t>
              </a:r>
              <a:r>
                <a:rPr lang="en-US" sz="1200" b="0" i="0" spc="-30" dirty="0">
                  <a:solidFill>
                    <a:srgbClr val="000000"/>
                  </a:solidFill>
                  <a:latin typeface="Arial"/>
                  <a:ea typeface="+mn-ea"/>
                  <a:cs typeface="+mn-cs"/>
                </a:rPr>
                <a:t> QC de </a:t>
              </a:r>
              <a:r>
                <a:rPr lang="en-US" sz="1200" b="0" i="0" spc="-30" dirty="0" err="1">
                  <a:solidFill>
                    <a:srgbClr val="000000"/>
                  </a:solidFill>
                  <a:latin typeface="Arial"/>
                  <a:ea typeface="+mn-ea"/>
                  <a:cs typeface="+mn-cs"/>
                </a:rPr>
                <a:t>borracha</a:t>
              </a:r>
              <a:r>
                <a:rPr lang="en-US" sz="1200" b="0" i="0" spc="-30" dirty="0">
                  <a:solidFill>
                    <a:srgbClr val="000000"/>
                  </a:solidFill>
                  <a:latin typeface="Arial"/>
                  <a:ea typeface="+mn-ea"/>
                  <a:cs typeface="+mn-cs"/>
                </a:rPr>
                <a:t> </a:t>
              </a:r>
              <a:r>
                <a:rPr lang="en-US" sz="1200" b="0" i="0" spc="-30" dirty="0" err="1">
                  <a:solidFill>
                    <a:srgbClr val="000000"/>
                  </a:solidFill>
                  <a:latin typeface="Arial"/>
                  <a:ea typeface="+mn-ea"/>
                  <a:cs typeface="+mn-cs"/>
                </a:rPr>
                <a:t>sintética</a:t>
              </a:r>
              <a:endParaRPr lang="en-US" sz="1200" b="0" i="0" spc="-30" dirty="0">
                <a:solidFill>
                  <a:srgbClr val="000000"/>
                </a:solidFill>
                <a:latin typeface="Arial"/>
                <a:ea typeface="+mn-ea"/>
                <a:cs typeface="+mn-cs"/>
              </a:endParaRPr>
            </a:p>
            <a:p>
              <a:pPr algn="r" defTabSz="530352">
                <a:lnSpc>
                  <a:spcPct val="90000"/>
                </a:lnSpc>
                <a:spcBef>
                  <a:spcPts val="0"/>
                </a:spcBef>
                <a:spcAft>
                  <a:spcPts val="504"/>
                </a:spcAft>
                <a:buNone/>
              </a:pPr>
              <a:endParaRPr lang="en-US" sz="1200" dirty="0">
                <a:solidFill>
                  <a:srgbClr val="4D4D4D"/>
                </a:solidFill>
              </a:endParaRPr>
            </a:p>
          </p:txBody>
        </p:sp>
        <p:sp>
          <p:nvSpPr>
            <p:cNvPr id="42" name="Freeform 31776"/>
            <p:cNvSpPr/>
            <p:nvPr/>
          </p:nvSpPr>
          <p:spPr>
            <a:xfrm>
              <a:off x="4931132" y="1610039"/>
              <a:ext cx="1118230" cy="654056"/>
            </a:xfrm>
            <a:custGeom>
              <a:avLst/>
              <a:gdLst>
                <a:gd name="connsiteX0" fmla="*/ 0 w 1118230"/>
                <a:gd name="connsiteY0" fmla="*/ 0 h 710008"/>
                <a:gd name="connsiteX1" fmla="*/ 1118230 w 1118230"/>
                <a:gd name="connsiteY1" fmla="*/ 0 h 710008"/>
                <a:gd name="connsiteX2" fmla="*/ 1118230 w 1118230"/>
                <a:gd name="connsiteY2" fmla="*/ 710008 h 710008"/>
                <a:gd name="connsiteX3" fmla="*/ 0 w 1118230"/>
                <a:gd name="connsiteY3" fmla="*/ 710008 h 710008"/>
                <a:gd name="connsiteX4" fmla="*/ 0 w 1118230"/>
                <a:gd name="connsiteY4" fmla="*/ 0 h 7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30" h="710008">
                  <a:moveTo>
                    <a:pt x="0" y="0"/>
                  </a:moveTo>
                  <a:lnTo>
                    <a:pt x="1118230" y="0"/>
                  </a:lnTo>
                  <a:lnTo>
                    <a:pt x="1118230" y="710008"/>
                  </a:lnTo>
                  <a:lnTo>
                    <a:pt x="0" y="71000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algn="ctr" defTabSz="804672">
                <a:lnSpc>
                  <a:spcPct val="90000"/>
                </a:lnSpc>
                <a:spcBef>
                  <a:spcPts val="0"/>
                </a:spcBef>
                <a:spcAft>
                  <a:spcPts val="756"/>
                </a:spcAft>
                <a:buNone/>
              </a:pPr>
              <a:r>
                <a:rPr lang="en-US" sz="1800" b="0" i="0" dirty="0" err="1">
                  <a:solidFill>
                    <a:srgbClr val="FFFFFF"/>
                  </a:solidFill>
                  <a:latin typeface="Arial"/>
                  <a:ea typeface="+mn-ea"/>
                  <a:cs typeface="+mn-cs"/>
                </a:rPr>
                <a:t>Década</a:t>
              </a:r>
              <a:r>
                <a:rPr lang="en-US" sz="1800" b="0" i="0" dirty="0">
                  <a:solidFill>
                    <a:srgbClr val="FFFFFF"/>
                  </a:solidFill>
                  <a:latin typeface="Arial"/>
                  <a:ea typeface="+mn-ea"/>
                  <a:cs typeface="+mn-cs"/>
                </a:rPr>
                <a:t> </a:t>
              </a:r>
              <a:br>
                <a:rPr lang="en-US" sz="1800" b="0" i="0" dirty="0">
                  <a:solidFill>
                    <a:srgbClr val="FFFFFF"/>
                  </a:solidFill>
                  <a:latin typeface="Arial"/>
                  <a:ea typeface="+mn-ea"/>
                  <a:cs typeface="+mn-cs"/>
                </a:rPr>
              </a:br>
              <a:r>
                <a:rPr lang="en-US" sz="1800" b="0" i="0" dirty="0">
                  <a:solidFill>
                    <a:srgbClr val="FFFFFF"/>
                  </a:solidFill>
                  <a:latin typeface="Arial"/>
                  <a:ea typeface="+mn-ea"/>
                  <a:cs typeface="+mn-cs"/>
                </a:rPr>
                <a:t>de 40</a:t>
              </a:r>
            </a:p>
          </p:txBody>
        </p:sp>
        <p:sp>
          <p:nvSpPr>
            <p:cNvPr id="43" name="Freeform 31777"/>
            <p:cNvSpPr/>
            <p:nvPr/>
          </p:nvSpPr>
          <p:spPr>
            <a:xfrm>
              <a:off x="3808451" y="2261238"/>
              <a:ext cx="1118230" cy="1759777"/>
            </a:xfrm>
            <a:custGeom>
              <a:avLst/>
              <a:gdLst>
                <a:gd name="connsiteX0" fmla="*/ 0 w 1118230"/>
                <a:gd name="connsiteY0" fmla="*/ 0 h 2662940"/>
                <a:gd name="connsiteX1" fmla="*/ 652301 w 1118230"/>
                <a:gd name="connsiteY1" fmla="*/ 0 h 2662940"/>
                <a:gd name="connsiteX2" fmla="*/ 652301 w 1118230"/>
                <a:gd name="connsiteY2" fmla="*/ 0 h 2662940"/>
                <a:gd name="connsiteX3" fmla="*/ 931858 w 1118230"/>
                <a:gd name="connsiteY3" fmla="*/ 0 h 2662940"/>
                <a:gd name="connsiteX4" fmla="*/ 1118230 w 1118230"/>
                <a:gd name="connsiteY4" fmla="*/ 0 h 2662940"/>
                <a:gd name="connsiteX5" fmla="*/ 1118230 w 1118230"/>
                <a:gd name="connsiteY5" fmla="*/ 1553382 h 2662940"/>
                <a:gd name="connsiteX6" fmla="*/ 1258009 w 1118230"/>
                <a:gd name="connsiteY6" fmla="*/ 1886160 h 2662940"/>
                <a:gd name="connsiteX7" fmla="*/ 1118230 w 1118230"/>
                <a:gd name="connsiteY7" fmla="*/ 2219117 h 2662940"/>
                <a:gd name="connsiteX8" fmla="*/ 1118230 w 1118230"/>
                <a:gd name="connsiteY8" fmla="*/ 2662940 h 2662940"/>
                <a:gd name="connsiteX9" fmla="*/ 931858 w 1118230"/>
                <a:gd name="connsiteY9" fmla="*/ 2662940 h 2662940"/>
                <a:gd name="connsiteX10" fmla="*/ 652301 w 1118230"/>
                <a:gd name="connsiteY10" fmla="*/ 2662940 h 2662940"/>
                <a:gd name="connsiteX11" fmla="*/ 652301 w 1118230"/>
                <a:gd name="connsiteY11" fmla="*/ 2662940 h 2662940"/>
                <a:gd name="connsiteX12" fmla="*/ 0 w 1118230"/>
                <a:gd name="connsiteY12" fmla="*/ 2662940 h 2662940"/>
                <a:gd name="connsiteX13" fmla="*/ 0 w 1118230"/>
                <a:gd name="connsiteY13" fmla="*/ 2219117 h 2662940"/>
                <a:gd name="connsiteX14" fmla="*/ 0 w 1118230"/>
                <a:gd name="connsiteY14" fmla="*/ 1553382 h 2662940"/>
                <a:gd name="connsiteX15" fmla="*/ 0 w 1118230"/>
                <a:gd name="connsiteY15" fmla="*/ 1553382 h 2662940"/>
                <a:gd name="connsiteX16" fmla="*/ 0 w 1118230"/>
                <a:gd name="connsiteY16" fmla="*/ 0 h 2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2662940">
                  <a:moveTo>
                    <a:pt x="0" y="0"/>
                  </a:moveTo>
                  <a:lnTo>
                    <a:pt x="652301" y="0"/>
                  </a:lnTo>
                  <a:lnTo>
                    <a:pt x="652301" y="0"/>
                  </a:lnTo>
                  <a:lnTo>
                    <a:pt x="931858" y="0"/>
                  </a:lnTo>
                  <a:lnTo>
                    <a:pt x="1118230" y="0"/>
                  </a:lnTo>
                  <a:lnTo>
                    <a:pt x="1118230" y="1553382"/>
                  </a:lnTo>
                  <a:lnTo>
                    <a:pt x="1258009" y="1886160"/>
                  </a:lnTo>
                  <a:lnTo>
                    <a:pt x="1118230" y="2219117"/>
                  </a:lnTo>
                  <a:lnTo>
                    <a:pt x="1118230" y="2662940"/>
                  </a:lnTo>
                  <a:lnTo>
                    <a:pt x="931858" y="2662940"/>
                  </a:lnTo>
                  <a:lnTo>
                    <a:pt x="652301" y="2662940"/>
                  </a:lnTo>
                  <a:lnTo>
                    <a:pt x="652301" y="2662940"/>
                  </a:lnTo>
                  <a:lnTo>
                    <a:pt x="0" y="2662940"/>
                  </a:lnTo>
                  <a:lnTo>
                    <a:pt x="0" y="2219117"/>
                  </a:lnTo>
                  <a:lnTo>
                    <a:pt x="0" y="1553382"/>
                  </a:lnTo>
                  <a:lnTo>
                    <a:pt x="0" y="1553382"/>
                  </a:lnTo>
                  <a:lnTo>
                    <a:pt x="0" y="0"/>
                  </a:lnTo>
                  <a:close/>
                </a:path>
              </a:pathLst>
            </a:custGeom>
          </p:spPr>
          <p:style>
            <a:lnRef idx="2">
              <a:schemeClr val="lt1">
                <a:hueOff val="0"/>
                <a:satOff val="0"/>
                <a:lumOff val="0"/>
                <a:alphaOff val="0"/>
              </a:schemeClr>
            </a:lnRef>
            <a:fillRef idx="1">
              <a:schemeClr val="accent1">
                <a:tint val="50000"/>
                <a:hueOff val="-5589445"/>
                <a:satOff val="22649"/>
                <a:lumOff val="6212"/>
                <a:alphaOff val="0"/>
              </a:schemeClr>
            </a:fillRef>
            <a:effectRef idx="0">
              <a:schemeClr val="accent1">
                <a:tint val="50000"/>
                <a:hueOff val="-5589445"/>
                <a:satOff val="22649"/>
                <a:lumOff val="6212"/>
                <a:alphaOff val="0"/>
              </a:schemeClr>
            </a:effectRef>
            <a:fontRef idx="minor">
              <a:schemeClr val="lt1">
                <a:hueOff val="0"/>
                <a:satOff val="0"/>
                <a:lumOff val="0"/>
                <a:alphaOff val="0"/>
              </a:schemeClr>
            </a:fontRef>
          </p:style>
          <p:txBody>
            <a:bodyPr spcFirstLastPara="0" vert="horz" wrap="square" lIns="180221" tIns="38100" rIns="108000" bIns="38100" numCol="1" spcCol="1270" anchor="t" anchorCtr="0">
              <a:noAutofit/>
            </a:bodyPr>
            <a:lstStyle/>
            <a:p>
              <a:pPr algn="r" defTabSz="530352">
                <a:lnSpc>
                  <a:spcPct val="90000"/>
                </a:lnSpc>
                <a:spcBef>
                  <a:spcPts val="0"/>
                </a:spcBef>
                <a:spcAft>
                  <a:spcPts val="504"/>
                </a:spcAft>
                <a:buNone/>
              </a:pPr>
              <a:r>
                <a:rPr lang="en-US" sz="1200" b="1" i="0" dirty="0">
                  <a:solidFill>
                    <a:srgbClr val="000000"/>
                  </a:solidFill>
                  <a:latin typeface="Arial"/>
                  <a:ea typeface="+mn-ea"/>
                  <a:cs typeface="+mn-cs"/>
                </a:rPr>
                <a:t>Abney e </a:t>
              </a:r>
              <a:r>
                <a:rPr lang="en-US" sz="1200" b="1" i="0" dirty="0" err="1">
                  <a:solidFill>
                    <a:srgbClr val="000000"/>
                  </a:solidFill>
                  <a:latin typeface="Arial"/>
                  <a:ea typeface="+mn-ea"/>
                  <a:cs typeface="+mn-cs"/>
                </a:rPr>
                <a:t>Festing</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obtiveram</a:t>
              </a:r>
              <a:r>
                <a:rPr lang="en-US" sz="1200" b="0" i="0" dirty="0">
                  <a:solidFill>
                    <a:srgbClr val="000000"/>
                  </a:solidFill>
                  <a:latin typeface="Arial"/>
                  <a:ea typeface="+mn-ea"/>
                  <a:cs typeface="+mn-cs"/>
                </a:rPr>
                <a:t> </a:t>
              </a:r>
              <a:br>
                <a:rPr lang="en-US" sz="1200" b="0" i="0" dirty="0">
                  <a:solidFill>
                    <a:srgbClr val="000000"/>
                  </a:solidFill>
                  <a:latin typeface="Arial"/>
                  <a:ea typeface="+mn-ea"/>
                  <a:cs typeface="+mn-cs"/>
                </a:rPr>
              </a:br>
              <a:r>
                <a:rPr lang="en-US" sz="1200" b="0" i="0" dirty="0" err="1">
                  <a:solidFill>
                    <a:srgbClr val="000000"/>
                  </a:solidFill>
                  <a:latin typeface="Arial"/>
                  <a:ea typeface="+mn-ea"/>
                  <a:cs typeface="+mn-cs"/>
                </a:rPr>
                <a:t>espectros</a:t>
              </a:r>
              <a:r>
                <a:rPr lang="en-US" sz="1200" b="0" i="0" dirty="0">
                  <a:solidFill>
                    <a:srgbClr val="000000"/>
                  </a:solidFill>
                  <a:latin typeface="Arial"/>
                  <a:ea typeface="+mn-ea"/>
                  <a:cs typeface="+mn-cs"/>
                </a:rPr>
                <a:t> </a:t>
              </a:r>
              <a:br>
                <a:rPr lang="en-US" sz="1200" b="0" i="0" dirty="0">
                  <a:solidFill>
                    <a:srgbClr val="000000"/>
                  </a:solidFill>
                  <a:latin typeface="Arial"/>
                  <a:ea typeface="+mn-ea"/>
                  <a:cs typeface="+mn-cs"/>
                </a:rPr>
              </a:br>
              <a:r>
                <a:rPr lang="en-US" sz="1200" b="0" i="0" dirty="0">
                  <a:solidFill>
                    <a:srgbClr val="000000"/>
                  </a:solidFill>
                  <a:latin typeface="Arial"/>
                  <a:ea typeface="+mn-ea"/>
                  <a:cs typeface="+mn-cs"/>
                </a:rPr>
                <a:t>de </a:t>
              </a:r>
              <a:r>
                <a:rPr lang="en-US" sz="1200" b="0" i="0" dirty="0" err="1">
                  <a:solidFill>
                    <a:srgbClr val="000000"/>
                  </a:solidFill>
                  <a:latin typeface="Arial"/>
                  <a:ea typeface="+mn-ea"/>
                  <a:cs typeface="+mn-cs"/>
                </a:rPr>
                <a:t>absorção</a:t>
              </a:r>
              <a:r>
                <a:rPr lang="en-US" sz="1200" b="0" i="0" dirty="0">
                  <a:solidFill>
                    <a:srgbClr val="000000"/>
                  </a:solidFill>
                  <a:latin typeface="Arial"/>
                  <a:ea typeface="+mn-ea"/>
                  <a:cs typeface="+mn-cs"/>
                </a:rPr>
                <a:t> no IV </a:t>
              </a:r>
              <a:r>
                <a:rPr lang="en-US" sz="1200" b="0" i="0" dirty="0" err="1">
                  <a:solidFill>
                    <a:srgbClr val="000000"/>
                  </a:solidFill>
                  <a:latin typeface="Arial"/>
                  <a:ea typeface="+mn-ea"/>
                  <a:cs typeface="+mn-cs"/>
                </a:rPr>
                <a:t>para</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mais</a:t>
              </a:r>
              <a:r>
                <a:rPr lang="en-US" sz="1200" b="0" i="0" dirty="0">
                  <a:solidFill>
                    <a:srgbClr val="000000"/>
                  </a:solidFill>
                  <a:latin typeface="Arial"/>
                  <a:ea typeface="+mn-ea"/>
                  <a:cs typeface="+mn-cs"/>
                </a:rPr>
                <a:t> de 50 </a:t>
              </a:r>
              <a:r>
                <a:rPr lang="en-US" sz="1200" b="0" i="0" dirty="0" err="1">
                  <a:solidFill>
                    <a:srgbClr val="000000"/>
                  </a:solidFill>
                  <a:latin typeface="Arial"/>
                  <a:ea typeface="+mn-ea"/>
                  <a:cs typeface="+mn-cs"/>
                </a:rPr>
                <a:t>compostos</a:t>
              </a:r>
              <a:endParaRPr lang="en-US" sz="1200" b="0" i="0" dirty="0">
                <a:solidFill>
                  <a:srgbClr val="000000"/>
                </a:solidFill>
                <a:latin typeface="Arial"/>
                <a:ea typeface="+mn-ea"/>
                <a:cs typeface="+mn-cs"/>
              </a:endParaRPr>
            </a:p>
            <a:p>
              <a:pPr algn="r" defTabSz="530352">
                <a:lnSpc>
                  <a:spcPct val="90000"/>
                </a:lnSpc>
                <a:spcBef>
                  <a:spcPts val="0"/>
                </a:spcBef>
                <a:spcAft>
                  <a:spcPts val="504"/>
                </a:spcAft>
                <a:buNone/>
              </a:pPr>
              <a:endParaRPr lang="en-US" sz="1200" dirty="0">
                <a:solidFill>
                  <a:srgbClr val="000000"/>
                </a:solidFill>
              </a:endParaRPr>
            </a:p>
          </p:txBody>
        </p:sp>
        <p:sp>
          <p:nvSpPr>
            <p:cNvPr id="44" name="Freeform 31778"/>
            <p:cNvSpPr/>
            <p:nvPr/>
          </p:nvSpPr>
          <p:spPr>
            <a:xfrm>
              <a:off x="3808451" y="1689721"/>
              <a:ext cx="1119445" cy="574374"/>
            </a:xfrm>
            <a:custGeom>
              <a:avLst/>
              <a:gdLst>
                <a:gd name="connsiteX0" fmla="*/ 0 w 1118230"/>
                <a:gd name="connsiteY0" fmla="*/ 0 h 621461"/>
                <a:gd name="connsiteX1" fmla="*/ 1118230 w 1118230"/>
                <a:gd name="connsiteY1" fmla="*/ 0 h 621461"/>
                <a:gd name="connsiteX2" fmla="*/ 1118230 w 1118230"/>
                <a:gd name="connsiteY2" fmla="*/ 621461 h 621461"/>
                <a:gd name="connsiteX3" fmla="*/ 0 w 1118230"/>
                <a:gd name="connsiteY3" fmla="*/ 621461 h 621461"/>
                <a:gd name="connsiteX4" fmla="*/ 0 w 1118230"/>
                <a:gd name="connsiteY4" fmla="*/ 0 h 621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30" h="621461">
                  <a:moveTo>
                    <a:pt x="0" y="0"/>
                  </a:moveTo>
                  <a:lnTo>
                    <a:pt x="1118230" y="0"/>
                  </a:lnTo>
                  <a:lnTo>
                    <a:pt x="1118230" y="621461"/>
                  </a:lnTo>
                  <a:lnTo>
                    <a:pt x="0" y="621461"/>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algn="ctr" defTabSz="804672">
                <a:lnSpc>
                  <a:spcPct val="90000"/>
                </a:lnSpc>
                <a:spcBef>
                  <a:spcPts val="0"/>
                </a:spcBef>
                <a:spcAft>
                  <a:spcPts val="756"/>
                </a:spcAft>
                <a:buNone/>
              </a:pPr>
              <a:r>
                <a:rPr lang="en-US" sz="1800" b="0" i="0">
                  <a:solidFill>
                    <a:srgbClr val="FFFFFF"/>
                  </a:solidFill>
                  <a:latin typeface="Arial"/>
                  <a:ea typeface="+mn-ea"/>
                  <a:cs typeface="+mn-cs"/>
                </a:rPr>
                <a:t>1882</a:t>
              </a:r>
            </a:p>
          </p:txBody>
        </p:sp>
        <p:sp>
          <p:nvSpPr>
            <p:cNvPr id="45" name="Freeform 31779"/>
            <p:cNvSpPr/>
            <p:nvPr/>
          </p:nvSpPr>
          <p:spPr>
            <a:xfrm>
              <a:off x="2692241" y="2261238"/>
              <a:ext cx="1118230" cy="1597927"/>
            </a:xfrm>
            <a:custGeom>
              <a:avLst/>
              <a:gdLst>
                <a:gd name="connsiteX0" fmla="*/ 0 w 1118230"/>
                <a:gd name="connsiteY0" fmla="*/ 0 h 2485438"/>
                <a:gd name="connsiteX1" fmla="*/ 652301 w 1118230"/>
                <a:gd name="connsiteY1" fmla="*/ 0 h 2485438"/>
                <a:gd name="connsiteX2" fmla="*/ 652301 w 1118230"/>
                <a:gd name="connsiteY2" fmla="*/ 0 h 2485438"/>
                <a:gd name="connsiteX3" fmla="*/ 931858 w 1118230"/>
                <a:gd name="connsiteY3" fmla="*/ 0 h 2485438"/>
                <a:gd name="connsiteX4" fmla="*/ 1118230 w 1118230"/>
                <a:gd name="connsiteY4" fmla="*/ 0 h 2485438"/>
                <a:gd name="connsiteX5" fmla="*/ 1118230 w 1118230"/>
                <a:gd name="connsiteY5" fmla="*/ 1449839 h 2485438"/>
                <a:gd name="connsiteX6" fmla="*/ 1258009 w 1118230"/>
                <a:gd name="connsiteY6" fmla="*/ 1760436 h 2485438"/>
                <a:gd name="connsiteX7" fmla="*/ 1118230 w 1118230"/>
                <a:gd name="connsiteY7" fmla="*/ 2071198 h 2485438"/>
                <a:gd name="connsiteX8" fmla="*/ 1118230 w 1118230"/>
                <a:gd name="connsiteY8" fmla="*/ 2485438 h 2485438"/>
                <a:gd name="connsiteX9" fmla="*/ 931858 w 1118230"/>
                <a:gd name="connsiteY9" fmla="*/ 2485438 h 2485438"/>
                <a:gd name="connsiteX10" fmla="*/ 652301 w 1118230"/>
                <a:gd name="connsiteY10" fmla="*/ 2485438 h 2485438"/>
                <a:gd name="connsiteX11" fmla="*/ 652301 w 1118230"/>
                <a:gd name="connsiteY11" fmla="*/ 2485438 h 2485438"/>
                <a:gd name="connsiteX12" fmla="*/ 0 w 1118230"/>
                <a:gd name="connsiteY12" fmla="*/ 2485438 h 2485438"/>
                <a:gd name="connsiteX13" fmla="*/ 0 w 1118230"/>
                <a:gd name="connsiteY13" fmla="*/ 2071198 h 2485438"/>
                <a:gd name="connsiteX14" fmla="*/ 0 w 1118230"/>
                <a:gd name="connsiteY14" fmla="*/ 1449839 h 2485438"/>
                <a:gd name="connsiteX15" fmla="*/ 0 w 1118230"/>
                <a:gd name="connsiteY15" fmla="*/ 1449839 h 2485438"/>
                <a:gd name="connsiteX16" fmla="*/ 0 w 1118230"/>
                <a:gd name="connsiteY16" fmla="*/ 0 h 248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2485438">
                  <a:moveTo>
                    <a:pt x="0" y="0"/>
                  </a:moveTo>
                  <a:lnTo>
                    <a:pt x="652301" y="0"/>
                  </a:lnTo>
                  <a:lnTo>
                    <a:pt x="652301" y="0"/>
                  </a:lnTo>
                  <a:lnTo>
                    <a:pt x="931858" y="0"/>
                  </a:lnTo>
                  <a:lnTo>
                    <a:pt x="1118230" y="0"/>
                  </a:lnTo>
                  <a:lnTo>
                    <a:pt x="1118230" y="1449839"/>
                  </a:lnTo>
                  <a:lnTo>
                    <a:pt x="1258009" y="1760436"/>
                  </a:lnTo>
                  <a:lnTo>
                    <a:pt x="1118230" y="2071198"/>
                  </a:lnTo>
                  <a:lnTo>
                    <a:pt x="1118230" y="2485438"/>
                  </a:lnTo>
                  <a:lnTo>
                    <a:pt x="931858" y="2485438"/>
                  </a:lnTo>
                  <a:lnTo>
                    <a:pt x="652301" y="2485438"/>
                  </a:lnTo>
                  <a:lnTo>
                    <a:pt x="652301" y="2485438"/>
                  </a:lnTo>
                  <a:lnTo>
                    <a:pt x="0" y="2485438"/>
                  </a:lnTo>
                  <a:lnTo>
                    <a:pt x="0" y="2071198"/>
                  </a:lnTo>
                  <a:lnTo>
                    <a:pt x="0" y="1449839"/>
                  </a:lnTo>
                  <a:lnTo>
                    <a:pt x="0" y="1449839"/>
                  </a:lnTo>
                  <a:lnTo>
                    <a:pt x="0" y="0"/>
                  </a:lnTo>
                  <a:close/>
                </a:path>
              </a:pathLst>
            </a:custGeom>
          </p:spPr>
          <p:style>
            <a:lnRef idx="2">
              <a:schemeClr val="lt1">
                <a:hueOff val="0"/>
                <a:satOff val="0"/>
                <a:lumOff val="0"/>
                <a:alphaOff val="0"/>
              </a:schemeClr>
            </a:lnRef>
            <a:fillRef idx="1">
              <a:schemeClr val="accent1">
                <a:tint val="50000"/>
                <a:hueOff val="-7452594"/>
                <a:satOff val="30198"/>
                <a:lumOff val="8282"/>
                <a:alphaOff val="0"/>
              </a:schemeClr>
            </a:fillRef>
            <a:effectRef idx="0">
              <a:schemeClr val="accent1">
                <a:tint val="50000"/>
                <a:hueOff val="-7452594"/>
                <a:satOff val="30198"/>
                <a:lumOff val="8282"/>
                <a:alphaOff val="0"/>
              </a:schemeClr>
            </a:effectRef>
            <a:fontRef idx="minor">
              <a:schemeClr val="lt1">
                <a:hueOff val="0"/>
                <a:satOff val="0"/>
                <a:lumOff val="0"/>
                <a:alphaOff val="0"/>
              </a:schemeClr>
            </a:fontRef>
          </p:style>
          <p:txBody>
            <a:bodyPr spcFirstLastPara="0" vert="horz" wrap="square" lIns="72000" tIns="38100" rIns="108000" bIns="38100" numCol="1" spcCol="1270" anchor="t" anchorCtr="0">
              <a:noAutofit/>
            </a:bodyPr>
            <a:lstStyle/>
            <a:p>
              <a:pPr algn="r" defTabSz="530352">
                <a:lnSpc>
                  <a:spcPct val="90000"/>
                </a:lnSpc>
                <a:spcBef>
                  <a:spcPts val="0"/>
                </a:spcBef>
                <a:spcAft>
                  <a:spcPts val="504"/>
                </a:spcAft>
                <a:buNone/>
              </a:pPr>
              <a:r>
                <a:rPr lang="en-US" sz="1200" b="1" i="0" dirty="0">
                  <a:solidFill>
                    <a:srgbClr val="000000"/>
                  </a:solidFill>
                  <a:latin typeface="Arial"/>
                  <a:ea typeface="+mn-ea"/>
                  <a:cs typeface="+mn-cs"/>
                </a:rPr>
                <a:t>Beer </a:t>
              </a:r>
              <a:br>
                <a:rPr lang="en-US" sz="1200" b="1" i="0" dirty="0">
                  <a:solidFill>
                    <a:srgbClr val="000000"/>
                  </a:solidFill>
                  <a:latin typeface="Arial"/>
                  <a:ea typeface="+mn-ea"/>
                  <a:cs typeface="+mn-cs"/>
                </a:rPr>
              </a:br>
              <a:r>
                <a:rPr lang="en-US" sz="1200" b="0" i="0" spc="-30" dirty="0" err="1">
                  <a:solidFill>
                    <a:srgbClr val="000000"/>
                  </a:solidFill>
                  <a:latin typeface="Arial"/>
                  <a:ea typeface="+mn-ea"/>
                  <a:cs typeface="+mn-cs"/>
                </a:rPr>
                <a:t>reconhece</a:t>
              </a:r>
              <a:r>
                <a:rPr lang="en-US" sz="1200" b="0" i="0" spc="-30" dirty="0">
                  <a:solidFill>
                    <a:srgbClr val="000000"/>
                  </a:solidFill>
                  <a:latin typeface="Arial"/>
                  <a:ea typeface="+mn-ea"/>
                  <a:cs typeface="+mn-cs"/>
                </a:rPr>
                <a:t> </a:t>
              </a:r>
              <a:br>
                <a:rPr lang="en-US" sz="1200" b="0" i="0" spc="-30" dirty="0">
                  <a:solidFill>
                    <a:srgbClr val="000000"/>
                  </a:solidFill>
                  <a:latin typeface="Arial"/>
                  <a:ea typeface="+mn-ea"/>
                  <a:cs typeface="+mn-cs"/>
                </a:rPr>
              </a:br>
              <a:r>
                <a:rPr lang="en-US" sz="1200" b="0" i="0" spc="-30" dirty="0">
                  <a:solidFill>
                    <a:srgbClr val="000000"/>
                  </a:solidFill>
                  <a:latin typeface="Arial"/>
                  <a:ea typeface="+mn-ea"/>
                  <a:cs typeface="+mn-cs"/>
                </a:rPr>
                <a:t>a </a:t>
              </a:r>
              <a:r>
                <a:rPr lang="en-US" sz="1200" b="0" i="0" spc="-30" dirty="0" err="1">
                  <a:solidFill>
                    <a:srgbClr val="000000"/>
                  </a:solidFill>
                  <a:latin typeface="Arial"/>
                  <a:ea typeface="+mn-ea"/>
                  <a:cs typeface="+mn-cs"/>
                </a:rPr>
                <a:t>relação</a:t>
              </a:r>
              <a:r>
                <a:rPr lang="en-US" sz="1200" b="0" i="0" spc="-30" dirty="0">
                  <a:solidFill>
                    <a:srgbClr val="000000"/>
                  </a:solidFill>
                  <a:latin typeface="Arial"/>
                  <a:ea typeface="+mn-ea"/>
                  <a:cs typeface="+mn-cs"/>
                </a:rPr>
                <a:t> </a:t>
              </a:r>
              <a:br>
                <a:rPr lang="en-US" sz="1200" b="0" i="0" spc="-30" dirty="0">
                  <a:solidFill>
                    <a:srgbClr val="000000"/>
                  </a:solidFill>
                  <a:latin typeface="Arial"/>
                  <a:ea typeface="+mn-ea"/>
                  <a:cs typeface="+mn-cs"/>
                </a:rPr>
              </a:br>
              <a:r>
                <a:rPr lang="en-US" sz="1200" b="0" i="0" spc="-30" dirty="0">
                  <a:solidFill>
                    <a:srgbClr val="000000"/>
                  </a:solidFill>
                  <a:latin typeface="Arial"/>
                  <a:ea typeface="+mn-ea"/>
                  <a:cs typeface="+mn-cs"/>
                </a:rPr>
                <a:t>entre a </a:t>
              </a:r>
              <a:r>
                <a:rPr lang="en-US" sz="1200" b="0" i="0" spc="-30" dirty="0" err="1">
                  <a:solidFill>
                    <a:srgbClr val="000000"/>
                  </a:solidFill>
                  <a:latin typeface="Arial"/>
                  <a:ea typeface="+mn-ea"/>
                  <a:cs typeface="+mn-cs"/>
                </a:rPr>
                <a:t>absorção</a:t>
              </a:r>
              <a:r>
                <a:rPr lang="en-US" sz="1200" b="0" i="0" spc="-30" dirty="0">
                  <a:solidFill>
                    <a:srgbClr val="000000"/>
                  </a:solidFill>
                  <a:latin typeface="Arial"/>
                  <a:ea typeface="+mn-ea"/>
                  <a:cs typeface="+mn-cs"/>
                </a:rPr>
                <a:t> </a:t>
              </a:r>
              <a:br>
                <a:rPr lang="en-US" sz="1200" b="0" i="0" spc="-30" dirty="0">
                  <a:solidFill>
                    <a:srgbClr val="000000"/>
                  </a:solidFill>
                  <a:latin typeface="Arial"/>
                  <a:ea typeface="+mn-ea"/>
                  <a:cs typeface="+mn-cs"/>
                </a:rPr>
              </a:br>
              <a:r>
                <a:rPr lang="en-US" sz="1200" b="0" i="0" spc="-30" dirty="0">
                  <a:solidFill>
                    <a:srgbClr val="000000"/>
                  </a:solidFill>
                  <a:latin typeface="Arial"/>
                  <a:ea typeface="+mn-ea"/>
                  <a:cs typeface="+mn-cs"/>
                </a:rPr>
                <a:t>de </a:t>
              </a:r>
              <a:r>
                <a:rPr lang="en-US" sz="1200" b="0" i="0" spc="-30" dirty="0" err="1">
                  <a:solidFill>
                    <a:srgbClr val="000000"/>
                  </a:solidFill>
                  <a:latin typeface="Arial"/>
                  <a:ea typeface="+mn-ea"/>
                  <a:cs typeface="+mn-cs"/>
                </a:rPr>
                <a:t>luz</a:t>
              </a:r>
              <a:r>
                <a:rPr lang="en-US" sz="1200" b="0" i="0" spc="-30" dirty="0">
                  <a:solidFill>
                    <a:srgbClr val="000000"/>
                  </a:solidFill>
                  <a:latin typeface="Arial"/>
                  <a:ea typeface="+mn-ea"/>
                  <a:cs typeface="+mn-cs"/>
                </a:rPr>
                <a:t> e a </a:t>
              </a:r>
              <a:r>
                <a:rPr lang="en-US" sz="1200" b="0" i="0" spc="-30" dirty="0" err="1">
                  <a:solidFill>
                    <a:srgbClr val="000000"/>
                  </a:solidFill>
                  <a:latin typeface="Arial"/>
                  <a:ea typeface="+mn-ea"/>
                  <a:cs typeface="+mn-cs"/>
                </a:rPr>
                <a:t>concentração</a:t>
              </a:r>
              <a:endParaRPr lang="en-US" sz="1200" b="0" i="0" spc="-30" dirty="0">
                <a:solidFill>
                  <a:srgbClr val="000000"/>
                </a:solidFill>
                <a:latin typeface="Arial"/>
                <a:ea typeface="+mn-ea"/>
                <a:cs typeface="+mn-cs"/>
              </a:endParaRPr>
            </a:p>
          </p:txBody>
        </p:sp>
        <p:sp>
          <p:nvSpPr>
            <p:cNvPr id="46" name="Freeform 31780"/>
            <p:cNvSpPr/>
            <p:nvPr/>
          </p:nvSpPr>
          <p:spPr>
            <a:xfrm>
              <a:off x="2692241" y="1772723"/>
              <a:ext cx="1118230" cy="491372"/>
            </a:xfrm>
            <a:custGeom>
              <a:avLst/>
              <a:gdLst>
                <a:gd name="connsiteX0" fmla="*/ 0 w 1118230"/>
                <a:gd name="connsiteY0" fmla="*/ 0 h 532506"/>
                <a:gd name="connsiteX1" fmla="*/ 1118230 w 1118230"/>
                <a:gd name="connsiteY1" fmla="*/ 0 h 532506"/>
                <a:gd name="connsiteX2" fmla="*/ 1118230 w 1118230"/>
                <a:gd name="connsiteY2" fmla="*/ 532506 h 532506"/>
                <a:gd name="connsiteX3" fmla="*/ 0 w 1118230"/>
                <a:gd name="connsiteY3" fmla="*/ 532506 h 532506"/>
                <a:gd name="connsiteX4" fmla="*/ 0 w 1118230"/>
                <a:gd name="connsiteY4" fmla="*/ 0 h 53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30" h="532506">
                  <a:moveTo>
                    <a:pt x="0" y="0"/>
                  </a:moveTo>
                  <a:lnTo>
                    <a:pt x="1118230" y="0"/>
                  </a:lnTo>
                  <a:lnTo>
                    <a:pt x="1118230" y="532506"/>
                  </a:lnTo>
                  <a:lnTo>
                    <a:pt x="0" y="532506"/>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algn="ctr" defTabSz="804672">
                <a:lnSpc>
                  <a:spcPct val="90000"/>
                </a:lnSpc>
                <a:spcBef>
                  <a:spcPts val="0"/>
                </a:spcBef>
                <a:spcAft>
                  <a:spcPts val="756"/>
                </a:spcAft>
                <a:buNone/>
              </a:pPr>
              <a:r>
                <a:rPr lang="en-US" sz="1800" b="0" i="0">
                  <a:solidFill>
                    <a:srgbClr val="FFFFFF"/>
                  </a:solidFill>
                  <a:latin typeface="Arial"/>
                  <a:ea typeface="+mn-ea"/>
                  <a:cs typeface="+mn-cs"/>
                </a:rPr>
                <a:t>1853</a:t>
              </a:r>
            </a:p>
          </p:txBody>
        </p:sp>
        <p:sp>
          <p:nvSpPr>
            <p:cNvPr id="47" name="Freeform 31781"/>
            <p:cNvSpPr/>
            <p:nvPr/>
          </p:nvSpPr>
          <p:spPr>
            <a:xfrm>
              <a:off x="1572796" y="2234881"/>
              <a:ext cx="1118230" cy="1357827"/>
            </a:xfrm>
            <a:custGeom>
              <a:avLst/>
              <a:gdLst>
                <a:gd name="connsiteX0" fmla="*/ 0 w 1118230"/>
                <a:gd name="connsiteY0" fmla="*/ 0 h 1610293"/>
                <a:gd name="connsiteX1" fmla="*/ 652301 w 1118230"/>
                <a:gd name="connsiteY1" fmla="*/ 0 h 1610293"/>
                <a:gd name="connsiteX2" fmla="*/ 652301 w 1118230"/>
                <a:gd name="connsiteY2" fmla="*/ 0 h 1610293"/>
                <a:gd name="connsiteX3" fmla="*/ 931858 w 1118230"/>
                <a:gd name="connsiteY3" fmla="*/ 0 h 1610293"/>
                <a:gd name="connsiteX4" fmla="*/ 1118230 w 1118230"/>
                <a:gd name="connsiteY4" fmla="*/ 0 h 1610293"/>
                <a:gd name="connsiteX5" fmla="*/ 1118230 w 1118230"/>
                <a:gd name="connsiteY5" fmla="*/ 939338 h 1610293"/>
                <a:gd name="connsiteX6" fmla="*/ 1258009 w 1118230"/>
                <a:gd name="connsiteY6" fmla="*/ 1140571 h 1610293"/>
                <a:gd name="connsiteX7" fmla="*/ 1118230 w 1118230"/>
                <a:gd name="connsiteY7" fmla="*/ 1341911 h 1610293"/>
                <a:gd name="connsiteX8" fmla="*/ 1118230 w 1118230"/>
                <a:gd name="connsiteY8" fmla="*/ 1610293 h 1610293"/>
                <a:gd name="connsiteX9" fmla="*/ 931858 w 1118230"/>
                <a:gd name="connsiteY9" fmla="*/ 1610293 h 1610293"/>
                <a:gd name="connsiteX10" fmla="*/ 652301 w 1118230"/>
                <a:gd name="connsiteY10" fmla="*/ 1610293 h 1610293"/>
                <a:gd name="connsiteX11" fmla="*/ 652301 w 1118230"/>
                <a:gd name="connsiteY11" fmla="*/ 1610293 h 1610293"/>
                <a:gd name="connsiteX12" fmla="*/ 0 w 1118230"/>
                <a:gd name="connsiteY12" fmla="*/ 1610293 h 1610293"/>
                <a:gd name="connsiteX13" fmla="*/ 0 w 1118230"/>
                <a:gd name="connsiteY13" fmla="*/ 1341911 h 1610293"/>
                <a:gd name="connsiteX14" fmla="*/ 0 w 1118230"/>
                <a:gd name="connsiteY14" fmla="*/ 939338 h 1610293"/>
                <a:gd name="connsiteX15" fmla="*/ 0 w 1118230"/>
                <a:gd name="connsiteY15" fmla="*/ 939338 h 1610293"/>
                <a:gd name="connsiteX16" fmla="*/ 0 w 1118230"/>
                <a:gd name="connsiteY16" fmla="*/ 0 h 161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1610293">
                  <a:moveTo>
                    <a:pt x="0" y="0"/>
                  </a:moveTo>
                  <a:lnTo>
                    <a:pt x="652301" y="0"/>
                  </a:lnTo>
                  <a:lnTo>
                    <a:pt x="652301" y="0"/>
                  </a:lnTo>
                  <a:lnTo>
                    <a:pt x="931858" y="0"/>
                  </a:lnTo>
                  <a:lnTo>
                    <a:pt x="1118230" y="0"/>
                  </a:lnTo>
                  <a:lnTo>
                    <a:pt x="1118230" y="939338"/>
                  </a:lnTo>
                  <a:lnTo>
                    <a:pt x="1258009" y="1140571"/>
                  </a:lnTo>
                  <a:lnTo>
                    <a:pt x="1118230" y="1341911"/>
                  </a:lnTo>
                  <a:lnTo>
                    <a:pt x="1118230" y="1610293"/>
                  </a:lnTo>
                  <a:lnTo>
                    <a:pt x="931858" y="1610293"/>
                  </a:lnTo>
                  <a:lnTo>
                    <a:pt x="652301" y="1610293"/>
                  </a:lnTo>
                  <a:lnTo>
                    <a:pt x="652301" y="1610293"/>
                  </a:lnTo>
                  <a:lnTo>
                    <a:pt x="0" y="1610293"/>
                  </a:lnTo>
                  <a:lnTo>
                    <a:pt x="0" y="1341911"/>
                  </a:lnTo>
                  <a:lnTo>
                    <a:pt x="0" y="939338"/>
                  </a:lnTo>
                  <a:lnTo>
                    <a:pt x="0" y="939338"/>
                  </a:lnTo>
                  <a:lnTo>
                    <a:pt x="0" y="0"/>
                  </a:lnTo>
                  <a:close/>
                </a:path>
              </a:pathLst>
            </a:custGeom>
          </p:spPr>
          <p:style>
            <a:lnRef idx="2">
              <a:schemeClr val="lt1">
                <a:hueOff val="0"/>
                <a:satOff val="0"/>
                <a:lumOff val="0"/>
                <a:alphaOff val="0"/>
              </a:schemeClr>
            </a:lnRef>
            <a:fillRef idx="1">
              <a:schemeClr val="accent1">
                <a:tint val="50000"/>
                <a:hueOff val="-9315742"/>
                <a:satOff val="37748"/>
                <a:lumOff val="10353"/>
                <a:alphaOff val="0"/>
              </a:schemeClr>
            </a:fillRef>
            <a:effectRef idx="0">
              <a:schemeClr val="accent1">
                <a:tint val="50000"/>
                <a:hueOff val="-9315742"/>
                <a:satOff val="37748"/>
                <a:lumOff val="10353"/>
                <a:alphaOff val="0"/>
              </a:schemeClr>
            </a:effectRef>
            <a:fontRef idx="minor">
              <a:schemeClr val="lt1">
                <a:hueOff val="0"/>
                <a:satOff val="0"/>
                <a:lumOff val="0"/>
                <a:alphaOff val="0"/>
              </a:schemeClr>
            </a:fontRef>
          </p:style>
          <p:txBody>
            <a:bodyPr spcFirstLastPara="0" vert="horz" wrap="square" lIns="108000" tIns="38100" rIns="108000" bIns="38100" numCol="1" spcCol="1270" anchor="t" anchorCtr="0">
              <a:noAutofit/>
            </a:bodyPr>
            <a:lstStyle/>
            <a:p>
              <a:pPr algn="r" defTabSz="530352">
                <a:lnSpc>
                  <a:spcPct val="90000"/>
                </a:lnSpc>
                <a:spcBef>
                  <a:spcPts val="0"/>
                </a:spcBef>
                <a:spcAft>
                  <a:spcPts val="504"/>
                </a:spcAft>
                <a:buNone/>
              </a:pPr>
              <a:r>
                <a:rPr lang="en-US" sz="1200" b="1" i="0" dirty="0">
                  <a:solidFill>
                    <a:srgbClr val="000000"/>
                  </a:solidFill>
                  <a:latin typeface="Arial"/>
                  <a:ea typeface="+mn-ea"/>
                  <a:cs typeface="+mn-cs"/>
                </a:rPr>
                <a:t>Ritter</a:t>
              </a:r>
              <a:r>
                <a:rPr lang="en-US" sz="1200" b="0" i="0" dirty="0">
                  <a:solidFill>
                    <a:srgbClr val="000000"/>
                  </a:solidFill>
                  <a:latin typeface="Arial"/>
                  <a:ea typeface="+mn-ea"/>
                  <a:cs typeface="+mn-cs"/>
                </a:rPr>
                <a:t> </a:t>
              </a:r>
              <a:br>
                <a:rPr lang="en-US" sz="1200" b="0" i="0" dirty="0">
                  <a:solidFill>
                    <a:srgbClr val="000000"/>
                  </a:solidFill>
                  <a:latin typeface="Arial"/>
                  <a:ea typeface="+mn-ea"/>
                  <a:cs typeface="+mn-cs"/>
                </a:rPr>
              </a:br>
              <a:r>
                <a:rPr lang="en-US" sz="1200" b="0" i="0" spc="-20" dirty="0" err="1">
                  <a:solidFill>
                    <a:srgbClr val="000000"/>
                  </a:solidFill>
                  <a:latin typeface="Arial"/>
                  <a:ea typeface="+mn-ea"/>
                  <a:cs typeface="+mn-cs"/>
                </a:rPr>
                <a:t>observa</a:t>
              </a:r>
              <a:r>
                <a:rPr lang="en-US" sz="1200" b="0" i="0" spc="-20" dirty="0">
                  <a:solidFill>
                    <a:srgbClr val="000000"/>
                  </a:solidFill>
                  <a:latin typeface="Arial"/>
                  <a:ea typeface="+mn-ea"/>
                  <a:cs typeface="+mn-cs"/>
                </a:rPr>
                <a:t> </a:t>
              </a:r>
              <a:br>
                <a:rPr lang="en-US" sz="1200" b="0" i="0" spc="-20" dirty="0">
                  <a:solidFill>
                    <a:srgbClr val="000000"/>
                  </a:solidFill>
                  <a:latin typeface="Arial"/>
                  <a:ea typeface="+mn-ea"/>
                  <a:cs typeface="+mn-cs"/>
                </a:rPr>
              </a:br>
              <a:r>
                <a:rPr lang="en-US" sz="1200" b="0" i="0" spc="-20" dirty="0">
                  <a:solidFill>
                    <a:srgbClr val="000000"/>
                  </a:solidFill>
                  <a:latin typeface="Arial"/>
                  <a:ea typeface="+mn-ea"/>
                  <a:cs typeface="+mn-cs"/>
                </a:rPr>
                <a:t>o </a:t>
              </a:r>
              <a:r>
                <a:rPr lang="en-US" sz="1200" b="0" i="0" spc="-20" dirty="0" err="1">
                  <a:solidFill>
                    <a:srgbClr val="000000"/>
                  </a:solidFill>
                  <a:latin typeface="Arial"/>
                  <a:ea typeface="+mn-ea"/>
                  <a:cs typeface="+mn-cs"/>
                </a:rPr>
                <a:t>efeito</a:t>
              </a:r>
              <a:r>
                <a:rPr lang="en-US" sz="1200" b="0" i="0" spc="-20" dirty="0">
                  <a:solidFill>
                    <a:srgbClr val="000000"/>
                  </a:solidFill>
                  <a:latin typeface="Arial"/>
                  <a:ea typeface="+mn-ea"/>
                  <a:cs typeface="+mn-cs"/>
                </a:rPr>
                <a:t> </a:t>
              </a:r>
              <a:br>
                <a:rPr lang="en-US" sz="1200" b="0" i="0" spc="-20" dirty="0">
                  <a:solidFill>
                    <a:srgbClr val="000000"/>
                  </a:solidFill>
                  <a:latin typeface="Arial"/>
                  <a:ea typeface="+mn-ea"/>
                  <a:cs typeface="+mn-cs"/>
                </a:rPr>
              </a:br>
              <a:r>
                <a:rPr lang="en-US" sz="1200" b="0" i="0" spc="-20" dirty="0">
                  <a:solidFill>
                    <a:srgbClr val="000000"/>
                  </a:solidFill>
                  <a:latin typeface="Arial"/>
                  <a:ea typeface="+mn-ea"/>
                  <a:cs typeface="+mn-cs"/>
                </a:rPr>
                <a:t>da </a:t>
              </a:r>
              <a:r>
                <a:rPr lang="en-US" sz="1200" b="0" i="0" spc="-20" dirty="0" err="1">
                  <a:solidFill>
                    <a:srgbClr val="000000"/>
                  </a:solidFill>
                  <a:latin typeface="Arial"/>
                  <a:ea typeface="+mn-ea"/>
                  <a:cs typeface="+mn-cs"/>
                </a:rPr>
                <a:t>radiação</a:t>
              </a:r>
              <a:r>
                <a:rPr lang="en-US" sz="1200" b="0" i="0" spc="-20" dirty="0">
                  <a:solidFill>
                    <a:srgbClr val="000000"/>
                  </a:solidFill>
                  <a:latin typeface="Arial"/>
                  <a:ea typeface="+mn-ea"/>
                  <a:cs typeface="+mn-cs"/>
                </a:rPr>
                <a:t> </a:t>
              </a:r>
              <a:br>
                <a:rPr lang="en-US" sz="1200" b="0" i="0" spc="-20" dirty="0">
                  <a:solidFill>
                    <a:srgbClr val="000000"/>
                  </a:solidFill>
                  <a:latin typeface="Arial"/>
                  <a:ea typeface="+mn-ea"/>
                  <a:cs typeface="+mn-cs"/>
                </a:rPr>
              </a:br>
              <a:r>
                <a:rPr lang="en-US" sz="1200" b="0" i="0" spc="-20" dirty="0">
                  <a:solidFill>
                    <a:srgbClr val="000000"/>
                  </a:solidFill>
                  <a:latin typeface="Arial"/>
                  <a:ea typeface="+mn-ea"/>
                  <a:cs typeface="+mn-cs"/>
                </a:rPr>
                <a:t>UV </a:t>
              </a:r>
              <a:r>
                <a:rPr lang="en-US" sz="1200" b="0" i="0" spc="-20" dirty="0" err="1">
                  <a:solidFill>
                    <a:srgbClr val="000000"/>
                  </a:solidFill>
                  <a:latin typeface="Arial"/>
                  <a:ea typeface="+mn-ea"/>
                  <a:cs typeface="+mn-cs"/>
                </a:rPr>
                <a:t>sobre</a:t>
              </a:r>
              <a:r>
                <a:rPr lang="en-US" sz="1200" b="0" i="0" spc="-20" dirty="0">
                  <a:solidFill>
                    <a:srgbClr val="000000"/>
                  </a:solidFill>
                  <a:latin typeface="Arial"/>
                  <a:ea typeface="+mn-ea"/>
                  <a:cs typeface="+mn-cs"/>
                </a:rPr>
                <a:t> </a:t>
              </a:r>
              <a:br>
                <a:rPr lang="en-US" sz="1200" b="0" i="0" spc="-20" dirty="0">
                  <a:solidFill>
                    <a:srgbClr val="000000"/>
                  </a:solidFill>
                  <a:latin typeface="Arial"/>
                  <a:ea typeface="+mn-ea"/>
                  <a:cs typeface="+mn-cs"/>
                </a:rPr>
              </a:br>
              <a:r>
                <a:rPr lang="en-US" sz="1200" b="0" i="0" spc="-20" dirty="0">
                  <a:solidFill>
                    <a:srgbClr val="000000"/>
                  </a:solidFill>
                  <a:latin typeface="Arial"/>
                  <a:ea typeface="+mn-ea"/>
                  <a:cs typeface="+mn-cs"/>
                </a:rPr>
                <a:t>o </a:t>
              </a:r>
              <a:r>
                <a:rPr lang="en-US" sz="1200" b="0" i="0" spc="-20" dirty="0" err="1">
                  <a:solidFill>
                    <a:srgbClr val="000000"/>
                  </a:solidFill>
                  <a:latin typeface="Arial"/>
                  <a:ea typeface="+mn-ea"/>
                  <a:cs typeface="+mn-cs"/>
                </a:rPr>
                <a:t>composto</a:t>
              </a:r>
              <a:r>
                <a:rPr lang="en-US" sz="1200" b="0" i="0" spc="-20" dirty="0">
                  <a:solidFill>
                    <a:srgbClr val="000000"/>
                  </a:solidFill>
                  <a:latin typeface="Arial"/>
                  <a:ea typeface="+mn-ea"/>
                  <a:cs typeface="+mn-cs"/>
                </a:rPr>
                <a:t> </a:t>
              </a:r>
              <a:r>
                <a:rPr lang="en-US" sz="1200" b="0" i="0" spc="-20" dirty="0" err="1">
                  <a:solidFill>
                    <a:srgbClr val="000000"/>
                  </a:solidFill>
                  <a:latin typeface="Arial"/>
                  <a:ea typeface="+mn-ea"/>
                  <a:cs typeface="+mn-cs"/>
                </a:rPr>
                <a:t>sensível</a:t>
              </a:r>
              <a:r>
                <a:rPr lang="en-US" sz="1200" b="0" i="0" spc="-20" dirty="0">
                  <a:solidFill>
                    <a:srgbClr val="000000"/>
                  </a:solidFill>
                  <a:latin typeface="Arial"/>
                  <a:ea typeface="+mn-ea"/>
                  <a:cs typeface="+mn-cs"/>
                </a:rPr>
                <a:t> à </a:t>
              </a:r>
              <a:r>
                <a:rPr lang="en-US" sz="1200" b="0" i="0" spc="-20" dirty="0" err="1">
                  <a:solidFill>
                    <a:srgbClr val="000000"/>
                  </a:solidFill>
                  <a:latin typeface="Arial"/>
                  <a:ea typeface="+mn-ea"/>
                  <a:cs typeface="+mn-cs"/>
                </a:rPr>
                <a:t>luz</a:t>
              </a:r>
              <a:r>
                <a:rPr lang="en-US" sz="1200" b="0" i="0" spc="-20" dirty="0">
                  <a:solidFill>
                    <a:srgbClr val="000000"/>
                  </a:solidFill>
                  <a:latin typeface="Arial"/>
                  <a:ea typeface="+mn-ea"/>
                  <a:cs typeface="+mn-cs"/>
                </a:rPr>
                <a:t> </a:t>
              </a:r>
              <a:r>
                <a:rPr lang="en-US" sz="1200" b="0" i="0" spc="-20" dirty="0" err="1">
                  <a:solidFill>
                    <a:srgbClr val="000000"/>
                  </a:solidFill>
                  <a:latin typeface="Arial"/>
                  <a:ea typeface="+mn-ea"/>
                  <a:cs typeface="+mn-cs"/>
                </a:rPr>
                <a:t>cloreto</a:t>
              </a:r>
              <a:r>
                <a:rPr lang="en-US" sz="1200" b="0" i="0" spc="-20" dirty="0">
                  <a:solidFill>
                    <a:srgbClr val="000000"/>
                  </a:solidFill>
                  <a:latin typeface="Arial"/>
                  <a:ea typeface="+mn-ea"/>
                  <a:cs typeface="+mn-cs"/>
                </a:rPr>
                <a:t> de </a:t>
              </a:r>
              <a:r>
                <a:rPr lang="en-US" sz="1200" b="0" i="0" spc="-20" dirty="0" err="1">
                  <a:solidFill>
                    <a:srgbClr val="000000"/>
                  </a:solidFill>
                  <a:latin typeface="Arial"/>
                  <a:ea typeface="+mn-ea"/>
                  <a:cs typeface="+mn-cs"/>
                </a:rPr>
                <a:t>prata</a:t>
              </a:r>
              <a:endParaRPr lang="en-US" sz="1200" b="0" i="0" spc="-20" dirty="0">
                <a:solidFill>
                  <a:srgbClr val="000000"/>
                </a:solidFill>
                <a:latin typeface="Arial"/>
                <a:ea typeface="+mn-ea"/>
                <a:cs typeface="+mn-cs"/>
              </a:endParaRPr>
            </a:p>
          </p:txBody>
        </p:sp>
        <p:sp>
          <p:nvSpPr>
            <p:cNvPr id="48" name="Freeform 31782"/>
            <p:cNvSpPr/>
            <p:nvPr/>
          </p:nvSpPr>
          <p:spPr>
            <a:xfrm>
              <a:off x="1572796" y="1855725"/>
              <a:ext cx="1118230" cy="408370"/>
            </a:xfrm>
            <a:custGeom>
              <a:avLst/>
              <a:gdLst>
                <a:gd name="connsiteX0" fmla="*/ 0 w 1118230"/>
                <a:gd name="connsiteY0" fmla="*/ 0 h 443959"/>
                <a:gd name="connsiteX1" fmla="*/ 1118230 w 1118230"/>
                <a:gd name="connsiteY1" fmla="*/ 0 h 443959"/>
                <a:gd name="connsiteX2" fmla="*/ 1118230 w 1118230"/>
                <a:gd name="connsiteY2" fmla="*/ 443959 h 443959"/>
                <a:gd name="connsiteX3" fmla="*/ 0 w 1118230"/>
                <a:gd name="connsiteY3" fmla="*/ 443959 h 443959"/>
                <a:gd name="connsiteX4" fmla="*/ 0 w 1118230"/>
                <a:gd name="connsiteY4" fmla="*/ 0 h 44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30" h="443959">
                  <a:moveTo>
                    <a:pt x="0" y="0"/>
                  </a:moveTo>
                  <a:lnTo>
                    <a:pt x="1118230" y="0"/>
                  </a:lnTo>
                  <a:lnTo>
                    <a:pt x="1118230" y="443959"/>
                  </a:lnTo>
                  <a:lnTo>
                    <a:pt x="0" y="44395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algn="ctr" defTabSz="804672">
                <a:lnSpc>
                  <a:spcPct val="90000"/>
                </a:lnSpc>
                <a:spcBef>
                  <a:spcPts val="0"/>
                </a:spcBef>
                <a:spcAft>
                  <a:spcPts val="756"/>
                </a:spcAft>
                <a:buNone/>
              </a:pPr>
              <a:r>
                <a:rPr lang="en-US" sz="1800" b="0" i="0">
                  <a:solidFill>
                    <a:srgbClr val="FFFFFF"/>
                  </a:solidFill>
                  <a:latin typeface="Arial"/>
                  <a:ea typeface="+mn-ea"/>
                  <a:cs typeface="+mn-cs"/>
                </a:rPr>
                <a:t>1801</a:t>
              </a:r>
            </a:p>
          </p:txBody>
        </p:sp>
        <p:sp>
          <p:nvSpPr>
            <p:cNvPr id="49" name="Freeform 31783"/>
            <p:cNvSpPr/>
            <p:nvPr/>
          </p:nvSpPr>
          <p:spPr>
            <a:xfrm>
              <a:off x="453351" y="2268642"/>
              <a:ext cx="1119445" cy="1235316"/>
            </a:xfrm>
            <a:custGeom>
              <a:avLst/>
              <a:gdLst>
                <a:gd name="connsiteX0" fmla="*/ 0 w 1118230"/>
                <a:gd name="connsiteY0" fmla="*/ 0 h 1436019"/>
                <a:gd name="connsiteX1" fmla="*/ 652301 w 1118230"/>
                <a:gd name="connsiteY1" fmla="*/ 0 h 1436019"/>
                <a:gd name="connsiteX2" fmla="*/ 652301 w 1118230"/>
                <a:gd name="connsiteY2" fmla="*/ 0 h 1436019"/>
                <a:gd name="connsiteX3" fmla="*/ 931858 w 1118230"/>
                <a:gd name="connsiteY3" fmla="*/ 0 h 1436019"/>
                <a:gd name="connsiteX4" fmla="*/ 1118230 w 1118230"/>
                <a:gd name="connsiteY4" fmla="*/ 0 h 1436019"/>
                <a:gd name="connsiteX5" fmla="*/ 1118230 w 1118230"/>
                <a:gd name="connsiteY5" fmla="*/ 837678 h 1436019"/>
                <a:gd name="connsiteX6" fmla="*/ 1258009 w 1118230"/>
                <a:gd name="connsiteY6" fmla="*/ 1017132 h 1436019"/>
                <a:gd name="connsiteX7" fmla="*/ 1118230 w 1118230"/>
                <a:gd name="connsiteY7" fmla="*/ 1196683 h 1436019"/>
                <a:gd name="connsiteX8" fmla="*/ 1118230 w 1118230"/>
                <a:gd name="connsiteY8" fmla="*/ 1436019 h 1436019"/>
                <a:gd name="connsiteX9" fmla="*/ 931858 w 1118230"/>
                <a:gd name="connsiteY9" fmla="*/ 1436019 h 1436019"/>
                <a:gd name="connsiteX10" fmla="*/ 652301 w 1118230"/>
                <a:gd name="connsiteY10" fmla="*/ 1436019 h 1436019"/>
                <a:gd name="connsiteX11" fmla="*/ 652301 w 1118230"/>
                <a:gd name="connsiteY11" fmla="*/ 1436019 h 1436019"/>
                <a:gd name="connsiteX12" fmla="*/ 0 w 1118230"/>
                <a:gd name="connsiteY12" fmla="*/ 1436019 h 1436019"/>
                <a:gd name="connsiteX13" fmla="*/ 0 w 1118230"/>
                <a:gd name="connsiteY13" fmla="*/ 1196683 h 1436019"/>
                <a:gd name="connsiteX14" fmla="*/ 0 w 1118230"/>
                <a:gd name="connsiteY14" fmla="*/ 837678 h 1436019"/>
                <a:gd name="connsiteX15" fmla="*/ 0 w 1118230"/>
                <a:gd name="connsiteY15" fmla="*/ 837678 h 1436019"/>
                <a:gd name="connsiteX16" fmla="*/ 0 w 1118230"/>
                <a:gd name="connsiteY16" fmla="*/ 0 h 143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1436019">
                  <a:moveTo>
                    <a:pt x="0" y="0"/>
                  </a:moveTo>
                  <a:lnTo>
                    <a:pt x="652301" y="0"/>
                  </a:lnTo>
                  <a:lnTo>
                    <a:pt x="652301" y="0"/>
                  </a:lnTo>
                  <a:lnTo>
                    <a:pt x="931858" y="0"/>
                  </a:lnTo>
                  <a:lnTo>
                    <a:pt x="1118230" y="0"/>
                  </a:lnTo>
                  <a:lnTo>
                    <a:pt x="1118230" y="837678"/>
                  </a:lnTo>
                  <a:lnTo>
                    <a:pt x="1258009" y="1017132"/>
                  </a:lnTo>
                  <a:lnTo>
                    <a:pt x="1118230" y="1196683"/>
                  </a:lnTo>
                  <a:lnTo>
                    <a:pt x="1118230" y="1436019"/>
                  </a:lnTo>
                  <a:lnTo>
                    <a:pt x="931858" y="1436019"/>
                  </a:lnTo>
                  <a:lnTo>
                    <a:pt x="652301" y="1436019"/>
                  </a:lnTo>
                  <a:lnTo>
                    <a:pt x="652301" y="1436019"/>
                  </a:lnTo>
                  <a:lnTo>
                    <a:pt x="0" y="1436019"/>
                  </a:lnTo>
                  <a:lnTo>
                    <a:pt x="0" y="1196683"/>
                  </a:lnTo>
                  <a:lnTo>
                    <a:pt x="0" y="837678"/>
                  </a:lnTo>
                  <a:lnTo>
                    <a:pt x="0" y="837678"/>
                  </a:lnTo>
                  <a:lnTo>
                    <a:pt x="0" y="0"/>
                  </a:lnTo>
                  <a:close/>
                </a:path>
              </a:pathLst>
            </a:custGeom>
          </p:spPr>
          <p:style>
            <a:lnRef idx="2">
              <a:schemeClr val="lt1">
                <a:hueOff val="0"/>
                <a:satOff val="0"/>
                <a:lumOff val="0"/>
                <a:alphaOff val="0"/>
              </a:schemeClr>
            </a:lnRef>
            <a:fillRef idx="1">
              <a:schemeClr val="accent1">
                <a:tint val="50000"/>
                <a:hueOff val="-11178891"/>
                <a:satOff val="45297"/>
                <a:lumOff val="12423"/>
                <a:alphaOff val="0"/>
              </a:schemeClr>
            </a:fillRef>
            <a:effectRef idx="0">
              <a:schemeClr val="accent1">
                <a:tint val="50000"/>
                <a:hueOff val="-11178891"/>
                <a:satOff val="45297"/>
                <a:lumOff val="12423"/>
                <a:alphaOff val="0"/>
              </a:schemeClr>
            </a:effectRef>
            <a:fontRef idx="minor">
              <a:schemeClr val="lt1">
                <a:hueOff val="0"/>
                <a:satOff val="0"/>
                <a:lumOff val="0"/>
                <a:alphaOff val="0"/>
              </a:schemeClr>
            </a:fontRef>
          </p:style>
          <p:txBody>
            <a:bodyPr spcFirstLastPara="0" vert="horz" wrap="square" lIns="36000" tIns="38100" rIns="108000" bIns="38100" numCol="1" spcCol="1270" anchor="t" anchorCtr="0">
              <a:noAutofit/>
            </a:bodyPr>
            <a:lstStyle/>
            <a:p>
              <a:pPr algn="r" defTabSz="530352">
                <a:lnSpc>
                  <a:spcPct val="90000"/>
                </a:lnSpc>
                <a:spcBef>
                  <a:spcPts val="0"/>
                </a:spcBef>
                <a:spcAft>
                  <a:spcPts val="504"/>
                </a:spcAft>
                <a:buNone/>
              </a:pPr>
              <a:r>
                <a:rPr lang="en-US" sz="1200" b="1" i="0" dirty="0">
                  <a:solidFill>
                    <a:srgbClr val="000000"/>
                  </a:solidFill>
                  <a:latin typeface="Arial"/>
                  <a:ea typeface="+mn-ea"/>
                  <a:cs typeface="+mn-cs"/>
                </a:rPr>
                <a:t>Herschel </a:t>
              </a:r>
              <a:r>
                <a:rPr lang="en-US" sz="1200" b="0" i="0" dirty="0" err="1">
                  <a:solidFill>
                    <a:srgbClr val="000000"/>
                  </a:solidFill>
                  <a:latin typeface="Arial"/>
                  <a:ea typeface="+mn-ea"/>
                  <a:cs typeface="+mn-cs"/>
                </a:rPr>
                <a:t>detecta</a:t>
              </a:r>
              <a:r>
                <a:rPr lang="en-US" sz="1200" b="0" i="0" dirty="0">
                  <a:solidFill>
                    <a:srgbClr val="000000"/>
                  </a:solidFill>
                  <a:latin typeface="Arial"/>
                  <a:ea typeface="+mn-ea"/>
                  <a:cs typeface="+mn-cs"/>
                </a:rPr>
                <a:t> a </a:t>
              </a:r>
              <a:r>
                <a:rPr lang="en-US" sz="1200" b="0" i="0" dirty="0" err="1">
                  <a:solidFill>
                    <a:srgbClr val="000000"/>
                  </a:solidFill>
                  <a:latin typeface="Arial"/>
                  <a:ea typeface="+mn-ea"/>
                  <a:cs typeface="+mn-cs"/>
                </a:rPr>
                <a:t>região</a:t>
              </a:r>
              <a:r>
                <a:rPr lang="en-US" sz="1200" b="0" i="0" dirty="0">
                  <a:solidFill>
                    <a:srgbClr val="000000"/>
                  </a:solidFill>
                  <a:latin typeface="Arial"/>
                  <a:ea typeface="+mn-ea"/>
                  <a:cs typeface="+mn-cs"/>
                </a:rPr>
                <a:t> IV no </a:t>
              </a:r>
              <a:r>
                <a:rPr lang="en-US" sz="1200" b="0" i="0" dirty="0" err="1">
                  <a:solidFill>
                    <a:srgbClr val="000000"/>
                  </a:solidFill>
                  <a:latin typeface="Arial"/>
                  <a:ea typeface="+mn-ea"/>
                  <a:cs typeface="+mn-cs"/>
                </a:rPr>
                <a:t>espectro</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eletromagnético</a:t>
              </a:r>
              <a:endParaRPr lang="en-US" sz="1200" b="0" i="0" dirty="0">
                <a:solidFill>
                  <a:srgbClr val="000000"/>
                </a:solidFill>
                <a:latin typeface="Arial"/>
                <a:ea typeface="+mn-ea"/>
                <a:cs typeface="+mn-cs"/>
              </a:endParaRPr>
            </a:p>
          </p:txBody>
        </p:sp>
        <p:sp>
          <p:nvSpPr>
            <p:cNvPr id="50" name="Freeform 31784"/>
            <p:cNvSpPr/>
            <p:nvPr/>
          </p:nvSpPr>
          <p:spPr>
            <a:xfrm>
              <a:off x="453351" y="1955327"/>
              <a:ext cx="1119445" cy="308767"/>
            </a:xfrm>
            <a:custGeom>
              <a:avLst/>
              <a:gdLst>
                <a:gd name="connsiteX0" fmla="*/ 0 w 1118230"/>
                <a:gd name="connsiteY0" fmla="*/ 0 h 355004"/>
                <a:gd name="connsiteX1" fmla="*/ 1118230 w 1118230"/>
                <a:gd name="connsiteY1" fmla="*/ 0 h 355004"/>
                <a:gd name="connsiteX2" fmla="*/ 1118230 w 1118230"/>
                <a:gd name="connsiteY2" fmla="*/ 355004 h 355004"/>
                <a:gd name="connsiteX3" fmla="*/ 0 w 1118230"/>
                <a:gd name="connsiteY3" fmla="*/ 355004 h 355004"/>
                <a:gd name="connsiteX4" fmla="*/ 0 w 1118230"/>
                <a:gd name="connsiteY4" fmla="*/ 0 h 3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30" h="355004">
                  <a:moveTo>
                    <a:pt x="0" y="0"/>
                  </a:moveTo>
                  <a:lnTo>
                    <a:pt x="1118230" y="0"/>
                  </a:lnTo>
                  <a:lnTo>
                    <a:pt x="1118230" y="355004"/>
                  </a:lnTo>
                  <a:lnTo>
                    <a:pt x="0" y="35500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algn="ctr" defTabSz="804672">
                <a:lnSpc>
                  <a:spcPct val="90000"/>
                </a:lnSpc>
                <a:spcBef>
                  <a:spcPts val="0"/>
                </a:spcBef>
                <a:spcAft>
                  <a:spcPts val="756"/>
                </a:spcAft>
                <a:buNone/>
              </a:pPr>
              <a:r>
                <a:rPr lang="en-US" sz="1800" b="0" i="0">
                  <a:solidFill>
                    <a:srgbClr val="FFFFFF"/>
                  </a:solidFill>
                  <a:latin typeface="Arial"/>
                  <a:ea typeface="+mn-ea"/>
                  <a:cs typeface="+mn-cs"/>
                </a:rPr>
                <a:t>1800</a:t>
              </a:r>
            </a:p>
          </p:txBody>
        </p:sp>
      </p:grpSp>
      <p:grpSp>
        <p:nvGrpSpPr>
          <p:cNvPr id="3" name="Group 2"/>
          <p:cNvGrpSpPr/>
          <p:nvPr/>
        </p:nvGrpSpPr>
        <p:grpSpPr>
          <a:xfrm>
            <a:off x="284269" y="3471636"/>
            <a:ext cx="7816123" cy="2895606"/>
            <a:chOff x="294776" y="3181628"/>
            <a:chExt cx="7661598" cy="2895606"/>
          </a:xfrm>
        </p:grpSpPr>
        <p:sp>
          <p:nvSpPr>
            <p:cNvPr id="4" name="Freeform 3"/>
            <p:cNvSpPr/>
            <p:nvPr/>
          </p:nvSpPr>
          <p:spPr>
            <a:xfrm>
              <a:off x="6859234" y="4049598"/>
              <a:ext cx="1097140" cy="2027636"/>
            </a:xfrm>
            <a:custGeom>
              <a:avLst/>
              <a:gdLst>
                <a:gd name="connsiteX0" fmla="*/ 0 w 1097140"/>
                <a:gd name="connsiteY0" fmla="*/ 0 h 3135582"/>
                <a:gd name="connsiteX1" fmla="*/ 182857 w 1097140"/>
                <a:gd name="connsiteY1" fmla="*/ 0 h 3135582"/>
                <a:gd name="connsiteX2" fmla="*/ 182857 w 1097140"/>
                <a:gd name="connsiteY2" fmla="*/ 0 h 3135582"/>
                <a:gd name="connsiteX3" fmla="*/ 457142 w 1097140"/>
                <a:gd name="connsiteY3" fmla="*/ 0 h 3135582"/>
                <a:gd name="connsiteX4" fmla="*/ 1097140 w 1097140"/>
                <a:gd name="connsiteY4" fmla="*/ 0 h 3135582"/>
                <a:gd name="connsiteX5" fmla="*/ 1097140 w 1097140"/>
                <a:gd name="connsiteY5" fmla="*/ 522597 h 3135582"/>
                <a:gd name="connsiteX6" fmla="*/ 1097140 w 1097140"/>
                <a:gd name="connsiteY6" fmla="*/ 522597 h 3135582"/>
                <a:gd name="connsiteX7" fmla="*/ 1097140 w 1097140"/>
                <a:gd name="connsiteY7" fmla="*/ 1306493 h 3135582"/>
                <a:gd name="connsiteX8" fmla="*/ 1097140 w 1097140"/>
                <a:gd name="connsiteY8" fmla="*/ 3135582 h 3135582"/>
                <a:gd name="connsiteX9" fmla="*/ 457142 w 1097140"/>
                <a:gd name="connsiteY9" fmla="*/ 3135582 h 3135582"/>
                <a:gd name="connsiteX10" fmla="*/ 182857 w 1097140"/>
                <a:gd name="connsiteY10" fmla="*/ 3135582 h 3135582"/>
                <a:gd name="connsiteX11" fmla="*/ 182857 w 1097140"/>
                <a:gd name="connsiteY11" fmla="*/ 3135582 h 3135582"/>
                <a:gd name="connsiteX12" fmla="*/ 0 w 1097140"/>
                <a:gd name="connsiteY12" fmla="*/ 3135582 h 3135582"/>
                <a:gd name="connsiteX13" fmla="*/ 0 w 1097140"/>
                <a:gd name="connsiteY13" fmla="*/ 1306493 h 3135582"/>
                <a:gd name="connsiteX14" fmla="*/ 0 w 1097140"/>
                <a:gd name="connsiteY14" fmla="*/ 1567791 h 3135582"/>
                <a:gd name="connsiteX15" fmla="*/ 0 w 1097140"/>
                <a:gd name="connsiteY15" fmla="*/ 522597 h 3135582"/>
                <a:gd name="connsiteX16" fmla="*/ 0 w 1097140"/>
                <a:gd name="connsiteY16" fmla="*/ 0 h 313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7140" h="3135582">
                  <a:moveTo>
                    <a:pt x="0" y="0"/>
                  </a:moveTo>
                  <a:lnTo>
                    <a:pt x="182857" y="0"/>
                  </a:lnTo>
                  <a:lnTo>
                    <a:pt x="182857" y="0"/>
                  </a:lnTo>
                  <a:lnTo>
                    <a:pt x="457142" y="0"/>
                  </a:lnTo>
                  <a:lnTo>
                    <a:pt x="1097140" y="0"/>
                  </a:lnTo>
                  <a:lnTo>
                    <a:pt x="1097140" y="522597"/>
                  </a:lnTo>
                  <a:lnTo>
                    <a:pt x="1097140" y="522597"/>
                  </a:lnTo>
                  <a:lnTo>
                    <a:pt x="1097140" y="1306493"/>
                  </a:lnTo>
                  <a:lnTo>
                    <a:pt x="1097140" y="3135582"/>
                  </a:lnTo>
                  <a:lnTo>
                    <a:pt x="457142" y="3135582"/>
                  </a:lnTo>
                  <a:lnTo>
                    <a:pt x="182857" y="3135582"/>
                  </a:lnTo>
                  <a:lnTo>
                    <a:pt x="182857" y="3135582"/>
                  </a:lnTo>
                  <a:lnTo>
                    <a:pt x="0" y="3135582"/>
                  </a:lnTo>
                  <a:lnTo>
                    <a:pt x="0" y="1306493"/>
                  </a:lnTo>
                  <a:lnTo>
                    <a:pt x="0" y="1567791"/>
                  </a:lnTo>
                  <a:lnTo>
                    <a:pt x="0" y="522597"/>
                  </a:lnTo>
                  <a:lnTo>
                    <a:pt x="0" y="0"/>
                  </a:lnTo>
                  <a:close/>
                </a:path>
              </a:pathLst>
            </a:cu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177541" tIns="38100" rIns="38100" bIns="38100" numCol="1" spcCol="1270" anchor="t" anchorCtr="0">
              <a:noAutofit/>
            </a:bodyPr>
            <a:lstStyle/>
            <a:p>
              <a:pPr algn="r" defTabSz="530352">
                <a:lnSpc>
                  <a:spcPct val="90000"/>
                </a:lnSpc>
                <a:spcBef>
                  <a:spcPts val="0"/>
                </a:spcBef>
                <a:spcAft>
                  <a:spcPts val="504"/>
                </a:spcAft>
                <a:buNone/>
              </a:pPr>
              <a:r>
                <a:rPr lang="en-US" sz="1200" b="0" i="0" dirty="0" err="1">
                  <a:solidFill>
                    <a:srgbClr val="000000"/>
                  </a:solidFill>
                  <a:latin typeface="Arial"/>
                  <a:ea typeface="+mn-ea"/>
                  <a:cs typeface="+mn-cs"/>
                </a:rPr>
                <a:t>NanoDrop</a:t>
              </a:r>
              <a:r>
                <a:rPr lang="en-US" sz="1200" b="0" i="0" dirty="0">
                  <a:solidFill>
                    <a:srgbClr val="000000"/>
                  </a:solidFill>
                  <a:latin typeface="Arial"/>
                  <a:ea typeface="+mn-ea"/>
                  <a:cs typeface="+mn-cs"/>
                </a:rPr>
                <a:t> </a:t>
              </a:r>
              <a:br>
                <a:rPr lang="en-US" sz="1200" b="0" i="0" dirty="0">
                  <a:solidFill>
                    <a:srgbClr val="000000"/>
                  </a:solidFill>
                  <a:latin typeface="Arial"/>
                  <a:ea typeface="+mn-ea"/>
                  <a:cs typeface="+mn-cs"/>
                </a:rPr>
              </a:br>
              <a:r>
                <a:rPr lang="en-US" sz="1200" b="0" i="0" dirty="0">
                  <a:solidFill>
                    <a:srgbClr val="000000"/>
                  </a:solidFill>
                  <a:latin typeface="Arial"/>
                  <a:ea typeface="+mn-ea"/>
                  <a:cs typeface="+mn-cs"/>
                </a:rPr>
                <a:t>UV-Vis </a:t>
              </a:r>
              <a:r>
                <a:rPr lang="en-US" sz="1200" b="0" i="0" dirty="0" err="1">
                  <a:solidFill>
                    <a:srgbClr val="000000"/>
                  </a:solidFill>
                  <a:latin typeface="Arial"/>
                  <a:ea typeface="+mn-ea"/>
                  <a:cs typeface="+mn-cs"/>
                </a:rPr>
                <a:t>NanoDrop</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introduzido</a:t>
              </a:r>
              <a:br>
                <a:rPr lang="en-US" sz="1200" b="0" i="0" dirty="0">
                  <a:solidFill>
                    <a:srgbClr val="000000"/>
                  </a:solidFill>
                  <a:latin typeface="Arial"/>
                  <a:ea typeface="+mn-ea"/>
                  <a:cs typeface="+mn-cs"/>
                </a:rPr>
              </a:br>
              <a:r>
                <a:rPr lang="en-US" sz="1200" b="0" i="0" dirty="0" err="1">
                  <a:solidFill>
                    <a:srgbClr val="000000"/>
                  </a:solidFill>
                  <a:latin typeface="Arial"/>
                  <a:ea typeface="+mn-ea"/>
                  <a:cs typeface="+mn-cs"/>
                </a:rPr>
                <a:t>para</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microquantificação</a:t>
              </a:r>
              <a:r>
                <a:rPr lang="en-US" sz="1200" b="0" i="0" dirty="0">
                  <a:solidFill>
                    <a:srgbClr val="000000"/>
                  </a:solidFill>
                  <a:latin typeface="Arial"/>
                  <a:ea typeface="+mn-ea"/>
                  <a:cs typeface="+mn-cs"/>
                </a:rPr>
                <a:t> </a:t>
              </a:r>
              <a:br>
                <a:rPr lang="en-US" sz="1200" b="0" i="0" dirty="0">
                  <a:solidFill>
                    <a:srgbClr val="000000"/>
                  </a:solidFill>
                  <a:latin typeface="Arial"/>
                  <a:ea typeface="+mn-ea"/>
                  <a:cs typeface="+mn-cs"/>
                </a:rPr>
              </a:br>
              <a:r>
                <a:rPr lang="en-US" sz="1200" b="0" i="0" dirty="0">
                  <a:solidFill>
                    <a:srgbClr val="000000"/>
                  </a:solidFill>
                  <a:latin typeface="Arial"/>
                  <a:ea typeface="+mn-ea"/>
                  <a:cs typeface="+mn-cs"/>
                </a:rPr>
                <a:t>de </a:t>
              </a:r>
              <a:r>
                <a:rPr lang="en-US" sz="1200" b="0" i="0" dirty="0" err="1">
                  <a:solidFill>
                    <a:srgbClr val="000000"/>
                  </a:solidFill>
                  <a:latin typeface="Arial"/>
                  <a:ea typeface="+mn-ea"/>
                  <a:cs typeface="+mn-cs"/>
                </a:rPr>
                <a:t>amostra</a:t>
              </a:r>
              <a:r>
                <a:rPr lang="en-US" sz="1200" b="0" i="0" dirty="0">
                  <a:solidFill>
                    <a:srgbClr val="000000"/>
                  </a:solidFill>
                  <a:latin typeface="Arial"/>
                  <a:ea typeface="+mn-ea"/>
                  <a:cs typeface="+mn-cs"/>
                </a:rPr>
                <a:t> de 1 </a:t>
              </a:r>
              <a:r>
                <a:rPr lang="el-GR" sz="1200" b="0" i="0" dirty="0">
                  <a:solidFill>
                    <a:srgbClr val="000000"/>
                  </a:solidFill>
                  <a:latin typeface="Arial"/>
                  <a:ea typeface="+mn-ea"/>
                  <a:cs typeface="+mn-cs"/>
                </a:rPr>
                <a:t>μ</a:t>
              </a:r>
              <a:r>
                <a:rPr lang="en-US" sz="1200" b="0" i="0" dirty="0">
                  <a:solidFill>
                    <a:srgbClr val="000000"/>
                  </a:solidFill>
                  <a:latin typeface="Arial"/>
                  <a:ea typeface="+mn-ea"/>
                  <a:cs typeface="+mn-cs"/>
                </a:rPr>
                <a:t>l</a:t>
              </a:r>
            </a:p>
          </p:txBody>
        </p:sp>
        <p:sp>
          <p:nvSpPr>
            <p:cNvPr id="5" name="Freeform 4"/>
            <p:cNvSpPr/>
            <p:nvPr/>
          </p:nvSpPr>
          <p:spPr>
            <a:xfrm>
              <a:off x="6866129" y="3181628"/>
              <a:ext cx="1090245" cy="870772"/>
            </a:xfrm>
            <a:custGeom>
              <a:avLst/>
              <a:gdLst>
                <a:gd name="connsiteX0" fmla="*/ 0 w 1090245"/>
                <a:gd name="connsiteY0" fmla="*/ 0 h 870772"/>
                <a:gd name="connsiteX1" fmla="*/ 1090245 w 1090245"/>
                <a:gd name="connsiteY1" fmla="*/ 0 h 870772"/>
                <a:gd name="connsiteX2" fmla="*/ 1090245 w 1090245"/>
                <a:gd name="connsiteY2" fmla="*/ 870772 h 870772"/>
                <a:gd name="connsiteX3" fmla="*/ 0 w 1090245"/>
                <a:gd name="connsiteY3" fmla="*/ 870772 h 870772"/>
                <a:gd name="connsiteX4" fmla="*/ 0 w 1090245"/>
                <a:gd name="connsiteY4" fmla="*/ 0 h 87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245" h="870772">
                  <a:moveTo>
                    <a:pt x="0" y="0"/>
                  </a:moveTo>
                  <a:lnTo>
                    <a:pt x="1090245" y="0"/>
                  </a:lnTo>
                  <a:lnTo>
                    <a:pt x="1090245" y="870772"/>
                  </a:lnTo>
                  <a:lnTo>
                    <a:pt x="0" y="87077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algn="ctr" defTabSz="804672">
                <a:lnSpc>
                  <a:spcPct val="90000"/>
                </a:lnSpc>
                <a:spcBef>
                  <a:spcPts val="0"/>
                </a:spcBef>
                <a:spcAft>
                  <a:spcPts val="756"/>
                </a:spcAft>
                <a:buNone/>
              </a:pPr>
              <a:r>
                <a:rPr lang="en-US" sz="1800" b="0" i="0">
                  <a:solidFill>
                    <a:srgbClr val="FFFFFF"/>
                  </a:solidFill>
                  <a:latin typeface="Arial"/>
                  <a:ea typeface="+mn-ea"/>
                  <a:cs typeface="+mn-cs"/>
                </a:rPr>
                <a:t>2005</a:t>
              </a:r>
            </a:p>
          </p:txBody>
        </p:sp>
        <p:sp>
          <p:nvSpPr>
            <p:cNvPr id="6" name="Freeform 5"/>
            <p:cNvSpPr/>
            <p:nvPr/>
          </p:nvSpPr>
          <p:spPr>
            <a:xfrm>
              <a:off x="5770520" y="4049598"/>
              <a:ext cx="1097140" cy="1903442"/>
            </a:xfrm>
            <a:custGeom>
              <a:avLst/>
              <a:gdLst>
                <a:gd name="connsiteX0" fmla="*/ 0 w 1097140"/>
                <a:gd name="connsiteY0" fmla="*/ 0 h 2961428"/>
                <a:gd name="connsiteX1" fmla="*/ 639998 w 1097140"/>
                <a:gd name="connsiteY1" fmla="*/ 0 h 2961428"/>
                <a:gd name="connsiteX2" fmla="*/ 639998 w 1097140"/>
                <a:gd name="connsiteY2" fmla="*/ 0 h 2961428"/>
                <a:gd name="connsiteX3" fmla="*/ 914283 w 1097140"/>
                <a:gd name="connsiteY3" fmla="*/ 0 h 2961428"/>
                <a:gd name="connsiteX4" fmla="*/ 1097140 w 1097140"/>
                <a:gd name="connsiteY4" fmla="*/ 0 h 2961428"/>
                <a:gd name="connsiteX5" fmla="*/ 1097140 w 1097140"/>
                <a:gd name="connsiteY5" fmla="*/ 1727500 h 2961428"/>
                <a:gd name="connsiteX6" fmla="*/ 1234283 w 1097140"/>
                <a:gd name="connsiteY6" fmla="*/ 2097579 h 2961428"/>
                <a:gd name="connsiteX7" fmla="*/ 1097140 w 1097140"/>
                <a:gd name="connsiteY7" fmla="*/ 2467857 h 2961428"/>
                <a:gd name="connsiteX8" fmla="*/ 1097140 w 1097140"/>
                <a:gd name="connsiteY8" fmla="*/ 2961428 h 2961428"/>
                <a:gd name="connsiteX9" fmla="*/ 914283 w 1097140"/>
                <a:gd name="connsiteY9" fmla="*/ 2961428 h 2961428"/>
                <a:gd name="connsiteX10" fmla="*/ 639998 w 1097140"/>
                <a:gd name="connsiteY10" fmla="*/ 2961428 h 2961428"/>
                <a:gd name="connsiteX11" fmla="*/ 639998 w 1097140"/>
                <a:gd name="connsiteY11" fmla="*/ 2961428 h 2961428"/>
                <a:gd name="connsiteX12" fmla="*/ 0 w 1097140"/>
                <a:gd name="connsiteY12" fmla="*/ 2961428 h 2961428"/>
                <a:gd name="connsiteX13" fmla="*/ 0 w 1097140"/>
                <a:gd name="connsiteY13" fmla="*/ 2467857 h 2961428"/>
                <a:gd name="connsiteX14" fmla="*/ 0 w 1097140"/>
                <a:gd name="connsiteY14" fmla="*/ 1727500 h 2961428"/>
                <a:gd name="connsiteX15" fmla="*/ 0 w 1097140"/>
                <a:gd name="connsiteY15" fmla="*/ 1727500 h 2961428"/>
                <a:gd name="connsiteX16" fmla="*/ 0 w 1097140"/>
                <a:gd name="connsiteY16" fmla="*/ 0 h 296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7140" h="2961428">
                  <a:moveTo>
                    <a:pt x="0" y="0"/>
                  </a:moveTo>
                  <a:lnTo>
                    <a:pt x="639998" y="0"/>
                  </a:lnTo>
                  <a:lnTo>
                    <a:pt x="639998" y="0"/>
                  </a:lnTo>
                  <a:lnTo>
                    <a:pt x="914283" y="0"/>
                  </a:lnTo>
                  <a:lnTo>
                    <a:pt x="1097140" y="0"/>
                  </a:lnTo>
                  <a:lnTo>
                    <a:pt x="1097140" y="1727500"/>
                  </a:lnTo>
                  <a:lnTo>
                    <a:pt x="1234283" y="2097579"/>
                  </a:lnTo>
                  <a:lnTo>
                    <a:pt x="1097140" y="2467857"/>
                  </a:lnTo>
                  <a:lnTo>
                    <a:pt x="1097140" y="2961428"/>
                  </a:lnTo>
                  <a:lnTo>
                    <a:pt x="914283" y="2961428"/>
                  </a:lnTo>
                  <a:lnTo>
                    <a:pt x="639998" y="2961428"/>
                  </a:lnTo>
                  <a:lnTo>
                    <a:pt x="639998" y="2961428"/>
                  </a:lnTo>
                  <a:lnTo>
                    <a:pt x="0" y="2961428"/>
                  </a:lnTo>
                  <a:lnTo>
                    <a:pt x="0" y="2467857"/>
                  </a:lnTo>
                  <a:lnTo>
                    <a:pt x="0" y="1727500"/>
                  </a:lnTo>
                  <a:lnTo>
                    <a:pt x="0" y="1727500"/>
                  </a:lnTo>
                  <a:lnTo>
                    <a:pt x="0" y="0"/>
                  </a:lnTo>
                  <a:close/>
                </a:path>
              </a:pathLst>
            </a:custGeom>
          </p:spPr>
          <p:style>
            <a:lnRef idx="2">
              <a:schemeClr val="lt1">
                <a:hueOff val="0"/>
                <a:satOff val="0"/>
                <a:lumOff val="0"/>
                <a:alphaOff val="0"/>
              </a:schemeClr>
            </a:lnRef>
            <a:fillRef idx="1">
              <a:schemeClr val="accent1">
                <a:tint val="50000"/>
                <a:hueOff val="-1863148"/>
                <a:satOff val="7550"/>
                <a:lumOff val="2071"/>
                <a:alphaOff val="0"/>
              </a:schemeClr>
            </a:fillRef>
            <a:effectRef idx="0">
              <a:schemeClr val="accent1">
                <a:tint val="50000"/>
                <a:hueOff val="-1863148"/>
                <a:satOff val="7550"/>
                <a:lumOff val="2071"/>
                <a:alphaOff val="0"/>
              </a:schemeClr>
            </a:effectRef>
            <a:fontRef idx="minor">
              <a:schemeClr val="lt1">
                <a:hueOff val="0"/>
                <a:satOff val="0"/>
                <a:lumOff val="0"/>
                <a:alphaOff val="0"/>
              </a:schemeClr>
            </a:fontRef>
          </p:style>
          <p:txBody>
            <a:bodyPr spcFirstLastPara="0" vert="horz" wrap="square" lIns="177541" tIns="38100" rIns="38100" bIns="38100" numCol="1" spcCol="1270" anchor="t" anchorCtr="0">
              <a:noAutofit/>
            </a:bodyPr>
            <a:lstStyle/>
            <a:p>
              <a:pPr algn="r" defTabSz="530352">
                <a:lnSpc>
                  <a:spcPct val="90000"/>
                </a:lnSpc>
                <a:spcBef>
                  <a:spcPts val="0"/>
                </a:spcBef>
                <a:spcAft>
                  <a:spcPts val="504"/>
                </a:spcAft>
                <a:buNone/>
              </a:pPr>
              <a:r>
                <a:rPr lang="en-US" sz="1200" b="0" i="0">
                  <a:solidFill>
                    <a:srgbClr val="000000"/>
                  </a:solidFill>
                  <a:latin typeface="Arial"/>
                  <a:ea typeface="+mn-ea"/>
                  <a:cs typeface="+mn-cs"/>
                </a:rPr>
                <a:t>Primeiro sistema ATR de imagem química para FTIR</a:t>
              </a:r>
            </a:p>
          </p:txBody>
        </p:sp>
        <p:sp>
          <p:nvSpPr>
            <p:cNvPr id="7" name="Freeform 6"/>
            <p:cNvSpPr/>
            <p:nvPr/>
          </p:nvSpPr>
          <p:spPr>
            <a:xfrm>
              <a:off x="5780480" y="3268505"/>
              <a:ext cx="1091011" cy="783895"/>
            </a:xfrm>
            <a:custGeom>
              <a:avLst/>
              <a:gdLst>
                <a:gd name="connsiteX0" fmla="*/ 0 w 1091011"/>
                <a:gd name="connsiteY0" fmla="*/ 0 h 783895"/>
                <a:gd name="connsiteX1" fmla="*/ 1091011 w 1091011"/>
                <a:gd name="connsiteY1" fmla="*/ 0 h 783895"/>
                <a:gd name="connsiteX2" fmla="*/ 1091011 w 1091011"/>
                <a:gd name="connsiteY2" fmla="*/ 783895 h 783895"/>
                <a:gd name="connsiteX3" fmla="*/ 0 w 1091011"/>
                <a:gd name="connsiteY3" fmla="*/ 783895 h 783895"/>
                <a:gd name="connsiteX4" fmla="*/ 0 w 1091011"/>
                <a:gd name="connsiteY4" fmla="*/ 0 h 78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011" h="783895">
                  <a:moveTo>
                    <a:pt x="0" y="0"/>
                  </a:moveTo>
                  <a:lnTo>
                    <a:pt x="1091011" y="0"/>
                  </a:lnTo>
                  <a:lnTo>
                    <a:pt x="1091011" y="783895"/>
                  </a:lnTo>
                  <a:lnTo>
                    <a:pt x="0" y="78389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algn="ctr" defTabSz="804672">
                <a:lnSpc>
                  <a:spcPct val="90000"/>
                </a:lnSpc>
                <a:spcBef>
                  <a:spcPts val="0"/>
                </a:spcBef>
                <a:spcAft>
                  <a:spcPts val="756"/>
                </a:spcAft>
                <a:buNone/>
              </a:pPr>
              <a:r>
                <a:rPr lang="en-US" sz="1800" b="0" i="0">
                  <a:solidFill>
                    <a:srgbClr val="FFFFFF"/>
                  </a:solidFill>
                  <a:latin typeface="Arial"/>
                  <a:ea typeface="+mn-ea"/>
                  <a:cs typeface="+mn-cs"/>
                </a:rPr>
                <a:t>2000</a:t>
              </a:r>
            </a:p>
          </p:txBody>
        </p:sp>
        <p:sp>
          <p:nvSpPr>
            <p:cNvPr id="8" name="Freeform 7"/>
            <p:cNvSpPr/>
            <p:nvPr/>
          </p:nvSpPr>
          <p:spPr>
            <a:xfrm>
              <a:off x="4681807" y="4049599"/>
              <a:ext cx="1097140" cy="1676873"/>
            </a:xfrm>
            <a:custGeom>
              <a:avLst/>
              <a:gdLst>
                <a:gd name="connsiteX0" fmla="*/ 0 w 1097140"/>
                <a:gd name="connsiteY0" fmla="*/ 0 h 2787273"/>
                <a:gd name="connsiteX1" fmla="*/ 639998 w 1097140"/>
                <a:gd name="connsiteY1" fmla="*/ 0 h 2787273"/>
                <a:gd name="connsiteX2" fmla="*/ 639998 w 1097140"/>
                <a:gd name="connsiteY2" fmla="*/ 0 h 2787273"/>
                <a:gd name="connsiteX3" fmla="*/ 914283 w 1097140"/>
                <a:gd name="connsiteY3" fmla="*/ 0 h 2787273"/>
                <a:gd name="connsiteX4" fmla="*/ 1097140 w 1097140"/>
                <a:gd name="connsiteY4" fmla="*/ 0 h 2787273"/>
                <a:gd name="connsiteX5" fmla="*/ 1097140 w 1097140"/>
                <a:gd name="connsiteY5" fmla="*/ 1625909 h 2787273"/>
                <a:gd name="connsiteX6" fmla="*/ 1234283 w 1097140"/>
                <a:gd name="connsiteY6" fmla="*/ 1974225 h 2787273"/>
                <a:gd name="connsiteX7" fmla="*/ 1097140 w 1097140"/>
                <a:gd name="connsiteY7" fmla="*/ 2322728 h 2787273"/>
                <a:gd name="connsiteX8" fmla="*/ 1097140 w 1097140"/>
                <a:gd name="connsiteY8" fmla="*/ 2787273 h 2787273"/>
                <a:gd name="connsiteX9" fmla="*/ 914283 w 1097140"/>
                <a:gd name="connsiteY9" fmla="*/ 2787273 h 2787273"/>
                <a:gd name="connsiteX10" fmla="*/ 639998 w 1097140"/>
                <a:gd name="connsiteY10" fmla="*/ 2787273 h 2787273"/>
                <a:gd name="connsiteX11" fmla="*/ 639998 w 1097140"/>
                <a:gd name="connsiteY11" fmla="*/ 2787273 h 2787273"/>
                <a:gd name="connsiteX12" fmla="*/ 0 w 1097140"/>
                <a:gd name="connsiteY12" fmla="*/ 2787273 h 2787273"/>
                <a:gd name="connsiteX13" fmla="*/ 0 w 1097140"/>
                <a:gd name="connsiteY13" fmla="*/ 2322728 h 2787273"/>
                <a:gd name="connsiteX14" fmla="*/ 0 w 1097140"/>
                <a:gd name="connsiteY14" fmla="*/ 1625909 h 2787273"/>
                <a:gd name="connsiteX15" fmla="*/ 0 w 1097140"/>
                <a:gd name="connsiteY15" fmla="*/ 1625909 h 2787273"/>
                <a:gd name="connsiteX16" fmla="*/ 0 w 1097140"/>
                <a:gd name="connsiteY16" fmla="*/ 0 h 278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7140" h="2787273">
                  <a:moveTo>
                    <a:pt x="0" y="0"/>
                  </a:moveTo>
                  <a:lnTo>
                    <a:pt x="639998" y="0"/>
                  </a:lnTo>
                  <a:lnTo>
                    <a:pt x="639998" y="0"/>
                  </a:lnTo>
                  <a:lnTo>
                    <a:pt x="914283" y="0"/>
                  </a:lnTo>
                  <a:lnTo>
                    <a:pt x="1097140" y="0"/>
                  </a:lnTo>
                  <a:lnTo>
                    <a:pt x="1097140" y="1625909"/>
                  </a:lnTo>
                  <a:lnTo>
                    <a:pt x="1234283" y="1974225"/>
                  </a:lnTo>
                  <a:lnTo>
                    <a:pt x="1097140" y="2322728"/>
                  </a:lnTo>
                  <a:lnTo>
                    <a:pt x="1097140" y="2787273"/>
                  </a:lnTo>
                  <a:lnTo>
                    <a:pt x="914283" y="2787273"/>
                  </a:lnTo>
                  <a:lnTo>
                    <a:pt x="639998" y="2787273"/>
                  </a:lnTo>
                  <a:lnTo>
                    <a:pt x="639998" y="2787273"/>
                  </a:lnTo>
                  <a:lnTo>
                    <a:pt x="0" y="2787273"/>
                  </a:lnTo>
                  <a:lnTo>
                    <a:pt x="0" y="2322728"/>
                  </a:lnTo>
                  <a:lnTo>
                    <a:pt x="0" y="1625909"/>
                  </a:lnTo>
                  <a:lnTo>
                    <a:pt x="0" y="1625909"/>
                  </a:lnTo>
                  <a:lnTo>
                    <a:pt x="0" y="0"/>
                  </a:lnTo>
                  <a:close/>
                </a:path>
              </a:pathLst>
            </a:custGeom>
          </p:spPr>
          <p:style>
            <a:lnRef idx="2">
              <a:schemeClr val="lt1">
                <a:hueOff val="0"/>
                <a:satOff val="0"/>
                <a:lumOff val="0"/>
                <a:alphaOff val="0"/>
              </a:schemeClr>
            </a:lnRef>
            <a:fillRef idx="1">
              <a:schemeClr val="accent1">
                <a:tint val="50000"/>
                <a:hueOff val="-3726297"/>
                <a:satOff val="15099"/>
                <a:lumOff val="4141"/>
                <a:alphaOff val="0"/>
              </a:schemeClr>
            </a:fillRef>
            <a:effectRef idx="0">
              <a:schemeClr val="accent1">
                <a:tint val="50000"/>
                <a:hueOff val="-3726297"/>
                <a:satOff val="15099"/>
                <a:lumOff val="4141"/>
                <a:alphaOff val="0"/>
              </a:schemeClr>
            </a:effectRef>
            <a:fontRef idx="minor">
              <a:schemeClr val="lt1">
                <a:hueOff val="0"/>
                <a:satOff val="0"/>
                <a:lumOff val="0"/>
                <a:alphaOff val="0"/>
              </a:schemeClr>
            </a:fontRef>
          </p:style>
          <p:txBody>
            <a:bodyPr spcFirstLastPara="0" vert="horz" wrap="square" lIns="177541" tIns="38100" rIns="38100" bIns="38100" numCol="1" spcCol="1270" anchor="t" anchorCtr="0">
              <a:noAutofit/>
            </a:bodyPr>
            <a:lstStyle/>
            <a:p>
              <a:pPr algn="r" defTabSz="530352">
                <a:lnSpc>
                  <a:spcPct val="90000"/>
                </a:lnSpc>
                <a:spcBef>
                  <a:spcPts val="0"/>
                </a:spcBef>
                <a:spcAft>
                  <a:spcPts val="504"/>
                </a:spcAft>
                <a:buNone/>
              </a:pPr>
              <a:r>
                <a:rPr lang="en-US" sz="1200" b="0" i="0" dirty="0" err="1">
                  <a:solidFill>
                    <a:srgbClr val="000000"/>
                  </a:solidFill>
                  <a:latin typeface="Arial"/>
                  <a:ea typeface="+mn-ea"/>
                  <a:cs typeface="+mn-cs"/>
                </a:rPr>
                <a:t>Primeiro</a:t>
              </a:r>
              <a:r>
                <a:rPr lang="en-US" sz="1200" b="0" i="0" dirty="0">
                  <a:solidFill>
                    <a:srgbClr val="000000"/>
                  </a:solidFill>
                  <a:latin typeface="Arial"/>
                  <a:ea typeface="+mn-ea"/>
                  <a:cs typeface="+mn-cs"/>
                </a:rPr>
                <a:t> </a:t>
              </a:r>
              <a:br>
                <a:rPr lang="en-US" sz="1200" b="0" i="0" dirty="0">
                  <a:solidFill>
                    <a:srgbClr val="000000"/>
                  </a:solidFill>
                  <a:latin typeface="Arial"/>
                  <a:ea typeface="+mn-ea"/>
                  <a:cs typeface="+mn-cs"/>
                </a:rPr>
              </a:br>
              <a:r>
                <a:rPr lang="en-US" sz="1200" b="0" i="0" dirty="0">
                  <a:solidFill>
                    <a:srgbClr val="000000"/>
                  </a:solidFill>
                  <a:latin typeface="Arial"/>
                  <a:ea typeface="+mn-ea"/>
                  <a:cs typeface="+mn-cs"/>
                </a:rPr>
                <a:t>UV-VIS com </a:t>
              </a:r>
              <a:r>
                <a:rPr lang="en-US" sz="1200" b="0" i="0" dirty="0" err="1">
                  <a:solidFill>
                    <a:srgbClr val="000000"/>
                  </a:solidFill>
                  <a:latin typeface="Arial"/>
                  <a:ea typeface="+mn-ea"/>
                  <a:cs typeface="+mn-cs"/>
                </a:rPr>
                <a:t>lâmpada</a:t>
              </a:r>
              <a:r>
                <a:rPr lang="en-US" sz="1200" b="0" i="0" dirty="0">
                  <a:solidFill>
                    <a:srgbClr val="000000"/>
                  </a:solidFill>
                  <a:latin typeface="Arial"/>
                  <a:ea typeface="+mn-ea"/>
                  <a:cs typeface="+mn-cs"/>
                </a:rPr>
                <a:t> </a:t>
              </a:r>
              <a:br>
                <a:rPr lang="en-US" sz="1200" b="0" i="0" dirty="0">
                  <a:solidFill>
                    <a:srgbClr val="000000"/>
                  </a:solidFill>
                  <a:latin typeface="Arial"/>
                  <a:ea typeface="+mn-ea"/>
                  <a:cs typeface="+mn-cs"/>
                </a:rPr>
              </a:br>
              <a:r>
                <a:rPr lang="en-US" sz="1200" b="0" i="0" dirty="0">
                  <a:solidFill>
                    <a:srgbClr val="000000"/>
                  </a:solidFill>
                  <a:latin typeface="Arial"/>
                  <a:ea typeface="+mn-ea"/>
                  <a:cs typeface="+mn-cs"/>
                </a:rPr>
                <a:t>de </a:t>
              </a:r>
              <a:r>
                <a:rPr lang="en-US" sz="1200" b="0" i="0" dirty="0" err="1">
                  <a:solidFill>
                    <a:srgbClr val="000000"/>
                  </a:solidFill>
                  <a:latin typeface="Arial"/>
                  <a:ea typeface="+mn-ea"/>
                  <a:cs typeface="+mn-cs"/>
                </a:rPr>
                <a:t>xenônio</a:t>
              </a:r>
              <a:r>
                <a:rPr lang="en-US" sz="1200" b="0" i="0" dirty="0">
                  <a:solidFill>
                    <a:srgbClr val="000000"/>
                  </a:solidFill>
                  <a:latin typeface="Arial"/>
                  <a:ea typeface="+mn-ea"/>
                  <a:cs typeface="+mn-cs"/>
                </a:rPr>
                <a:t>, </a:t>
              </a:r>
              <a:br>
                <a:rPr lang="en-US" sz="1200" b="0" i="0" dirty="0">
                  <a:solidFill>
                    <a:srgbClr val="000000"/>
                  </a:solidFill>
                  <a:latin typeface="Arial"/>
                  <a:ea typeface="+mn-ea"/>
                  <a:cs typeface="+mn-cs"/>
                </a:rPr>
              </a:br>
              <a:r>
                <a:rPr lang="en-US" sz="1200" b="0" i="0" dirty="0">
                  <a:solidFill>
                    <a:srgbClr val="000000"/>
                  </a:solidFill>
                  <a:latin typeface="Arial"/>
                  <a:ea typeface="+mn-ea"/>
                  <a:cs typeface="+mn-cs"/>
                </a:rPr>
                <a:t>o Cary 50</a:t>
              </a:r>
            </a:p>
          </p:txBody>
        </p:sp>
        <p:sp>
          <p:nvSpPr>
            <p:cNvPr id="9" name="Freeform 8"/>
            <p:cNvSpPr/>
            <p:nvPr/>
          </p:nvSpPr>
          <p:spPr>
            <a:xfrm>
              <a:off x="4681807" y="3352980"/>
              <a:ext cx="1097140" cy="696618"/>
            </a:xfrm>
            <a:custGeom>
              <a:avLst/>
              <a:gdLst>
                <a:gd name="connsiteX0" fmla="*/ 0 w 1097140"/>
                <a:gd name="connsiteY0" fmla="*/ 0 h 696618"/>
                <a:gd name="connsiteX1" fmla="*/ 1097140 w 1097140"/>
                <a:gd name="connsiteY1" fmla="*/ 0 h 696618"/>
                <a:gd name="connsiteX2" fmla="*/ 1097140 w 1097140"/>
                <a:gd name="connsiteY2" fmla="*/ 696618 h 696618"/>
                <a:gd name="connsiteX3" fmla="*/ 0 w 1097140"/>
                <a:gd name="connsiteY3" fmla="*/ 696618 h 696618"/>
                <a:gd name="connsiteX4" fmla="*/ 0 w 1097140"/>
                <a:gd name="connsiteY4" fmla="*/ 0 h 69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140" h="696618">
                  <a:moveTo>
                    <a:pt x="0" y="0"/>
                  </a:moveTo>
                  <a:lnTo>
                    <a:pt x="1097140" y="0"/>
                  </a:lnTo>
                  <a:lnTo>
                    <a:pt x="1097140" y="696618"/>
                  </a:lnTo>
                  <a:lnTo>
                    <a:pt x="0" y="69661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algn="ctr" defTabSz="804672">
                <a:lnSpc>
                  <a:spcPct val="90000"/>
                </a:lnSpc>
                <a:spcBef>
                  <a:spcPts val="0"/>
                </a:spcBef>
                <a:spcAft>
                  <a:spcPts val="756"/>
                </a:spcAft>
                <a:buNone/>
              </a:pPr>
              <a:r>
                <a:rPr lang="en-US" sz="1800" b="0" i="0">
                  <a:solidFill>
                    <a:srgbClr val="FFFFFF"/>
                  </a:solidFill>
                  <a:latin typeface="Arial"/>
                  <a:ea typeface="+mn-ea"/>
                  <a:cs typeface="+mn-cs"/>
                </a:rPr>
                <a:t>1997</a:t>
              </a:r>
            </a:p>
          </p:txBody>
        </p:sp>
        <p:sp>
          <p:nvSpPr>
            <p:cNvPr id="10" name="Freeform 9"/>
            <p:cNvSpPr/>
            <p:nvPr/>
          </p:nvSpPr>
          <p:spPr>
            <a:xfrm>
              <a:off x="3586965" y="4049598"/>
              <a:ext cx="1097140" cy="1523580"/>
            </a:xfrm>
            <a:custGeom>
              <a:avLst/>
              <a:gdLst>
                <a:gd name="connsiteX0" fmla="*/ 0 w 1097140"/>
                <a:gd name="connsiteY0" fmla="*/ 0 h 2612718"/>
                <a:gd name="connsiteX1" fmla="*/ 639998 w 1097140"/>
                <a:gd name="connsiteY1" fmla="*/ 0 h 2612718"/>
                <a:gd name="connsiteX2" fmla="*/ 639998 w 1097140"/>
                <a:gd name="connsiteY2" fmla="*/ 0 h 2612718"/>
                <a:gd name="connsiteX3" fmla="*/ 914283 w 1097140"/>
                <a:gd name="connsiteY3" fmla="*/ 0 h 2612718"/>
                <a:gd name="connsiteX4" fmla="*/ 1097140 w 1097140"/>
                <a:gd name="connsiteY4" fmla="*/ 0 h 2612718"/>
                <a:gd name="connsiteX5" fmla="*/ 1097140 w 1097140"/>
                <a:gd name="connsiteY5" fmla="*/ 1524086 h 2612718"/>
                <a:gd name="connsiteX6" fmla="*/ 1234283 w 1097140"/>
                <a:gd name="connsiteY6" fmla="*/ 1850588 h 2612718"/>
                <a:gd name="connsiteX7" fmla="*/ 1097140 w 1097140"/>
                <a:gd name="connsiteY7" fmla="*/ 2177265 h 2612718"/>
                <a:gd name="connsiteX8" fmla="*/ 1097140 w 1097140"/>
                <a:gd name="connsiteY8" fmla="*/ 2612718 h 2612718"/>
                <a:gd name="connsiteX9" fmla="*/ 914283 w 1097140"/>
                <a:gd name="connsiteY9" fmla="*/ 2612718 h 2612718"/>
                <a:gd name="connsiteX10" fmla="*/ 639998 w 1097140"/>
                <a:gd name="connsiteY10" fmla="*/ 2612718 h 2612718"/>
                <a:gd name="connsiteX11" fmla="*/ 639998 w 1097140"/>
                <a:gd name="connsiteY11" fmla="*/ 2612718 h 2612718"/>
                <a:gd name="connsiteX12" fmla="*/ 0 w 1097140"/>
                <a:gd name="connsiteY12" fmla="*/ 2612718 h 2612718"/>
                <a:gd name="connsiteX13" fmla="*/ 0 w 1097140"/>
                <a:gd name="connsiteY13" fmla="*/ 2177265 h 2612718"/>
                <a:gd name="connsiteX14" fmla="*/ 0 w 1097140"/>
                <a:gd name="connsiteY14" fmla="*/ 1524086 h 2612718"/>
                <a:gd name="connsiteX15" fmla="*/ 0 w 1097140"/>
                <a:gd name="connsiteY15" fmla="*/ 1524086 h 2612718"/>
                <a:gd name="connsiteX16" fmla="*/ 0 w 1097140"/>
                <a:gd name="connsiteY16" fmla="*/ 0 h 261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7140" h="2612718">
                  <a:moveTo>
                    <a:pt x="0" y="0"/>
                  </a:moveTo>
                  <a:lnTo>
                    <a:pt x="639998" y="0"/>
                  </a:lnTo>
                  <a:lnTo>
                    <a:pt x="639998" y="0"/>
                  </a:lnTo>
                  <a:lnTo>
                    <a:pt x="914283" y="0"/>
                  </a:lnTo>
                  <a:lnTo>
                    <a:pt x="1097140" y="0"/>
                  </a:lnTo>
                  <a:lnTo>
                    <a:pt x="1097140" y="1524086"/>
                  </a:lnTo>
                  <a:lnTo>
                    <a:pt x="1234283" y="1850588"/>
                  </a:lnTo>
                  <a:lnTo>
                    <a:pt x="1097140" y="2177265"/>
                  </a:lnTo>
                  <a:lnTo>
                    <a:pt x="1097140" y="2612718"/>
                  </a:lnTo>
                  <a:lnTo>
                    <a:pt x="914283" y="2612718"/>
                  </a:lnTo>
                  <a:lnTo>
                    <a:pt x="639998" y="2612718"/>
                  </a:lnTo>
                  <a:lnTo>
                    <a:pt x="639998" y="2612718"/>
                  </a:lnTo>
                  <a:lnTo>
                    <a:pt x="0" y="2612718"/>
                  </a:lnTo>
                  <a:lnTo>
                    <a:pt x="0" y="2177265"/>
                  </a:lnTo>
                  <a:lnTo>
                    <a:pt x="0" y="1524086"/>
                  </a:lnTo>
                  <a:lnTo>
                    <a:pt x="0" y="1524086"/>
                  </a:lnTo>
                  <a:lnTo>
                    <a:pt x="0" y="0"/>
                  </a:lnTo>
                  <a:close/>
                </a:path>
              </a:pathLst>
            </a:custGeom>
          </p:spPr>
          <p:style>
            <a:lnRef idx="2">
              <a:schemeClr val="lt1">
                <a:hueOff val="0"/>
                <a:satOff val="0"/>
                <a:lumOff val="0"/>
                <a:alphaOff val="0"/>
              </a:schemeClr>
            </a:lnRef>
            <a:fillRef idx="1">
              <a:schemeClr val="accent1">
                <a:tint val="50000"/>
                <a:hueOff val="-5589445"/>
                <a:satOff val="22649"/>
                <a:lumOff val="6212"/>
                <a:alphaOff val="0"/>
              </a:schemeClr>
            </a:fillRef>
            <a:effectRef idx="0">
              <a:schemeClr val="accent1">
                <a:tint val="50000"/>
                <a:hueOff val="-5589445"/>
                <a:satOff val="22649"/>
                <a:lumOff val="6212"/>
                <a:alphaOff val="0"/>
              </a:schemeClr>
            </a:effectRef>
            <a:fontRef idx="minor">
              <a:schemeClr val="lt1">
                <a:hueOff val="0"/>
                <a:satOff val="0"/>
                <a:lumOff val="0"/>
                <a:alphaOff val="0"/>
              </a:schemeClr>
            </a:fontRef>
          </p:style>
          <p:txBody>
            <a:bodyPr spcFirstLastPara="0" vert="horz" wrap="square" lIns="177541" tIns="38100" rIns="38100" bIns="38100" numCol="1" spcCol="1270" anchor="t" anchorCtr="0">
              <a:noAutofit/>
            </a:bodyPr>
            <a:lstStyle/>
            <a:p>
              <a:pPr algn="r" defTabSz="530352">
                <a:lnSpc>
                  <a:spcPct val="90000"/>
                </a:lnSpc>
                <a:spcBef>
                  <a:spcPts val="0"/>
                </a:spcBef>
                <a:spcAft>
                  <a:spcPts val="504"/>
                </a:spcAft>
                <a:buNone/>
              </a:pPr>
              <a:r>
                <a:rPr lang="en-US" sz="1200" b="0" i="0">
                  <a:solidFill>
                    <a:srgbClr val="000000"/>
                  </a:solidFill>
                  <a:latin typeface="Arial"/>
                  <a:ea typeface="+mn-ea"/>
                  <a:cs typeface="+mn-cs"/>
                </a:rPr>
                <a:t>Primeiro microscópio infravermelho corrigido ao infinito</a:t>
              </a:r>
            </a:p>
          </p:txBody>
        </p:sp>
        <p:sp>
          <p:nvSpPr>
            <p:cNvPr id="11" name="Freeform 10"/>
            <p:cNvSpPr/>
            <p:nvPr/>
          </p:nvSpPr>
          <p:spPr>
            <a:xfrm>
              <a:off x="3586965" y="3439857"/>
              <a:ext cx="1097140" cy="609741"/>
            </a:xfrm>
            <a:custGeom>
              <a:avLst/>
              <a:gdLst>
                <a:gd name="connsiteX0" fmla="*/ 0 w 1097140"/>
                <a:gd name="connsiteY0" fmla="*/ 0 h 609741"/>
                <a:gd name="connsiteX1" fmla="*/ 1097140 w 1097140"/>
                <a:gd name="connsiteY1" fmla="*/ 0 h 609741"/>
                <a:gd name="connsiteX2" fmla="*/ 1097140 w 1097140"/>
                <a:gd name="connsiteY2" fmla="*/ 609741 h 609741"/>
                <a:gd name="connsiteX3" fmla="*/ 0 w 1097140"/>
                <a:gd name="connsiteY3" fmla="*/ 609741 h 609741"/>
                <a:gd name="connsiteX4" fmla="*/ 0 w 1097140"/>
                <a:gd name="connsiteY4" fmla="*/ 0 h 609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140" h="609741">
                  <a:moveTo>
                    <a:pt x="0" y="0"/>
                  </a:moveTo>
                  <a:lnTo>
                    <a:pt x="1097140" y="0"/>
                  </a:lnTo>
                  <a:lnTo>
                    <a:pt x="1097140" y="609741"/>
                  </a:lnTo>
                  <a:lnTo>
                    <a:pt x="0" y="609741"/>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algn="ctr" defTabSz="804672">
                <a:lnSpc>
                  <a:spcPct val="90000"/>
                </a:lnSpc>
                <a:spcBef>
                  <a:spcPts val="0"/>
                </a:spcBef>
                <a:spcAft>
                  <a:spcPts val="756"/>
                </a:spcAft>
                <a:buNone/>
              </a:pPr>
              <a:r>
                <a:rPr lang="en-US" sz="1800" b="0" i="0">
                  <a:solidFill>
                    <a:srgbClr val="FFFFFF"/>
                  </a:solidFill>
                  <a:latin typeface="Arial"/>
                  <a:ea typeface="+mn-ea"/>
                  <a:cs typeface="+mn-cs"/>
                </a:rPr>
                <a:t>1991</a:t>
              </a:r>
            </a:p>
          </p:txBody>
        </p:sp>
        <p:sp>
          <p:nvSpPr>
            <p:cNvPr id="12" name="Freeform 11"/>
            <p:cNvSpPr/>
            <p:nvPr/>
          </p:nvSpPr>
          <p:spPr>
            <a:xfrm>
              <a:off x="2529781" y="4041137"/>
              <a:ext cx="1057183" cy="1316017"/>
            </a:xfrm>
            <a:custGeom>
              <a:avLst/>
              <a:gdLst>
                <a:gd name="connsiteX0" fmla="*/ 0 w 1097140"/>
                <a:gd name="connsiteY0" fmla="*/ 0 h 2438564"/>
                <a:gd name="connsiteX1" fmla="*/ 639998 w 1097140"/>
                <a:gd name="connsiteY1" fmla="*/ 0 h 2438564"/>
                <a:gd name="connsiteX2" fmla="*/ 639998 w 1097140"/>
                <a:gd name="connsiteY2" fmla="*/ 0 h 2438564"/>
                <a:gd name="connsiteX3" fmla="*/ 914283 w 1097140"/>
                <a:gd name="connsiteY3" fmla="*/ 0 h 2438564"/>
                <a:gd name="connsiteX4" fmla="*/ 1097140 w 1097140"/>
                <a:gd name="connsiteY4" fmla="*/ 0 h 2438564"/>
                <a:gd name="connsiteX5" fmla="*/ 1097140 w 1097140"/>
                <a:gd name="connsiteY5" fmla="*/ 1422496 h 2438564"/>
                <a:gd name="connsiteX6" fmla="*/ 1234283 w 1097140"/>
                <a:gd name="connsiteY6" fmla="*/ 1727235 h 2438564"/>
                <a:gd name="connsiteX7" fmla="*/ 1097140 w 1097140"/>
                <a:gd name="connsiteY7" fmla="*/ 2032137 h 2438564"/>
                <a:gd name="connsiteX8" fmla="*/ 1097140 w 1097140"/>
                <a:gd name="connsiteY8" fmla="*/ 2438564 h 2438564"/>
                <a:gd name="connsiteX9" fmla="*/ 914283 w 1097140"/>
                <a:gd name="connsiteY9" fmla="*/ 2438564 h 2438564"/>
                <a:gd name="connsiteX10" fmla="*/ 639998 w 1097140"/>
                <a:gd name="connsiteY10" fmla="*/ 2438564 h 2438564"/>
                <a:gd name="connsiteX11" fmla="*/ 639998 w 1097140"/>
                <a:gd name="connsiteY11" fmla="*/ 2438564 h 2438564"/>
                <a:gd name="connsiteX12" fmla="*/ 0 w 1097140"/>
                <a:gd name="connsiteY12" fmla="*/ 2438564 h 2438564"/>
                <a:gd name="connsiteX13" fmla="*/ 0 w 1097140"/>
                <a:gd name="connsiteY13" fmla="*/ 2032137 h 2438564"/>
                <a:gd name="connsiteX14" fmla="*/ 0 w 1097140"/>
                <a:gd name="connsiteY14" fmla="*/ 1422496 h 2438564"/>
                <a:gd name="connsiteX15" fmla="*/ 0 w 1097140"/>
                <a:gd name="connsiteY15" fmla="*/ 1422496 h 2438564"/>
                <a:gd name="connsiteX16" fmla="*/ 0 w 1097140"/>
                <a:gd name="connsiteY16" fmla="*/ 0 h 243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7140" h="2438564">
                  <a:moveTo>
                    <a:pt x="0" y="0"/>
                  </a:moveTo>
                  <a:lnTo>
                    <a:pt x="639998" y="0"/>
                  </a:lnTo>
                  <a:lnTo>
                    <a:pt x="639998" y="0"/>
                  </a:lnTo>
                  <a:lnTo>
                    <a:pt x="914283" y="0"/>
                  </a:lnTo>
                  <a:lnTo>
                    <a:pt x="1097140" y="0"/>
                  </a:lnTo>
                  <a:lnTo>
                    <a:pt x="1097140" y="1422496"/>
                  </a:lnTo>
                  <a:lnTo>
                    <a:pt x="1234283" y="1727235"/>
                  </a:lnTo>
                  <a:lnTo>
                    <a:pt x="1097140" y="2032137"/>
                  </a:lnTo>
                  <a:lnTo>
                    <a:pt x="1097140" y="2438564"/>
                  </a:lnTo>
                  <a:lnTo>
                    <a:pt x="914283" y="2438564"/>
                  </a:lnTo>
                  <a:lnTo>
                    <a:pt x="639998" y="2438564"/>
                  </a:lnTo>
                  <a:lnTo>
                    <a:pt x="639998" y="2438564"/>
                  </a:lnTo>
                  <a:lnTo>
                    <a:pt x="0" y="2438564"/>
                  </a:lnTo>
                  <a:lnTo>
                    <a:pt x="0" y="2032137"/>
                  </a:lnTo>
                  <a:lnTo>
                    <a:pt x="0" y="1422496"/>
                  </a:lnTo>
                  <a:lnTo>
                    <a:pt x="0" y="1422496"/>
                  </a:lnTo>
                  <a:lnTo>
                    <a:pt x="0" y="0"/>
                  </a:lnTo>
                  <a:close/>
                </a:path>
              </a:pathLst>
            </a:custGeom>
          </p:spPr>
          <p:style>
            <a:lnRef idx="2">
              <a:schemeClr val="lt1">
                <a:hueOff val="0"/>
                <a:satOff val="0"/>
                <a:lumOff val="0"/>
                <a:alphaOff val="0"/>
              </a:schemeClr>
            </a:lnRef>
            <a:fillRef idx="1">
              <a:schemeClr val="accent1">
                <a:tint val="50000"/>
                <a:hueOff val="-7452594"/>
                <a:satOff val="30198"/>
                <a:lumOff val="8282"/>
                <a:alphaOff val="0"/>
              </a:schemeClr>
            </a:fillRef>
            <a:effectRef idx="0">
              <a:schemeClr val="accent1">
                <a:tint val="50000"/>
                <a:hueOff val="-7452594"/>
                <a:satOff val="30198"/>
                <a:lumOff val="8282"/>
                <a:alphaOff val="0"/>
              </a:schemeClr>
            </a:effectRef>
            <a:fontRef idx="minor">
              <a:schemeClr val="lt1">
                <a:hueOff val="0"/>
                <a:satOff val="0"/>
                <a:lumOff val="0"/>
                <a:alphaOff val="0"/>
              </a:schemeClr>
            </a:fontRef>
          </p:style>
          <p:txBody>
            <a:bodyPr spcFirstLastPara="0" vert="horz" wrap="square" lIns="177542" tIns="38100" rIns="38099" bIns="38100" numCol="1" spcCol="1270" anchor="t" anchorCtr="0">
              <a:noAutofit/>
            </a:bodyPr>
            <a:lstStyle/>
            <a:p>
              <a:pPr algn="r" defTabSz="530352">
                <a:lnSpc>
                  <a:spcPct val="90000"/>
                </a:lnSpc>
                <a:spcBef>
                  <a:spcPts val="0"/>
                </a:spcBef>
                <a:spcAft>
                  <a:spcPts val="504"/>
                </a:spcAft>
                <a:buNone/>
              </a:pPr>
              <a:r>
                <a:rPr lang="en-US" sz="1200" b="0" i="0">
                  <a:solidFill>
                    <a:srgbClr val="000000"/>
                  </a:solidFill>
                  <a:latin typeface="Arial"/>
                  <a:ea typeface="+mn-ea"/>
                  <a:cs typeface="+mn-cs"/>
                </a:rPr>
                <a:t>Primeiro microscópio FTIR</a:t>
              </a:r>
            </a:p>
          </p:txBody>
        </p:sp>
        <p:sp>
          <p:nvSpPr>
            <p:cNvPr id="15" name="Freeform 14"/>
            <p:cNvSpPr/>
            <p:nvPr/>
          </p:nvSpPr>
          <p:spPr>
            <a:xfrm>
              <a:off x="2489824" y="3529937"/>
              <a:ext cx="1097140" cy="522463"/>
            </a:xfrm>
            <a:custGeom>
              <a:avLst/>
              <a:gdLst>
                <a:gd name="connsiteX0" fmla="*/ 0 w 1097140"/>
                <a:gd name="connsiteY0" fmla="*/ 0 h 522463"/>
                <a:gd name="connsiteX1" fmla="*/ 1097140 w 1097140"/>
                <a:gd name="connsiteY1" fmla="*/ 0 h 522463"/>
                <a:gd name="connsiteX2" fmla="*/ 1097140 w 1097140"/>
                <a:gd name="connsiteY2" fmla="*/ 522463 h 522463"/>
                <a:gd name="connsiteX3" fmla="*/ 0 w 1097140"/>
                <a:gd name="connsiteY3" fmla="*/ 522463 h 522463"/>
                <a:gd name="connsiteX4" fmla="*/ 0 w 1097140"/>
                <a:gd name="connsiteY4" fmla="*/ 0 h 522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140" h="522463">
                  <a:moveTo>
                    <a:pt x="0" y="0"/>
                  </a:moveTo>
                  <a:lnTo>
                    <a:pt x="1097140" y="0"/>
                  </a:lnTo>
                  <a:lnTo>
                    <a:pt x="1097140" y="522463"/>
                  </a:lnTo>
                  <a:lnTo>
                    <a:pt x="0" y="52246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algn="ctr" defTabSz="804672">
                <a:lnSpc>
                  <a:spcPct val="90000"/>
                </a:lnSpc>
                <a:spcBef>
                  <a:spcPts val="0"/>
                </a:spcBef>
                <a:spcAft>
                  <a:spcPts val="756"/>
                </a:spcAft>
                <a:buNone/>
              </a:pPr>
              <a:r>
                <a:rPr lang="en-US" sz="1800" b="0" i="0">
                  <a:solidFill>
                    <a:srgbClr val="FFFFFF"/>
                  </a:solidFill>
                  <a:latin typeface="Arial"/>
                  <a:ea typeface="+mn-ea"/>
                  <a:cs typeface="+mn-cs"/>
                </a:rPr>
                <a:t>1982</a:t>
              </a:r>
            </a:p>
          </p:txBody>
        </p:sp>
        <p:sp>
          <p:nvSpPr>
            <p:cNvPr id="16" name="Freeform 15"/>
            <p:cNvSpPr/>
            <p:nvPr/>
          </p:nvSpPr>
          <p:spPr>
            <a:xfrm>
              <a:off x="1325733" y="4049598"/>
              <a:ext cx="1163323" cy="1139772"/>
            </a:xfrm>
            <a:custGeom>
              <a:avLst/>
              <a:gdLst>
                <a:gd name="connsiteX0" fmla="*/ 0 w 1097140"/>
                <a:gd name="connsiteY0" fmla="*/ 0 h 2264409"/>
                <a:gd name="connsiteX1" fmla="*/ 639998 w 1097140"/>
                <a:gd name="connsiteY1" fmla="*/ 0 h 2264409"/>
                <a:gd name="connsiteX2" fmla="*/ 639998 w 1097140"/>
                <a:gd name="connsiteY2" fmla="*/ 0 h 2264409"/>
                <a:gd name="connsiteX3" fmla="*/ 914283 w 1097140"/>
                <a:gd name="connsiteY3" fmla="*/ 0 h 2264409"/>
                <a:gd name="connsiteX4" fmla="*/ 1097140 w 1097140"/>
                <a:gd name="connsiteY4" fmla="*/ 0 h 2264409"/>
                <a:gd name="connsiteX5" fmla="*/ 1097140 w 1097140"/>
                <a:gd name="connsiteY5" fmla="*/ 1320905 h 2264409"/>
                <a:gd name="connsiteX6" fmla="*/ 1234283 w 1097140"/>
                <a:gd name="connsiteY6" fmla="*/ 1603881 h 2264409"/>
                <a:gd name="connsiteX7" fmla="*/ 1097140 w 1097140"/>
                <a:gd name="connsiteY7" fmla="*/ 1887008 h 2264409"/>
                <a:gd name="connsiteX8" fmla="*/ 1097140 w 1097140"/>
                <a:gd name="connsiteY8" fmla="*/ 2264409 h 2264409"/>
                <a:gd name="connsiteX9" fmla="*/ 914283 w 1097140"/>
                <a:gd name="connsiteY9" fmla="*/ 2264409 h 2264409"/>
                <a:gd name="connsiteX10" fmla="*/ 639998 w 1097140"/>
                <a:gd name="connsiteY10" fmla="*/ 2264409 h 2264409"/>
                <a:gd name="connsiteX11" fmla="*/ 639998 w 1097140"/>
                <a:gd name="connsiteY11" fmla="*/ 2264409 h 2264409"/>
                <a:gd name="connsiteX12" fmla="*/ 0 w 1097140"/>
                <a:gd name="connsiteY12" fmla="*/ 2264409 h 2264409"/>
                <a:gd name="connsiteX13" fmla="*/ 0 w 1097140"/>
                <a:gd name="connsiteY13" fmla="*/ 1887008 h 2264409"/>
                <a:gd name="connsiteX14" fmla="*/ 0 w 1097140"/>
                <a:gd name="connsiteY14" fmla="*/ 1320905 h 2264409"/>
                <a:gd name="connsiteX15" fmla="*/ 0 w 1097140"/>
                <a:gd name="connsiteY15" fmla="*/ 1320905 h 2264409"/>
                <a:gd name="connsiteX16" fmla="*/ 0 w 1097140"/>
                <a:gd name="connsiteY16" fmla="*/ 0 h 226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7140" h="2264409">
                  <a:moveTo>
                    <a:pt x="0" y="0"/>
                  </a:moveTo>
                  <a:lnTo>
                    <a:pt x="639998" y="0"/>
                  </a:lnTo>
                  <a:lnTo>
                    <a:pt x="639998" y="0"/>
                  </a:lnTo>
                  <a:lnTo>
                    <a:pt x="914283" y="0"/>
                  </a:lnTo>
                  <a:lnTo>
                    <a:pt x="1097140" y="0"/>
                  </a:lnTo>
                  <a:lnTo>
                    <a:pt x="1097140" y="1320905"/>
                  </a:lnTo>
                  <a:lnTo>
                    <a:pt x="1234283" y="1603881"/>
                  </a:lnTo>
                  <a:lnTo>
                    <a:pt x="1097140" y="1887008"/>
                  </a:lnTo>
                  <a:lnTo>
                    <a:pt x="1097140" y="2264409"/>
                  </a:lnTo>
                  <a:lnTo>
                    <a:pt x="914283" y="2264409"/>
                  </a:lnTo>
                  <a:lnTo>
                    <a:pt x="639998" y="2264409"/>
                  </a:lnTo>
                  <a:lnTo>
                    <a:pt x="639998" y="2264409"/>
                  </a:lnTo>
                  <a:lnTo>
                    <a:pt x="0" y="2264409"/>
                  </a:lnTo>
                  <a:lnTo>
                    <a:pt x="0" y="1887008"/>
                  </a:lnTo>
                  <a:lnTo>
                    <a:pt x="0" y="1320905"/>
                  </a:lnTo>
                  <a:lnTo>
                    <a:pt x="0" y="1320905"/>
                  </a:lnTo>
                  <a:lnTo>
                    <a:pt x="0" y="0"/>
                  </a:lnTo>
                  <a:close/>
                </a:path>
              </a:pathLst>
            </a:custGeom>
          </p:spPr>
          <p:style>
            <a:lnRef idx="2">
              <a:schemeClr val="lt1">
                <a:hueOff val="0"/>
                <a:satOff val="0"/>
                <a:lumOff val="0"/>
                <a:alphaOff val="0"/>
              </a:schemeClr>
            </a:lnRef>
            <a:fillRef idx="1">
              <a:schemeClr val="accent1">
                <a:tint val="50000"/>
                <a:hueOff val="-9315742"/>
                <a:satOff val="37748"/>
                <a:lumOff val="10353"/>
                <a:alphaOff val="0"/>
              </a:schemeClr>
            </a:fillRef>
            <a:effectRef idx="0">
              <a:schemeClr val="accent1">
                <a:tint val="50000"/>
                <a:hueOff val="-9315742"/>
                <a:satOff val="37748"/>
                <a:lumOff val="10353"/>
                <a:alphaOff val="0"/>
              </a:schemeClr>
            </a:effectRef>
            <a:fontRef idx="minor">
              <a:schemeClr val="lt1">
                <a:hueOff val="0"/>
                <a:satOff val="0"/>
                <a:lumOff val="0"/>
                <a:alphaOff val="0"/>
              </a:schemeClr>
            </a:fontRef>
          </p:style>
          <p:txBody>
            <a:bodyPr spcFirstLastPara="0" vert="horz" wrap="square" lIns="177542" tIns="38100" rIns="38099" bIns="38100" numCol="1" spcCol="1270" anchor="t" anchorCtr="0">
              <a:noAutofit/>
            </a:bodyPr>
            <a:lstStyle/>
            <a:p>
              <a:pPr algn="r" defTabSz="530352">
                <a:lnSpc>
                  <a:spcPct val="90000"/>
                </a:lnSpc>
                <a:spcBef>
                  <a:spcPts val="0"/>
                </a:spcBef>
                <a:spcAft>
                  <a:spcPts val="504"/>
                </a:spcAft>
                <a:buNone/>
              </a:pPr>
              <a:r>
                <a:rPr lang="en-US" sz="1200" b="1" i="0" spc="-30" dirty="0">
                  <a:solidFill>
                    <a:srgbClr val="000000"/>
                  </a:solidFill>
                  <a:latin typeface="Arial"/>
                  <a:ea typeface="+mn-ea"/>
                  <a:cs typeface="+mn-cs"/>
                </a:rPr>
                <a:t>HP</a:t>
              </a:r>
              <a:r>
                <a:rPr lang="en-US" sz="1200" b="0" i="0" spc="-30" dirty="0">
                  <a:solidFill>
                    <a:srgbClr val="000000"/>
                  </a:solidFill>
                  <a:latin typeface="Arial"/>
                  <a:ea typeface="+mn-ea"/>
                  <a:cs typeface="+mn-cs"/>
                </a:rPr>
                <a:t> </a:t>
              </a:r>
              <a:r>
                <a:rPr lang="en-US" sz="1200" b="0" i="0" spc="-30" dirty="0" err="1">
                  <a:solidFill>
                    <a:srgbClr val="000000"/>
                  </a:solidFill>
                  <a:latin typeface="Arial"/>
                  <a:ea typeface="+mn-ea"/>
                  <a:cs typeface="+mn-cs"/>
                </a:rPr>
                <a:t>introduz</a:t>
              </a:r>
              <a:r>
                <a:rPr lang="en-US" sz="1200" b="0" i="0" spc="-30" dirty="0">
                  <a:solidFill>
                    <a:srgbClr val="000000"/>
                  </a:solidFill>
                  <a:latin typeface="Arial"/>
                  <a:ea typeface="+mn-ea"/>
                  <a:cs typeface="+mn-cs"/>
                </a:rPr>
                <a:t> </a:t>
              </a:r>
              <a:br>
                <a:rPr lang="en-US" sz="1200" b="0" i="0" spc="-30" dirty="0">
                  <a:solidFill>
                    <a:srgbClr val="000000"/>
                  </a:solidFill>
                  <a:latin typeface="Arial"/>
                  <a:ea typeface="+mn-ea"/>
                  <a:cs typeface="+mn-cs"/>
                </a:rPr>
              </a:br>
              <a:r>
                <a:rPr lang="en-US" sz="1200" b="0" i="0" spc="-30" dirty="0">
                  <a:solidFill>
                    <a:srgbClr val="000000"/>
                  </a:solidFill>
                  <a:latin typeface="Arial"/>
                  <a:ea typeface="+mn-ea"/>
                  <a:cs typeface="+mn-cs"/>
                </a:rPr>
                <a:t>o </a:t>
              </a:r>
              <a:r>
                <a:rPr lang="en-US" sz="1200" b="0" i="0" spc="-30" dirty="0" err="1">
                  <a:solidFill>
                    <a:srgbClr val="000000"/>
                  </a:solidFill>
                  <a:latin typeface="Arial"/>
                  <a:ea typeface="+mn-ea"/>
                  <a:cs typeface="+mn-cs"/>
                </a:rPr>
                <a:t>primeiro</a:t>
              </a:r>
              <a:r>
                <a:rPr lang="en-US" sz="1200" b="0" i="0" spc="-30" dirty="0">
                  <a:solidFill>
                    <a:srgbClr val="000000"/>
                  </a:solidFill>
                  <a:latin typeface="Arial"/>
                  <a:ea typeface="+mn-ea"/>
                  <a:cs typeface="+mn-cs"/>
                </a:rPr>
                <a:t> </a:t>
              </a:r>
              <a:r>
                <a:rPr lang="en-US" sz="1200" b="0" i="0" spc="-30" dirty="0" err="1">
                  <a:solidFill>
                    <a:srgbClr val="000000"/>
                  </a:solidFill>
                  <a:latin typeface="Arial"/>
                  <a:ea typeface="+mn-ea"/>
                  <a:cs typeface="+mn-cs"/>
                </a:rPr>
                <a:t>espectrofotômetro</a:t>
              </a:r>
              <a:r>
                <a:rPr lang="en-US" sz="1200" b="0" i="0" spc="-30" dirty="0">
                  <a:solidFill>
                    <a:srgbClr val="000000"/>
                  </a:solidFill>
                  <a:latin typeface="Arial"/>
                  <a:ea typeface="+mn-ea"/>
                  <a:cs typeface="+mn-cs"/>
                </a:rPr>
                <a:t> de </a:t>
              </a:r>
              <a:r>
                <a:rPr lang="en-US" sz="1200" b="0" i="0" spc="-30" dirty="0" err="1">
                  <a:solidFill>
                    <a:srgbClr val="000000"/>
                  </a:solidFill>
                  <a:latin typeface="Arial"/>
                  <a:ea typeface="+mn-ea"/>
                  <a:cs typeface="+mn-cs"/>
                </a:rPr>
                <a:t>arranjo</a:t>
              </a:r>
              <a:r>
                <a:rPr lang="en-US" sz="1200" b="0" i="0" spc="-30" dirty="0">
                  <a:solidFill>
                    <a:srgbClr val="000000"/>
                  </a:solidFill>
                  <a:latin typeface="Arial"/>
                  <a:ea typeface="+mn-ea"/>
                  <a:cs typeface="+mn-cs"/>
                </a:rPr>
                <a:t> de </a:t>
              </a:r>
              <a:r>
                <a:rPr lang="en-US" sz="1200" b="0" i="0" spc="-30" dirty="0" err="1">
                  <a:solidFill>
                    <a:srgbClr val="000000"/>
                  </a:solidFill>
                  <a:latin typeface="Arial"/>
                  <a:ea typeface="+mn-ea"/>
                  <a:cs typeface="+mn-cs"/>
                </a:rPr>
                <a:t>diodos</a:t>
              </a:r>
              <a:r>
                <a:rPr lang="en-US" sz="1200" b="0" i="0" spc="-30" dirty="0">
                  <a:solidFill>
                    <a:srgbClr val="000000"/>
                  </a:solidFill>
                  <a:latin typeface="Arial"/>
                  <a:ea typeface="+mn-ea"/>
                  <a:cs typeface="+mn-cs"/>
                </a:rPr>
                <a:t> digital</a:t>
              </a:r>
            </a:p>
          </p:txBody>
        </p:sp>
        <p:sp>
          <p:nvSpPr>
            <p:cNvPr id="17" name="Freeform 16"/>
            <p:cNvSpPr/>
            <p:nvPr/>
          </p:nvSpPr>
          <p:spPr>
            <a:xfrm>
              <a:off x="1325733" y="3614012"/>
              <a:ext cx="1163323" cy="435586"/>
            </a:xfrm>
            <a:custGeom>
              <a:avLst/>
              <a:gdLst>
                <a:gd name="connsiteX0" fmla="*/ 0 w 1097140"/>
                <a:gd name="connsiteY0" fmla="*/ 0 h 435586"/>
                <a:gd name="connsiteX1" fmla="*/ 1097140 w 1097140"/>
                <a:gd name="connsiteY1" fmla="*/ 0 h 435586"/>
                <a:gd name="connsiteX2" fmla="*/ 1097140 w 1097140"/>
                <a:gd name="connsiteY2" fmla="*/ 435586 h 435586"/>
                <a:gd name="connsiteX3" fmla="*/ 0 w 1097140"/>
                <a:gd name="connsiteY3" fmla="*/ 435586 h 435586"/>
                <a:gd name="connsiteX4" fmla="*/ 0 w 1097140"/>
                <a:gd name="connsiteY4" fmla="*/ 0 h 43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140" h="435586">
                  <a:moveTo>
                    <a:pt x="0" y="0"/>
                  </a:moveTo>
                  <a:lnTo>
                    <a:pt x="1097140" y="0"/>
                  </a:lnTo>
                  <a:lnTo>
                    <a:pt x="1097140" y="435586"/>
                  </a:lnTo>
                  <a:lnTo>
                    <a:pt x="0" y="435586"/>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algn="ctr" defTabSz="804672">
                <a:lnSpc>
                  <a:spcPct val="90000"/>
                </a:lnSpc>
                <a:spcBef>
                  <a:spcPts val="0"/>
                </a:spcBef>
                <a:spcAft>
                  <a:spcPts val="756"/>
                </a:spcAft>
                <a:buNone/>
              </a:pPr>
              <a:r>
                <a:rPr lang="en-US" sz="1800" b="0" i="0">
                  <a:solidFill>
                    <a:srgbClr val="FFFFFF"/>
                  </a:solidFill>
                  <a:latin typeface="Arial"/>
                  <a:ea typeface="+mn-ea"/>
                  <a:cs typeface="+mn-cs"/>
                </a:rPr>
                <a:t>1979</a:t>
              </a:r>
            </a:p>
          </p:txBody>
        </p:sp>
        <p:sp>
          <p:nvSpPr>
            <p:cNvPr id="18" name="Freeform 17"/>
            <p:cNvSpPr/>
            <p:nvPr/>
          </p:nvSpPr>
          <p:spPr>
            <a:xfrm>
              <a:off x="294776" y="4049599"/>
              <a:ext cx="1030957" cy="779664"/>
            </a:xfrm>
            <a:custGeom>
              <a:avLst/>
              <a:gdLst>
                <a:gd name="connsiteX0" fmla="*/ 0 w 1097140"/>
                <a:gd name="connsiteY0" fmla="*/ 0 h 2090254"/>
                <a:gd name="connsiteX1" fmla="*/ 639998 w 1097140"/>
                <a:gd name="connsiteY1" fmla="*/ 0 h 2090254"/>
                <a:gd name="connsiteX2" fmla="*/ 639998 w 1097140"/>
                <a:gd name="connsiteY2" fmla="*/ 0 h 2090254"/>
                <a:gd name="connsiteX3" fmla="*/ 914283 w 1097140"/>
                <a:gd name="connsiteY3" fmla="*/ 0 h 2090254"/>
                <a:gd name="connsiteX4" fmla="*/ 1097140 w 1097140"/>
                <a:gd name="connsiteY4" fmla="*/ 0 h 2090254"/>
                <a:gd name="connsiteX5" fmla="*/ 1097140 w 1097140"/>
                <a:gd name="connsiteY5" fmla="*/ 1219315 h 2090254"/>
                <a:gd name="connsiteX6" fmla="*/ 1234283 w 1097140"/>
                <a:gd name="connsiteY6" fmla="*/ 1480527 h 2090254"/>
                <a:gd name="connsiteX7" fmla="*/ 1097140 w 1097140"/>
                <a:gd name="connsiteY7" fmla="*/ 1741878 h 2090254"/>
                <a:gd name="connsiteX8" fmla="*/ 1097140 w 1097140"/>
                <a:gd name="connsiteY8" fmla="*/ 2090254 h 2090254"/>
                <a:gd name="connsiteX9" fmla="*/ 914283 w 1097140"/>
                <a:gd name="connsiteY9" fmla="*/ 2090254 h 2090254"/>
                <a:gd name="connsiteX10" fmla="*/ 639998 w 1097140"/>
                <a:gd name="connsiteY10" fmla="*/ 2090254 h 2090254"/>
                <a:gd name="connsiteX11" fmla="*/ 639998 w 1097140"/>
                <a:gd name="connsiteY11" fmla="*/ 2090254 h 2090254"/>
                <a:gd name="connsiteX12" fmla="*/ 0 w 1097140"/>
                <a:gd name="connsiteY12" fmla="*/ 2090254 h 2090254"/>
                <a:gd name="connsiteX13" fmla="*/ 0 w 1097140"/>
                <a:gd name="connsiteY13" fmla="*/ 1741878 h 2090254"/>
                <a:gd name="connsiteX14" fmla="*/ 0 w 1097140"/>
                <a:gd name="connsiteY14" fmla="*/ 1219315 h 2090254"/>
                <a:gd name="connsiteX15" fmla="*/ 0 w 1097140"/>
                <a:gd name="connsiteY15" fmla="*/ 1219315 h 2090254"/>
                <a:gd name="connsiteX16" fmla="*/ 0 w 1097140"/>
                <a:gd name="connsiteY16" fmla="*/ 0 h 209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7140" h="2090254">
                  <a:moveTo>
                    <a:pt x="0" y="0"/>
                  </a:moveTo>
                  <a:lnTo>
                    <a:pt x="639998" y="0"/>
                  </a:lnTo>
                  <a:lnTo>
                    <a:pt x="639998" y="0"/>
                  </a:lnTo>
                  <a:lnTo>
                    <a:pt x="914283" y="0"/>
                  </a:lnTo>
                  <a:lnTo>
                    <a:pt x="1097140" y="0"/>
                  </a:lnTo>
                  <a:lnTo>
                    <a:pt x="1097140" y="1219315"/>
                  </a:lnTo>
                  <a:lnTo>
                    <a:pt x="1234283" y="1480527"/>
                  </a:lnTo>
                  <a:lnTo>
                    <a:pt x="1097140" y="1741878"/>
                  </a:lnTo>
                  <a:lnTo>
                    <a:pt x="1097140" y="2090254"/>
                  </a:lnTo>
                  <a:lnTo>
                    <a:pt x="914283" y="2090254"/>
                  </a:lnTo>
                  <a:lnTo>
                    <a:pt x="639998" y="2090254"/>
                  </a:lnTo>
                  <a:lnTo>
                    <a:pt x="639998" y="2090254"/>
                  </a:lnTo>
                  <a:lnTo>
                    <a:pt x="0" y="2090254"/>
                  </a:lnTo>
                  <a:lnTo>
                    <a:pt x="0" y="1741878"/>
                  </a:lnTo>
                  <a:lnTo>
                    <a:pt x="0" y="1219315"/>
                  </a:lnTo>
                  <a:lnTo>
                    <a:pt x="0" y="1219315"/>
                  </a:lnTo>
                  <a:lnTo>
                    <a:pt x="0" y="0"/>
                  </a:lnTo>
                  <a:close/>
                </a:path>
              </a:pathLst>
            </a:custGeom>
          </p:spPr>
          <p:style>
            <a:lnRef idx="2">
              <a:schemeClr val="lt1">
                <a:hueOff val="0"/>
                <a:satOff val="0"/>
                <a:lumOff val="0"/>
                <a:alphaOff val="0"/>
              </a:schemeClr>
            </a:lnRef>
            <a:fillRef idx="1">
              <a:schemeClr val="accent1">
                <a:tint val="50000"/>
                <a:hueOff val="-11178891"/>
                <a:satOff val="45297"/>
                <a:lumOff val="12423"/>
                <a:alphaOff val="0"/>
              </a:schemeClr>
            </a:fillRef>
            <a:effectRef idx="0">
              <a:schemeClr val="accent1">
                <a:tint val="50000"/>
                <a:hueOff val="-11178891"/>
                <a:satOff val="45297"/>
                <a:lumOff val="12423"/>
                <a:alphaOff val="0"/>
              </a:schemeClr>
            </a:effectRef>
            <a:fontRef idx="minor">
              <a:schemeClr val="lt1">
                <a:hueOff val="0"/>
                <a:satOff val="0"/>
                <a:lumOff val="0"/>
                <a:alphaOff val="0"/>
              </a:schemeClr>
            </a:fontRef>
          </p:style>
          <p:txBody>
            <a:bodyPr spcFirstLastPara="0" vert="horz" wrap="square" lIns="177541" tIns="38100" rIns="38100" bIns="38100" numCol="1" spcCol="1270" anchor="t" anchorCtr="0">
              <a:noAutofit/>
            </a:bodyPr>
            <a:lstStyle/>
            <a:p>
              <a:pPr algn="r" defTabSz="530352">
                <a:lnSpc>
                  <a:spcPct val="90000"/>
                </a:lnSpc>
                <a:spcBef>
                  <a:spcPts val="0"/>
                </a:spcBef>
                <a:spcAft>
                  <a:spcPts val="504"/>
                </a:spcAft>
                <a:buNone/>
              </a:pPr>
              <a:r>
                <a:rPr lang="en-US" sz="1200" b="0" i="0">
                  <a:solidFill>
                    <a:srgbClr val="000000"/>
                  </a:solidFill>
                  <a:latin typeface="Arial"/>
                  <a:ea typeface="+mn-ea"/>
                  <a:cs typeface="+mn-cs"/>
                </a:rPr>
                <a:t>Primeiro FTIR com varredura rápida</a:t>
              </a:r>
            </a:p>
          </p:txBody>
        </p:sp>
        <p:sp>
          <p:nvSpPr>
            <p:cNvPr id="22" name="Freeform 21"/>
            <p:cNvSpPr/>
            <p:nvPr/>
          </p:nvSpPr>
          <p:spPr>
            <a:xfrm>
              <a:off x="294776" y="3701289"/>
              <a:ext cx="1030957" cy="348309"/>
            </a:xfrm>
            <a:custGeom>
              <a:avLst/>
              <a:gdLst>
                <a:gd name="connsiteX0" fmla="*/ 0 w 1097140"/>
                <a:gd name="connsiteY0" fmla="*/ 0 h 348309"/>
                <a:gd name="connsiteX1" fmla="*/ 1097140 w 1097140"/>
                <a:gd name="connsiteY1" fmla="*/ 0 h 348309"/>
                <a:gd name="connsiteX2" fmla="*/ 1097140 w 1097140"/>
                <a:gd name="connsiteY2" fmla="*/ 348309 h 348309"/>
                <a:gd name="connsiteX3" fmla="*/ 0 w 1097140"/>
                <a:gd name="connsiteY3" fmla="*/ 348309 h 348309"/>
                <a:gd name="connsiteX4" fmla="*/ 0 w 1097140"/>
                <a:gd name="connsiteY4" fmla="*/ 0 h 34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140" h="348309">
                  <a:moveTo>
                    <a:pt x="0" y="0"/>
                  </a:moveTo>
                  <a:lnTo>
                    <a:pt x="1097140" y="0"/>
                  </a:lnTo>
                  <a:lnTo>
                    <a:pt x="1097140" y="348309"/>
                  </a:lnTo>
                  <a:lnTo>
                    <a:pt x="0" y="34830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algn="ctr" defTabSz="804672">
                <a:lnSpc>
                  <a:spcPct val="90000"/>
                </a:lnSpc>
                <a:spcBef>
                  <a:spcPts val="0"/>
                </a:spcBef>
                <a:spcAft>
                  <a:spcPts val="756"/>
                </a:spcAft>
                <a:buNone/>
              </a:pPr>
              <a:r>
                <a:rPr lang="en-US" sz="1800" b="0" i="0">
                  <a:solidFill>
                    <a:srgbClr val="FFFFFF"/>
                  </a:solidFill>
                  <a:latin typeface="Arial"/>
                  <a:ea typeface="+mn-ea"/>
                  <a:cs typeface="+mn-cs"/>
                </a:rPr>
                <a:t>1969</a:t>
              </a:r>
            </a:p>
          </p:txBody>
        </p:sp>
      </p:grpSp>
    </p:spTree>
    <p:extLst>
      <p:ext uri="{BB962C8B-B14F-4D97-AF65-F5344CB8AC3E}">
        <p14:creationId xmlns:p14="http://schemas.microsoft.com/office/powerpoint/2010/main" val="2882748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defTabSz="685800">
              <a:lnSpc>
                <a:spcPct val="100000"/>
              </a:lnSpc>
              <a:spcBef>
                <a:spcPts val="0"/>
              </a:spcBef>
              <a:spcAft>
                <a:spcPts val="300"/>
              </a:spcAft>
              <a:buNone/>
            </a:pPr>
            <a:r>
              <a:rPr lang="de-DE" sz="3780" b="0" i="0">
                <a:solidFill>
                  <a:srgbClr val="000000"/>
                </a:solidFill>
                <a:latin typeface="Arial Narrow"/>
                <a:ea typeface="+mj-ea"/>
                <a:cs typeface="Arial Narrow"/>
              </a:rPr>
              <a:t>Espectroscopia UV-Vis</a:t>
            </a:r>
            <a:br>
              <a:rPr lang="de-DE" sz="3400" b="0" i="0">
                <a:solidFill>
                  <a:srgbClr val="000000"/>
                </a:solidFill>
                <a:latin typeface="Arial Narrow"/>
                <a:ea typeface="+mj-ea"/>
                <a:cs typeface="Arial Narrow"/>
              </a:rPr>
            </a:br>
            <a:r>
              <a:rPr lang="en-US" sz="3100" b="0" i="0">
                <a:solidFill>
                  <a:srgbClr val="000000"/>
                </a:solidFill>
                <a:latin typeface="Arial Narrow"/>
                <a:ea typeface="+mj-ea"/>
                <a:cs typeface="Arial Narrow"/>
              </a:rPr>
              <a:t>Geral</a:t>
            </a:r>
          </a:p>
        </p:txBody>
      </p:sp>
      <p:sp>
        <p:nvSpPr>
          <p:cNvPr id="5" name="Content Placeholder 4"/>
          <p:cNvSpPr>
            <a:spLocks noGrp="1"/>
          </p:cNvSpPr>
          <p:nvPr>
            <p:ph idx="1"/>
          </p:nvPr>
        </p:nvSpPr>
        <p:spPr>
          <a:xfrm>
            <a:off x="228600" y="1512000"/>
            <a:ext cx="4229100" cy="4562856"/>
          </a:xfrm>
        </p:spPr>
        <p:txBody>
          <a:bodyPr>
            <a:normAutofit/>
          </a:bodyPr>
          <a:lstStyle/>
          <a:p>
            <a:pPr marL="0" indent="0" algn="l" defTabSz="685800">
              <a:lnSpc>
                <a:spcPct val="100000"/>
              </a:lnSpc>
              <a:spcBef>
                <a:spcPts val="1400"/>
              </a:spcBef>
              <a:buNone/>
            </a:pPr>
            <a:r>
              <a:rPr lang="en-GB" sz="2000" b="0" i="0" dirty="0">
                <a:solidFill>
                  <a:srgbClr val="000000"/>
                </a:solidFill>
                <a:latin typeface="Arial"/>
                <a:ea typeface="+mn-ea"/>
                <a:cs typeface="Arial"/>
              </a:rPr>
              <a:t>O </a:t>
            </a:r>
            <a:r>
              <a:rPr lang="en-GB" sz="2000" b="1" i="0" dirty="0" err="1">
                <a:solidFill>
                  <a:srgbClr val="000000"/>
                </a:solidFill>
                <a:latin typeface="Arial"/>
                <a:ea typeface="+mn-ea"/>
                <a:cs typeface="Arial"/>
              </a:rPr>
              <a:t>espectro</a:t>
            </a:r>
            <a:r>
              <a:rPr lang="en-GB" sz="2000" b="1" i="0" dirty="0">
                <a:solidFill>
                  <a:srgbClr val="000000"/>
                </a:solidFill>
                <a:latin typeface="Arial"/>
                <a:ea typeface="+mn-ea"/>
                <a:cs typeface="Arial"/>
              </a:rPr>
              <a:t> </a:t>
            </a:r>
            <a:r>
              <a:rPr lang="en-GB" sz="2000" b="1" i="0" dirty="0" err="1">
                <a:solidFill>
                  <a:srgbClr val="000000"/>
                </a:solidFill>
                <a:latin typeface="Arial"/>
                <a:ea typeface="+mn-ea"/>
                <a:cs typeface="Arial"/>
              </a:rPr>
              <a:t>eletromagnético</a:t>
            </a:r>
            <a:r>
              <a:rPr lang="en-GB" sz="2000" b="1" i="0" dirty="0">
                <a:solidFill>
                  <a:srgbClr val="000000"/>
                </a:solidFill>
                <a:latin typeface="Arial"/>
                <a:ea typeface="+mn-ea"/>
                <a:cs typeface="Arial"/>
              </a:rPr>
              <a:t> </a:t>
            </a:r>
            <a:r>
              <a:rPr lang="en-GB" sz="2000" b="0" i="0" dirty="0" err="1">
                <a:solidFill>
                  <a:srgbClr val="000000"/>
                </a:solidFill>
                <a:latin typeface="Arial"/>
                <a:ea typeface="+mn-ea"/>
                <a:cs typeface="Arial"/>
              </a:rPr>
              <a:t>abrange</a:t>
            </a:r>
            <a:r>
              <a:rPr lang="en-GB" sz="2000" b="0" i="0" dirty="0">
                <a:solidFill>
                  <a:srgbClr val="000000"/>
                </a:solidFill>
                <a:latin typeface="Arial"/>
                <a:ea typeface="+mn-ea"/>
                <a:cs typeface="Arial"/>
              </a:rPr>
              <a:t> </a:t>
            </a:r>
            <a:r>
              <a:rPr lang="en-GB" sz="2000" b="0" i="0" dirty="0" err="1">
                <a:solidFill>
                  <a:srgbClr val="000000"/>
                </a:solidFill>
                <a:latin typeface="Arial"/>
                <a:ea typeface="+mn-ea"/>
                <a:cs typeface="Arial"/>
              </a:rPr>
              <a:t>muitas</a:t>
            </a:r>
            <a:r>
              <a:rPr lang="en-GB" sz="2000" b="0" i="0" dirty="0">
                <a:solidFill>
                  <a:srgbClr val="000000"/>
                </a:solidFill>
                <a:latin typeface="Arial"/>
                <a:ea typeface="+mn-ea"/>
                <a:cs typeface="Arial"/>
              </a:rPr>
              <a:t> </a:t>
            </a:r>
            <a:r>
              <a:rPr lang="en-GB" sz="2000" b="0" i="0" dirty="0" err="1">
                <a:solidFill>
                  <a:srgbClr val="000000"/>
                </a:solidFill>
                <a:latin typeface="Arial"/>
                <a:ea typeface="+mn-ea"/>
                <a:cs typeface="Arial"/>
              </a:rPr>
              <a:t>ordens</a:t>
            </a:r>
            <a:r>
              <a:rPr lang="en-GB" sz="2000" b="0" i="0" dirty="0">
                <a:solidFill>
                  <a:srgbClr val="000000"/>
                </a:solidFill>
                <a:latin typeface="Arial"/>
                <a:ea typeface="+mn-ea"/>
                <a:cs typeface="Arial"/>
              </a:rPr>
              <a:t> de magnitude </a:t>
            </a:r>
            <a:r>
              <a:rPr lang="en-GB" sz="2000" b="0" i="0" dirty="0" err="1">
                <a:solidFill>
                  <a:srgbClr val="000000"/>
                </a:solidFill>
                <a:latin typeface="Arial"/>
                <a:ea typeface="+mn-ea"/>
                <a:cs typeface="Arial"/>
              </a:rPr>
              <a:t>em</a:t>
            </a:r>
            <a:r>
              <a:rPr lang="en-GB" sz="2000" b="0" i="0" dirty="0">
                <a:solidFill>
                  <a:srgbClr val="000000"/>
                </a:solidFill>
                <a:latin typeface="Arial"/>
                <a:ea typeface="+mn-ea"/>
                <a:cs typeface="Arial"/>
              </a:rPr>
              <a:t> </a:t>
            </a:r>
            <a:r>
              <a:rPr lang="en-GB" sz="2000" b="0" i="0" dirty="0" err="1">
                <a:solidFill>
                  <a:srgbClr val="000000"/>
                </a:solidFill>
                <a:latin typeface="Arial"/>
                <a:ea typeface="+mn-ea"/>
                <a:cs typeface="Arial"/>
              </a:rPr>
              <a:t>frequência</a:t>
            </a:r>
            <a:r>
              <a:rPr lang="en-GB" sz="2000" b="0" i="0" dirty="0">
                <a:solidFill>
                  <a:srgbClr val="000000"/>
                </a:solidFill>
                <a:latin typeface="Arial"/>
                <a:ea typeface="+mn-ea"/>
                <a:cs typeface="Arial"/>
              </a:rPr>
              <a:t> </a:t>
            </a:r>
            <a:br>
              <a:rPr lang="en-GB" sz="2000" b="0" i="0" dirty="0">
                <a:solidFill>
                  <a:srgbClr val="000000"/>
                </a:solidFill>
                <a:latin typeface="Arial"/>
                <a:ea typeface="+mn-ea"/>
                <a:cs typeface="Arial"/>
              </a:rPr>
            </a:br>
            <a:r>
              <a:rPr lang="en-GB" sz="2000" b="0" i="0" dirty="0">
                <a:solidFill>
                  <a:srgbClr val="000000"/>
                </a:solidFill>
                <a:latin typeface="Arial"/>
                <a:ea typeface="+mn-ea"/>
                <a:cs typeface="Arial"/>
              </a:rPr>
              <a:t>e </a:t>
            </a:r>
            <a:r>
              <a:rPr lang="en-GB" sz="2000" b="0" i="0" dirty="0" err="1">
                <a:solidFill>
                  <a:srgbClr val="000000"/>
                </a:solidFill>
                <a:latin typeface="Arial"/>
                <a:ea typeface="+mn-ea"/>
                <a:cs typeface="Arial"/>
              </a:rPr>
              <a:t>comprimento</a:t>
            </a:r>
            <a:r>
              <a:rPr lang="en-GB" sz="2000" b="0" i="0" dirty="0">
                <a:solidFill>
                  <a:srgbClr val="000000"/>
                </a:solidFill>
                <a:latin typeface="Arial"/>
                <a:ea typeface="+mn-ea"/>
                <a:cs typeface="Arial"/>
              </a:rPr>
              <a:t> de </a:t>
            </a:r>
            <a:r>
              <a:rPr lang="en-GB" sz="2000" b="0" i="0" dirty="0" err="1">
                <a:solidFill>
                  <a:srgbClr val="000000"/>
                </a:solidFill>
                <a:latin typeface="Arial"/>
                <a:ea typeface="+mn-ea"/>
                <a:cs typeface="Arial"/>
              </a:rPr>
              <a:t>onda</a:t>
            </a:r>
            <a:r>
              <a:rPr lang="en-GB" sz="2000" b="0" i="0" dirty="0">
                <a:solidFill>
                  <a:srgbClr val="000000"/>
                </a:solidFill>
                <a:latin typeface="Arial"/>
                <a:ea typeface="+mn-ea"/>
                <a:cs typeface="Arial"/>
              </a:rPr>
              <a:t>. </a:t>
            </a:r>
            <a:br>
              <a:rPr lang="en-GB" sz="2000" b="0" i="0" dirty="0">
                <a:solidFill>
                  <a:srgbClr val="000000"/>
                </a:solidFill>
                <a:latin typeface="Arial"/>
                <a:ea typeface="+mn-ea"/>
                <a:cs typeface="Arial"/>
              </a:rPr>
            </a:br>
            <a:r>
              <a:rPr lang="en-AU" sz="2000" b="0" i="0" dirty="0">
                <a:solidFill>
                  <a:srgbClr val="000000"/>
                </a:solidFill>
                <a:latin typeface="Arial"/>
                <a:ea typeface="+mn-ea"/>
                <a:cs typeface="Arial"/>
              </a:rPr>
              <a:t>A </a:t>
            </a:r>
            <a:r>
              <a:rPr lang="en-AU" sz="2000" b="0" i="0" dirty="0" err="1">
                <a:solidFill>
                  <a:srgbClr val="000000"/>
                </a:solidFill>
                <a:latin typeface="Arial"/>
                <a:ea typeface="+mn-ea"/>
                <a:cs typeface="Arial"/>
              </a:rPr>
              <a:t>luz</a:t>
            </a:r>
            <a:r>
              <a:rPr lang="en-AU" sz="2000" b="0" i="0" dirty="0">
                <a:solidFill>
                  <a:srgbClr val="000000"/>
                </a:solidFill>
                <a:latin typeface="Arial"/>
                <a:ea typeface="+mn-ea"/>
                <a:cs typeface="Arial"/>
              </a:rPr>
              <a:t> </a:t>
            </a:r>
            <a:r>
              <a:rPr lang="en-AU" sz="2000" b="0" i="0" dirty="0" err="1">
                <a:solidFill>
                  <a:srgbClr val="000000"/>
                </a:solidFill>
                <a:latin typeface="Arial"/>
                <a:ea typeface="+mn-ea"/>
                <a:cs typeface="Arial"/>
              </a:rPr>
              <a:t>visível</a:t>
            </a:r>
            <a:r>
              <a:rPr lang="en-AU" sz="2000" b="0" i="0" dirty="0">
                <a:solidFill>
                  <a:srgbClr val="000000"/>
                </a:solidFill>
                <a:latin typeface="Arial"/>
                <a:ea typeface="+mn-ea"/>
                <a:cs typeface="Arial"/>
              </a:rPr>
              <a:t> </a:t>
            </a:r>
            <a:r>
              <a:rPr lang="en-AU" sz="2000" b="0" i="0" dirty="0" err="1">
                <a:solidFill>
                  <a:srgbClr val="000000"/>
                </a:solidFill>
                <a:latin typeface="Arial"/>
                <a:ea typeface="+mn-ea"/>
                <a:cs typeface="Arial"/>
              </a:rPr>
              <a:t>representa</a:t>
            </a:r>
            <a:r>
              <a:rPr lang="en-AU" sz="2000" b="0" i="0" dirty="0">
                <a:solidFill>
                  <a:srgbClr val="000000"/>
                </a:solidFill>
                <a:latin typeface="Arial"/>
                <a:ea typeface="+mn-ea"/>
                <a:cs typeface="Arial"/>
              </a:rPr>
              <a:t> </a:t>
            </a:r>
            <a:r>
              <a:rPr lang="en-AU" sz="2000" b="0" i="0" dirty="0" err="1">
                <a:solidFill>
                  <a:srgbClr val="000000"/>
                </a:solidFill>
                <a:latin typeface="Arial"/>
                <a:ea typeface="+mn-ea"/>
                <a:cs typeface="Arial"/>
              </a:rPr>
              <a:t>apenas</a:t>
            </a:r>
            <a:r>
              <a:rPr lang="en-AU" sz="2000" b="0" i="0" dirty="0">
                <a:solidFill>
                  <a:srgbClr val="000000"/>
                </a:solidFill>
                <a:latin typeface="Arial"/>
                <a:ea typeface="+mn-ea"/>
                <a:cs typeface="Arial"/>
              </a:rPr>
              <a:t> </a:t>
            </a:r>
            <a:br>
              <a:rPr lang="en-AU" sz="2000" b="0" i="0" dirty="0">
                <a:solidFill>
                  <a:srgbClr val="000000"/>
                </a:solidFill>
                <a:latin typeface="Arial"/>
                <a:ea typeface="+mn-ea"/>
                <a:cs typeface="Arial"/>
              </a:rPr>
            </a:br>
            <a:r>
              <a:rPr lang="en-AU" sz="2000" b="0" i="0" dirty="0" err="1">
                <a:solidFill>
                  <a:srgbClr val="000000"/>
                </a:solidFill>
                <a:latin typeface="Arial"/>
                <a:ea typeface="+mn-ea"/>
                <a:cs typeface="Arial"/>
              </a:rPr>
              <a:t>uma</a:t>
            </a:r>
            <a:r>
              <a:rPr lang="en-AU" sz="2000" b="0" i="0" dirty="0">
                <a:solidFill>
                  <a:srgbClr val="000000"/>
                </a:solidFill>
                <a:latin typeface="Arial"/>
                <a:ea typeface="+mn-ea"/>
                <a:cs typeface="Arial"/>
              </a:rPr>
              <a:t> </a:t>
            </a:r>
            <a:r>
              <a:rPr lang="en-AU" sz="2000" b="0" i="0" dirty="0" err="1">
                <a:solidFill>
                  <a:srgbClr val="000000"/>
                </a:solidFill>
                <a:latin typeface="Arial"/>
                <a:ea typeface="+mn-ea"/>
                <a:cs typeface="Arial"/>
              </a:rPr>
              <a:t>fração</a:t>
            </a:r>
            <a:r>
              <a:rPr lang="en-AU" sz="2000" b="0" i="0" dirty="0">
                <a:solidFill>
                  <a:srgbClr val="000000"/>
                </a:solidFill>
                <a:latin typeface="Arial"/>
                <a:ea typeface="+mn-ea"/>
                <a:cs typeface="Arial"/>
              </a:rPr>
              <a:t> </a:t>
            </a:r>
            <a:r>
              <a:rPr lang="en-AU" sz="2000" b="0" i="0" dirty="0" err="1">
                <a:solidFill>
                  <a:srgbClr val="000000"/>
                </a:solidFill>
                <a:latin typeface="Arial"/>
                <a:ea typeface="+mn-ea"/>
                <a:cs typeface="Arial"/>
              </a:rPr>
              <a:t>muito</a:t>
            </a:r>
            <a:r>
              <a:rPr lang="en-AU" sz="2000" b="0" i="0" dirty="0">
                <a:solidFill>
                  <a:srgbClr val="000000"/>
                </a:solidFill>
                <a:latin typeface="Arial"/>
                <a:ea typeface="+mn-ea"/>
                <a:cs typeface="Arial"/>
              </a:rPr>
              <a:t> </a:t>
            </a:r>
            <a:r>
              <a:rPr lang="en-AU" sz="2000" b="0" i="0" dirty="0" err="1">
                <a:solidFill>
                  <a:srgbClr val="000000"/>
                </a:solidFill>
                <a:latin typeface="Arial"/>
                <a:ea typeface="+mn-ea"/>
                <a:cs typeface="Arial"/>
              </a:rPr>
              <a:t>pequena</a:t>
            </a:r>
            <a:r>
              <a:rPr lang="en-AU" sz="2000" b="0" i="0" dirty="0">
                <a:solidFill>
                  <a:srgbClr val="000000"/>
                </a:solidFill>
                <a:latin typeface="Arial"/>
                <a:ea typeface="+mn-ea"/>
                <a:cs typeface="Arial"/>
              </a:rPr>
              <a:t> </a:t>
            </a:r>
            <a:br>
              <a:rPr lang="en-AU" sz="2000" b="0" i="0" dirty="0">
                <a:solidFill>
                  <a:srgbClr val="000000"/>
                </a:solidFill>
                <a:latin typeface="Arial"/>
                <a:ea typeface="+mn-ea"/>
                <a:cs typeface="Arial"/>
              </a:rPr>
            </a:br>
            <a:r>
              <a:rPr lang="en-AU" sz="2000" b="0" i="0" dirty="0">
                <a:solidFill>
                  <a:srgbClr val="000000"/>
                </a:solidFill>
                <a:latin typeface="Arial"/>
                <a:ea typeface="+mn-ea"/>
                <a:cs typeface="Arial"/>
              </a:rPr>
              <a:t>do </a:t>
            </a:r>
            <a:r>
              <a:rPr lang="en-AU" sz="2000" b="0" i="0" dirty="0" err="1">
                <a:solidFill>
                  <a:srgbClr val="000000"/>
                </a:solidFill>
                <a:latin typeface="Arial"/>
                <a:ea typeface="+mn-ea"/>
                <a:cs typeface="Arial"/>
              </a:rPr>
              <a:t>espectro</a:t>
            </a:r>
            <a:r>
              <a:rPr lang="en-AU" sz="2000" b="0" i="0" dirty="0">
                <a:solidFill>
                  <a:srgbClr val="000000"/>
                </a:solidFill>
                <a:latin typeface="Arial"/>
                <a:ea typeface="+mn-ea"/>
                <a:cs typeface="Arial"/>
              </a:rPr>
              <a:t> </a:t>
            </a:r>
            <a:r>
              <a:rPr lang="en-AU" sz="2000" b="0" i="0" dirty="0" err="1">
                <a:solidFill>
                  <a:srgbClr val="000000"/>
                </a:solidFill>
                <a:latin typeface="Arial"/>
                <a:ea typeface="+mn-ea"/>
                <a:cs typeface="Arial"/>
              </a:rPr>
              <a:t>eletromagnético</a:t>
            </a:r>
            <a:r>
              <a:rPr lang="en-AU" sz="2000" b="0" i="0" dirty="0">
                <a:solidFill>
                  <a:srgbClr val="000000"/>
                </a:solidFill>
                <a:latin typeface="Arial"/>
                <a:ea typeface="+mn-ea"/>
                <a:cs typeface="Arial"/>
              </a:rPr>
              <a:t>. </a:t>
            </a:r>
          </a:p>
          <a:p>
            <a:pPr marL="228600" indent="-146304" algn="l" defTabSz="685800">
              <a:lnSpc>
                <a:spcPct val="100000"/>
              </a:lnSpc>
              <a:spcBef>
                <a:spcPts val="1400"/>
              </a:spcBef>
              <a:buClr>
                <a:srgbClr val="000000"/>
              </a:buClr>
              <a:buFont typeface="Arial"/>
              <a:buChar char="•"/>
            </a:pPr>
            <a:r>
              <a:rPr lang="en-US" sz="2000" b="0" i="0" dirty="0" err="1">
                <a:solidFill>
                  <a:srgbClr val="000000"/>
                </a:solidFill>
                <a:latin typeface="Arial"/>
                <a:ea typeface="+mn-ea"/>
                <a:cs typeface="Arial"/>
              </a:rPr>
              <a:t>Ultravioleta</a:t>
            </a:r>
            <a:r>
              <a:rPr lang="en-US" sz="2000" b="0" i="0" dirty="0">
                <a:solidFill>
                  <a:srgbClr val="000000"/>
                </a:solidFill>
                <a:latin typeface="Arial"/>
                <a:ea typeface="+mn-ea"/>
                <a:cs typeface="Arial"/>
              </a:rPr>
              <a:t>:    190 a 400 nm</a:t>
            </a:r>
          </a:p>
          <a:p>
            <a:pPr marL="228600" indent="-146304" algn="l" defTabSz="685800">
              <a:lnSpc>
                <a:spcPct val="100000"/>
              </a:lnSpc>
              <a:spcBef>
                <a:spcPts val="700"/>
              </a:spcBef>
              <a:buClr>
                <a:srgbClr val="000000"/>
              </a:buClr>
              <a:buFont typeface="Arial"/>
              <a:buChar char="•"/>
            </a:pPr>
            <a:r>
              <a:rPr lang="en-US" sz="2000" b="0" i="0" dirty="0" err="1">
                <a:solidFill>
                  <a:srgbClr val="000000"/>
                </a:solidFill>
                <a:latin typeface="Arial"/>
                <a:ea typeface="+mn-ea"/>
                <a:cs typeface="Arial"/>
              </a:rPr>
              <a:t>Visível</a:t>
            </a:r>
            <a:r>
              <a:rPr lang="en-US" sz="2000" b="0" i="0" dirty="0">
                <a:solidFill>
                  <a:srgbClr val="000000"/>
                </a:solidFill>
                <a:latin typeface="Arial"/>
                <a:ea typeface="+mn-ea"/>
                <a:cs typeface="Arial"/>
              </a:rPr>
              <a:t>:</a:t>
            </a:r>
            <a:r>
              <a:rPr lang="en-GB" sz="2000" dirty="0">
                <a:solidFill>
                  <a:srgbClr val="000000"/>
                </a:solidFill>
                <a:latin typeface="Arial"/>
                <a:cs typeface="Arial"/>
              </a:rPr>
              <a:t>            </a:t>
            </a:r>
            <a:r>
              <a:rPr lang="en-US" sz="2000" b="0" i="0" dirty="0">
                <a:solidFill>
                  <a:srgbClr val="000000"/>
                </a:solidFill>
                <a:latin typeface="Arial"/>
                <a:ea typeface="+mn-ea"/>
                <a:cs typeface="Arial"/>
              </a:rPr>
              <a:t>400 a 800 nm</a:t>
            </a:r>
          </a:p>
          <a:p>
            <a:pPr marL="228600" indent="-146304" algn="l" defTabSz="685800">
              <a:lnSpc>
                <a:spcPct val="100000"/>
              </a:lnSpc>
              <a:spcBef>
                <a:spcPts val="700"/>
              </a:spcBef>
              <a:buClr>
                <a:srgbClr val="000000"/>
              </a:buClr>
              <a:buFont typeface="Arial"/>
              <a:buChar char="•"/>
            </a:pPr>
            <a:r>
              <a:rPr lang="en-US" sz="2000" b="0" i="0" dirty="0" err="1">
                <a:solidFill>
                  <a:srgbClr val="000000"/>
                </a:solidFill>
                <a:latin typeface="Arial"/>
                <a:ea typeface="+mn-ea"/>
                <a:cs typeface="Arial"/>
              </a:rPr>
              <a:t>Infravermelho</a:t>
            </a:r>
            <a:r>
              <a:rPr lang="en-US" sz="2000" b="0" i="0" dirty="0">
                <a:solidFill>
                  <a:srgbClr val="000000"/>
                </a:solidFill>
                <a:latin typeface="Arial"/>
                <a:ea typeface="+mn-ea"/>
                <a:cs typeface="Arial"/>
              </a:rPr>
              <a:t>:</a:t>
            </a:r>
            <a:r>
              <a:rPr lang="en-GB" sz="2000" dirty="0">
                <a:solidFill>
                  <a:srgbClr val="000000"/>
                </a:solidFill>
                <a:latin typeface="Arial"/>
                <a:cs typeface="Arial"/>
              </a:rPr>
              <a:t> </a:t>
            </a:r>
            <a:r>
              <a:rPr lang="en-GB" sz="2000" b="0" i="0" dirty="0">
                <a:solidFill>
                  <a:srgbClr val="000000"/>
                </a:solidFill>
                <a:latin typeface="Arial"/>
                <a:ea typeface="+mn-ea"/>
                <a:cs typeface="Arial"/>
              </a:rPr>
              <a:t>800</a:t>
            </a:r>
            <a:r>
              <a:rPr lang="en-US" sz="2000" b="0" i="0" dirty="0">
                <a:solidFill>
                  <a:srgbClr val="000000"/>
                </a:solidFill>
                <a:latin typeface="Arial"/>
                <a:ea typeface="+mn-ea"/>
                <a:cs typeface="Arial"/>
              </a:rPr>
              <a:t> a 100.000 nm</a:t>
            </a:r>
          </a:p>
          <a:p>
            <a:pPr marL="0" indent="0" algn="l" defTabSz="685800">
              <a:lnSpc>
                <a:spcPct val="100000"/>
              </a:lnSpc>
              <a:spcBef>
                <a:spcPts val="600"/>
              </a:spcBef>
              <a:buNone/>
            </a:pPr>
            <a:endParaRPr lang="en-US" sz="1800" dirty="0"/>
          </a:p>
          <a:p>
            <a:pPr marL="0" indent="0" algn="l" defTabSz="685800">
              <a:lnSpc>
                <a:spcPct val="100000"/>
              </a:lnSpc>
              <a:spcBef>
                <a:spcPts val="1400"/>
              </a:spcBef>
              <a:buNone/>
            </a:pPr>
            <a:endParaRPr lang="en-US" sz="1800" dirty="0"/>
          </a:p>
        </p:txBody>
      </p:sp>
      <p:grpSp>
        <p:nvGrpSpPr>
          <p:cNvPr id="71" name="Group 70"/>
          <p:cNvGrpSpPr/>
          <p:nvPr/>
        </p:nvGrpSpPr>
        <p:grpSpPr>
          <a:xfrm>
            <a:off x="0" y="6085641"/>
            <a:ext cx="619067" cy="246221"/>
            <a:chOff x="1689099" y="6028267"/>
            <a:chExt cx="1087983" cy="246221"/>
          </a:xfrm>
        </p:grpSpPr>
        <p:sp>
          <p:nvSpPr>
            <p:cNvPr id="72" name="Action Button: Custom 71">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3" name="Chevron 72">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74" name="Chevron 73">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75" name="TextBox 74">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00" y="1512000"/>
            <a:ext cx="3813303" cy="3645024"/>
          </a:xfrm>
          <a:prstGeom prst="rect">
            <a:avLst/>
          </a:prstGeom>
        </p:spPr>
      </p:pic>
    </p:spTree>
    <p:extLst>
      <p:ext uri="{BB962C8B-B14F-4D97-AF65-F5344CB8AC3E}">
        <p14:creationId xmlns:p14="http://schemas.microsoft.com/office/powerpoint/2010/main" val="99303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0" y="6085641"/>
            <a:ext cx="619067" cy="246221"/>
            <a:chOff x="1689099" y="6028267"/>
            <a:chExt cx="1087983" cy="246221"/>
          </a:xfrm>
        </p:grpSpPr>
        <p:sp>
          <p:nvSpPr>
            <p:cNvPr id="72" name="Action Button: Custom 71">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3" name="Chevron 72">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74" name="Chevron 73">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75" name="TextBox 74">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sp>
        <p:nvSpPr>
          <p:cNvPr id="13" name="Title 1"/>
          <p:cNvSpPr>
            <a:spLocks noGrp="1"/>
          </p:cNvSpPr>
          <p:nvPr>
            <p:ph type="title"/>
          </p:nvPr>
        </p:nvSpPr>
        <p:spPr>
          <a:xfrm>
            <a:off x="228600" y="344085"/>
            <a:ext cx="8686800" cy="996696"/>
          </a:xfrm>
        </p:spPr>
        <p:txBody>
          <a:bodyPr>
            <a:normAutofit fontScale="90000"/>
          </a:bodyPr>
          <a:lstStyle/>
          <a:p>
            <a:pPr algn="l" defTabSz="685800">
              <a:lnSpc>
                <a:spcPct val="100000"/>
              </a:lnSpc>
              <a:spcBef>
                <a:spcPts val="0"/>
              </a:spcBef>
              <a:spcAft>
                <a:spcPts val="300"/>
              </a:spcAft>
              <a:buNone/>
            </a:pPr>
            <a:r>
              <a:rPr lang="de-DE" sz="3780" b="0" i="0">
                <a:solidFill>
                  <a:srgbClr val="000000"/>
                </a:solidFill>
                <a:latin typeface="Arial Narrow"/>
                <a:ea typeface="+mj-ea"/>
                <a:cs typeface="Arial (Body)"/>
              </a:rPr>
              <a:t>Espectroscopia UV-Vis</a:t>
            </a:r>
            <a:br>
              <a:rPr lang="de-DE" sz="3600" b="0" i="0">
                <a:solidFill>
                  <a:srgbClr val="000000"/>
                </a:solidFill>
                <a:latin typeface="Arial Narrow"/>
                <a:ea typeface="+mj-ea"/>
                <a:cs typeface="Arial (Body)"/>
              </a:rPr>
            </a:br>
            <a:r>
              <a:rPr lang="en-US" sz="3100" b="0" i="0">
                <a:solidFill>
                  <a:srgbClr val="000000"/>
                </a:solidFill>
                <a:latin typeface="Arial Narrow"/>
                <a:ea typeface="+mj-ea"/>
                <a:cs typeface="Arial (Body)"/>
              </a:rPr>
              <a:t>Geral</a:t>
            </a:r>
            <a:br>
              <a:rPr lang="de-DE" sz="3400" b="0" i="0">
                <a:solidFill>
                  <a:srgbClr val="000000"/>
                </a:solidFill>
                <a:latin typeface="Arial Narrow"/>
                <a:ea typeface="+mj-ea"/>
                <a:cs typeface="Arial (Body)"/>
              </a:rPr>
            </a:br>
            <a:endParaRPr lang="de-DE" sz="3400" b="0" i="0">
              <a:solidFill>
                <a:srgbClr val="000000"/>
              </a:solidFill>
              <a:latin typeface="Arial Narrow"/>
              <a:ea typeface="+mj-ea"/>
              <a:cs typeface="Arial (Body)"/>
            </a:endParaRPr>
          </a:p>
        </p:txBody>
      </p:sp>
      <p:sp>
        <p:nvSpPr>
          <p:cNvPr id="14" name="Content Placeholder 4"/>
          <p:cNvSpPr>
            <a:spLocks noGrp="1"/>
          </p:cNvSpPr>
          <p:nvPr>
            <p:ph idx="1"/>
          </p:nvPr>
        </p:nvSpPr>
        <p:spPr>
          <a:xfrm>
            <a:off x="228600" y="1512000"/>
            <a:ext cx="3767336" cy="4562856"/>
          </a:xfrm>
        </p:spPr>
        <p:txBody>
          <a:bodyPr>
            <a:normAutofit fontScale="77500" lnSpcReduction="20000"/>
          </a:bodyPr>
          <a:lstStyle/>
          <a:p>
            <a:pPr marL="0" indent="0" algn="l" defTabSz="685800">
              <a:lnSpc>
                <a:spcPct val="100000"/>
              </a:lnSpc>
              <a:spcBef>
                <a:spcPts val="1400"/>
              </a:spcBef>
              <a:buNone/>
            </a:pPr>
            <a:r>
              <a:rPr lang="en-GB" sz="2200" b="0" i="0" dirty="0">
                <a:solidFill>
                  <a:srgbClr val="000000"/>
                </a:solidFill>
                <a:latin typeface="Arial"/>
                <a:ea typeface="+mn-ea"/>
                <a:cs typeface="Arial"/>
              </a:rPr>
              <a:t>Um </a:t>
            </a:r>
            <a:r>
              <a:rPr lang="en-US" sz="2200" b="0" i="0" dirty="0" err="1">
                <a:solidFill>
                  <a:srgbClr val="000000"/>
                </a:solidFill>
                <a:latin typeface="Arial"/>
                <a:ea typeface="+mn-ea"/>
                <a:cs typeface="Arial"/>
              </a:rPr>
              <a:t>espectrofotômetro</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mede</a:t>
            </a:r>
            <a:r>
              <a:rPr lang="en-US" sz="2200" b="0" i="0" dirty="0">
                <a:solidFill>
                  <a:srgbClr val="000000"/>
                </a:solidFill>
                <a:latin typeface="Arial"/>
                <a:ea typeface="+mn-ea"/>
                <a:cs typeface="Arial"/>
              </a:rPr>
              <a:t> a </a:t>
            </a:r>
            <a:r>
              <a:rPr lang="en-US" sz="2200" b="0" i="0" dirty="0" err="1">
                <a:solidFill>
                  <a:srgbClr val="000000"/>
                </a:solidFill>
                <a:latin typeface="Arial"/>
                <a:ea typeface="+mn-ea"/>
                <a:cs typeface="Arial"/>
              </a:rPr>
              <a:t>quantidade</a:t>
            </a:r>
            <a:r>
              <a:rPr lang="en-US" sz="2200" b="0" i="0" dirty="0">
                <a:solidFill>
                  <a:srgbClr val="000000"/>
                </a:solidFill>
                <a:latin typeface="Arial"/>
                <a:ea typeface="+mn-ea"/>
                <a:cs typeface="Arial"/>
              </a:rPr>
              <a:t> de </a:t>
            </a:r>
            <a:r>
              <a:rPr lang="en-US" sz="2200" b="0" i="0" dirty="0" err="1">
                <a:solidFill>
                  <a:srgbClr val="000000"/>
                </a:solidFill>
                <a:latin typeface="Arial"/>
                <a:ea typeface="+mn-ea"/>
                <a:cs typeface="Arial"/>
              </a:rPr>
              <a:t>luz</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transmitida</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através</a:t>
            </a:r>
            <a:r>
              <a:rPr lang="en-US" sz="2200" b="0" i="0" dirty="0">
                <a:solidFill>
                  <a:srgbClr val="000000"/>
                </a:solidFill>
                <a:latin typeface="Arial"/>
                <a:ea typeface="+mn-ea"/>
                <a:cs typeface="Arial"/>
              </a:rPr>
              <a:t> de </a:t>
            </a:r>
            <a:r>
              <a:rPr lang="en-US" sz="2200" b="0" i="0" dirty="0" err="1">
                <a:solidFill>
                  <a:srgbClr val="000000"/>
                </a:solidFill>
                <a:latin typeface="Arial"/>
                <a:ea typeface="+mn-ea"/>
                <a:cs typeface="Arial"/>
              </a:rPr>
              <a:t>uma</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amostra</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ou</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refletida</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por</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ela</a:t>
            </a:r>
            <a:r>
              <a:rPr lang="en-US" sz="2200" b="0" i="0" dirty="0">
                <a:solidFill>
                  <a:srgbClr val="000000"/>
                </a:solidFill>
                <a:latin typeface="Arial"/>
                <a:ea typeface="+mn-ea"/>
                <a:cs typeface="Arial"/>
              </a:rPr>
              <a:t>. </a:t>
            </a:r>
          </a:p>
          <a:p>
            <a:pPr marL="0" indent="0" algn="l" defTabSz="685800">
              <a:lnSpc>
                <a:spcPct val="100000"/>
              </a:lnSpc>
              <a:spcBef>
                <a:spcPts val="1400"/>
              </a:spcBef>
              <a:buNone/>
            </a:pPr>
            <a:r>
              <a:rPr lang="en-US" sz="2200" b="0" i="0" dirty="0" err="1">
                <a:solidFill>
                  <a:srgbClr val="000000"/>
                </a:solidFill>
                <a:latin typeface="Arial"/>
                <a:ea typeface="+mn-ea"/>
                <a:cs typeface="Arial"/>
              </a:rPr>
              <a:t>Todos</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os</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verdadeiros</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espectrofotômetros</a:t>
            </a:r>
            <a:r>
              <a:rPr lang="en-US" sz="2200" b="0" i="0" dirty="0">
                <a:solidFill>
                  <a:srgbClr val="000000"/>
                </a:solidFill>
                <a:latin typeface="Arial"/>
                <a:ea typeface="+mn-ea"/>
                <a:cs typeface="Arial"/>
              </a:rPr>
              <a:t> de </a:t>
            </a:r>
            <a:r>
              <a:rPr lang="en-US" sz="2200" b="0" i="0" dirty="0" err="1">
                <a:solidFill>
                  <a:srgbClr val="000000"/>
                </a:solidFill>
                <a:latin typeface="Arial"/>
                <a:ea typeface="+mn-ea"/>
                <a:cs typeface="Arial"/>
              </a:rPr>
              <a:t>pesquisa</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podem</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medir</a:t>
            </a:r>
            <a:r>
              <a:rPr lang="en-US" sz="2200" b="0" i="0" dirty="0">
                <a:solidFill>
                  <a:srgbClr val="000000"/>
                </a:solidFill>
                <a:latin typeface="Arial"/>
                <a:ea typeface="+mn-ea"/>
                <a:cs typeface="Arial"/>
              </a:rPr>
              <a:t> a </a:t>
            </a:r>
            <a:r>
              <a:rPr lang="en-US" sz="2200" b="0" i="0" dirty="0" err="1">
                <a:solidFill>
                  <a:srgbClr val="000000"/>
                </a:solidFill>
                <a:latin typeface="Arial"/>
                <a:ea typeface="+mn-ea"/>
                <a:cs typeface="Arial"/>
              </a:rPr>
              <a:t>porcentagem</a:t>
            </a:r>
            <a:r>
              <a:rPr lang="en-US" sz="2200" b="0" i="0" dirty="0">
                <a:solidFill>
                  <a:srgbClr val="000000"/>
                </a:solidFill>
                <a:latin typeface="Arial"/>
                <a:ea typeface="+mn-ea"/>
                <a:cs typeface="Arial"/>
              </a:rPr>
              <a:t> de </a:t>
            </a:r>
            <a:r>
              <a:rPr lang="en-US" sz="2200" b="0" i="0" dirty="0" err="1">
                <a:solidFill>
                  <a:srgbClr val="000000"/>
                </a:solidFill>
                <a:latin typeface="Arial"/>
                <a:ea typeface="+mn-ea"/>
                <a:cs typeface="Arial"/>
              </a:rPr>
              <a:t>luz</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transmitida</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ou</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refletida</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em</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todos</a:t>
            </a:r>
            <a:r>
              <a:rPr lang="en-US" sz="2200" b="0" i="0" dirty="0">
                <a:solidFill>
                  <a:srgbClr val="000000"/>
                </a:solidFill>
                <a:latin typeface="Arial"/>
                <a:ea typeface="+mn-ea"/>
                <a:cs typeface="Arial"/>
              </a:rPr>
              <a:t> </a:t>
            </a:r>
            <a:br>
              <a:rPr lang="en-US" sz="2200" b="0" i="0" dirty="0">
                <a:solidFill>
                  <a:srgbClr val="000000"/>
                </a:solidFill>
                <a:latin typeface="Arial"/>
                <a:ea typeface="+mn-ea"/>
                <a:cs typeface="Arial"/>
              </a:rPr>
            </a:br>
            <a:r>
              <a:rPr lang="en-US" sz="2200" b="0" i="0" dirty="0" err="1">
                <a:solidFill>
                  <a:srgbClr val="000000"/>
                </a:solidFill>
                <a:latin typeface="Arial"/>
                <a:ea typeface="+mn-ea"/>
                <a:cs typeface="Arial"/>
              </a:rPr>
              <a:t>os</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comprimentos</a:t>
            </a:r>
            <a:r>
              <a:rPr lang="en-US" sz="2200" b="0" i="0" dirty="0">
                <a:solidFill>
                  <a:srgbClr val="000000"/>
                </a:solidFill>
                <a:latin typeface="Arial"/>
                <a:ea typeface="+mn-ea"/>
                <a:cs typeface="Arial"/>
              </a:rPr>
              <a:t> de </a:t>
            </a:r>
            <a:r>
              <a:rPr lang="en-US" sz="2200" b="0" i="0" dirty="0" err="1">
                <a:solidFill>
                  <a:srgbClr val="000000"/>
                </a:solidFill>
                <a:latin typeface="Arial"/>
                <a:ea typeface="+mn-ea"/>
                <a:cs typeface="Arial"/>
              </a:rPr>
              <a:t>onda</a:t>
            </a:r>
            <a:r>
              <a:rPr lang="en-US" sz="2200" b="0" i="0" dirty="0">
                <a:solidFill>
                  <a:srgbClr val="000000"/>
                </a:solidFill>
                <a:latin typeface="Arial"/>
                <a:ea typeface="+mn-ea"/>
                <a:cs typeface="Arial"/>
              </a:rPr>
              <a:t> </a:t>
            </a:r>
            <a:br>
              <a:rPr lang="en-US" sz="2200" b="0" i="0" dirty="0">
                <a:solidFill>
                  <a:srgbClr val="000000"/>
                </a:solidFill>
                <a:latin typeface="Arial"/>
                <a:ea typeface="+mn-ea"/>
                <a:cs typeface="Arial"/>
              </a:rPr>
            </a:br>
            <a:r>
              <a:rPr lang="en-US" sz="2200" b="0" i="0" dirty="0">
                <a:solidFill>
                  <a:srgbClr val="000000"/>
                </a:solidFill>
                <a:latin typeface="Arial"/>
                <a:ea typeface="+mn-ea"/>
                <a:cs typeface="Arial"/>
              </a:rPr>
              <a:t>de </a:t>
            </a:r>
            <a:r>
              <a:rPr lang="en-US" sz="2200" b="0" i="0" dirty="0" err="1">
                <a:solidFill>
                  <a:srgbClr val="000000"/>
                </a:solidFill>
                <a:latin typeface="Arial"/>
                <a:ea typeface="+mn-ea"/>
                <a:cs typeface="Arial"/>
              </a:rPr>
              <a:t>cerca</a:t>
            </a:r>
            <a:r>
              <a:rPr lang="en-US" sz="2200" b="0" i="0" dirty="0">
                <a:solidFill>
                  <a:srgbClr val="000000"/>
                </a:solidFill>
                <a:latin typeface="Arial"/>
                <a:ea typeface="+mn-ea"/>
                <a:cs typeface="Arial"/>
              </a:rPr>
              <a:t> de 190 nm (</a:t>
            </a:r>
            <a:r>
              <a:rPr lang="en-US" sz="2200" b="0" i="0" dirty="0" err="1">
                <a:solidFill>
                  <a:srgbClr val="000000"/>
                </a:solidFill>
                <a:latin typeface="Arial"/>
                <a:ea typeface="+mn-ea"/>
                <a:cs typeface="Arial"/>
              </a:rPr>
              <a:t>ultravioleta</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médio</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até</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pelo</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menos</a:t>
            </a:r>
            <a:r>
              <a:rPr lang="en-US" sz="2200" b="0" i="0" dirty="0">
                <a:solidFill>
                  <a:srgbClr val="000000"/>
                </a:solidFill>
                <a:latin typeface="Arial"/>
                <a:ea typeface="+mn-ea"/>
                <a:cs typeface="Arial"/>
              </a:rPr>
              <a:t> 900 nm (</a:t>
            </a:r>
            <a:r>
              <a:rPr lang="en-US" sz="2200" b="0" i="0" dirty="0" err="1">
                <a:solidFill>
                  <a:srgbClr val="000000"/>
                </a:solidFill>
                <a:latin typeface="Arial"/>
                <a:ea typeface="+mn-ea"/>
                <a:cs typeface="Arial"/>
              </a:rPr>
              <a:t>infravermelho</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próximo</a:t>
            </a:r>
            <a:r>
              <a:rPr lang="en-US" sz="2200" b="0" i="0" dirty="0">
                <a:solidFill>
                  <a:srgbClr val="000000"/>
                </a:solidFill>
                <a:latin typeface="Arial"/>
                <a:ea typeface="+mn-ea"/>
                <a:cs typeface="Arial"/>
              </a:rPr>
              <a:t>) </a:t>
            </a:r>
            <a:br>
              <a:rPr lang="en-US" sz="2200" b="0" i="0" dirty="0">
                <a:solidFill>
                  <a:srgbClr val="000000"/>
                </a:solidFill>
                <a:latin typeface="Arial"/>
                <a:ea typeface="+mn-ea"/>
                <a:cs typeface="Arial"/>
              </a:rPr>
            </a:br>
            <a:r>
              <a:rPr lang="en-US" sz="2200" b="0" i="0" dirty="0">
                <a:solidFill>
                  <a:srgbClr val="000000"/>
                </a:solidFill>
                <a:latin typeface="Arial"/>
                <a:ea typeface="+mn-ea"/>
                <a:cs typeface="Arial"/>
              </a:rPr>
              <a:t>com </a:t>
            </a:r>
            <a:r>
              <a:rPr lang="en-US" sz="2200" b="0" i="0" dirty="0" err="1">
                <a:solidFill>
                  <a:srgbClr val="000000"/>
                </a:solidFill>
                <a:latin typeface="Arial"/>
                <a:ea typeface="+mn-ea"/>
                <a:cs typeface="Arial"/>
              </a:rPr>
              <a:t>resolução</a:t>
            </a:r>
            <a:r>
              <a:rPr lang="en-US" sz="2200" b="0" i="0" dirty="0">
                <a:solidFill>
                  <a:srgbClr val="000000"/>
                </a:solidFill>
                <a:latin typeface="Arial"/>
                <a:ea typeface="+mn-ea"/>
                <a:cs typeface="Arial"/>
              </a:rPr>
              <a:t> de sub-2 nm.</a:t>
            </a:r>
          </a:p>
          <a:p>
            <a:pPr marL="0" indent="0" algn="l" defTabSz="685800">
              <a:lnSpc>
                <a:spcPct val="100000"/>
              </a:lnSpc>
              <a:spcBef>
                <a:spcPts val="1400"/>
              </a:spcBef>
              <a:buNone/>
            </a:pPr>
            <a:r>
              <a:rPr lang="en-US" sz="2200" b="0" i="0" dirty="0">
                <a:solidFill>
                  <a:srgbClr val="000000"/>
                </a:solidFill>
                <a:latin typeface="Arial"/>
                <a:ea typeface="+mn-ea"/>
                <a:cs typeface="Arial"/>
              </a:rPr>
              <a:t>Para </a:t>
            </a:r>
            <a:r>
              <a:rPr lang="en-US" sz="2200" b="0" i="0" dirty="0" err="1">
                <a:solidFill>
                  <a:srgbClr val="000000"/>
                </a:solidFill>
                <a:latin typeface="Arial"/>
                <a:ea typeface="+mn-ea"/>
                <a:cs typeface="Arial"/>
              </a:rPr>
              <a:t>trabalho</a:t>
            </a:r>
            <a:r>
              <a:rPr lang="en-US" sz="2200" b="0" i="0" dirty="0">
                <a:solidFill>
                  <a:srgbClr val="000000"/>
                </a:solidFill>
                <a:latin typeface="Arial"/>
                <a:ea typeface="+mn-ea"/>
                <a:cs typeface="Arial"/>
              </a:rPr>
              <a:t> de </a:t>
            </a:r>
            <a:r>
              <a:rPr lang="en-US" sz="2200" b="0" i="0" dirty="0" err="1">
                <a:solidFill>
                  <a:srgbClr val="000000"/>
                </a:solidFill>
                <a:latin typeface="Arial"/>
                <a:ea typeface="+mn-ea"/>
                <a:cs typeface="Arial"/>
              </a:rPr>
              <a:t>solução</a:t>
            </a:r>
            <a:r>
              <a:rPr lang="en-US" sz="2200" b="0" i="0" dirty="0">
                <a:solidFill>
                  <a:srgbClr val="000000"/>
                </a:solidFill>
                <a:latin typeface="Arial"/>
                <a:ea typeface="+mn-ea"/>
                <a:cs typeface="Arial"/>
              </a:rPr>
              <a:t>, </a:t>
            </a:r>
            <a:br>
              <a:rPr lang="en-US" sz="2200" b="0" i="0" dirty="0">
                <a:solidFill>
                  <a:srgbClr val="000000"/>
                </a:solidFill>
                <a:latin typeface="Arial"/>
                <a:ea typeface="+mn-ea"/>
                <a:cs typeface="Arial"/>
              </a:rPr>
            </a:br>
            <a:r>
              <a:rPr lang="en-US" sz="2200" b="0" i="0" dirty="0">
                <a:solidFill>
                  <a:srgbClr val="000000"/>
                </a:solidFill>
                <a:latin typeface="Arial"/>
                <a:ea typeface="+mn-ea"/>
                <a:cs typeface="Arial"/>
              </a:rPr>
              <a:t>a </a:t>
            </a:r>
            <a:r>
              <a:rPr lang="en-US" sz="2200" b="0" i="0" dirty="0" err="1">
                <a:solidFill>
                  <a:srgbClr val="000000"/>
                </a:solidFill>
                <a:latin typeface="Arial"/>
                <a:ea typeface="+mn-ea"/>
                <a:cs typeface="Arial"/>
              </a:rPr>
              <a:t>porcentagem</a:t>
            </a:r>
            <a:r>
              <a:rPr lang="en-US" sz="2200" b="0" i="0" dirty="0">
                <a:solidFill>
                  <a:srgbClr val="000000"/>
                </a:solidFill>
                <a:latin typeface="Arial"/>
                <a:ea typeface="+mn-ea"/>
                <a:cs typeface="Arial"/>
              </a:rPr>
              <a:t> de </a:t>
            </a:r>
            <a:r>
              <a:rPr lang="en-US" sz="2200" b="0" i="0" dirty="0" err="1">
                <a:solidFill>
                  <a:srgbClr val="000000"/>
                </a:solidFill>
                <a:latin typeface="Arial"/>
                <a:ea typeface="+mn-ea"/>
                <a:cs typeface="Arial"/>
              </a:rPr>
              <a:t>luz</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transmitida</a:t>
            </a:r>
            <a:r>
              <a:rPr lang="en-US" sz="2200" b="0" i="0" dirty="0">
                <a:solidFill>
                  <a:srgbClr val="000000"/>
                </a:solidFill>
                <a:latin typeface="Arial"/>
                <a:ea typeface="+mn-ea"/>
                <a:cs typeface="Arial"/>
              </a:rPr>
              <a:t> </a:t>
            </a:r>
            <a:br>
              <a:rPr lang="en-US" sz="2200" b="0" i="0" dirty="0">
                <a:solidFill>
                  <a:srgbClr val="000000"/>
                </a:solidFill>
                <a:latin typeface="Arial"/>
                <a:ea typeface="+mn-ea"/>
                <a:cs typeface="Arial"/>
              </a:rPr>
            </a:br>
            <a:r>
              <a:rPr lang="en-US" sz="2200" b="0" i="0" dirty="0">
                <a:solidFill>
                  <a:srgbClr val="000000"/>
                </a:solidFill>
                <a:latin typeface="Arial"/>
                <a:ea typeface="+mn-ea"/>
                <a:cs typeface="Arial"/>
              </a:rPr>
              <a:t>é </a:t>
            </a:r>
            <a:r>
              <a:rPr lang="en-US" sz="2200" b="0" i="0" dirty="0" err="1">
                <a:solidFill>
                  <a:srgbClr val="000000"/>
                </a:solidFill>
                <a:latin typeface="Arial"/>
                <a:ea typeface="+mn-ea"/>
                <a:cs typeface="Arial"/>
              </a:rPr>
              <a:t>expressa</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como</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absorbância</a:t>
            </a:r>
            <a:r>
              <a:rPr lang="en-US" sz="2200" b="0" i="0" dirty="0">
                <a:solidFill>
                  <a:srgbClr val="000000"/>
                </a:solidFill>
                <a:latin typeface="Arial"/>
                <a:ea typeface="+mn-ea"/>
                <a:cs typeface="Arial"/>
              </a:rPr>
              <a:t>, </a:t>
            </a:r>
            <a:br>
              <a:rPr lang="en-US" sz="2200" b="0" i="0" dirty="0">
                <a:solidFill>
                  <a:srgbClr val="000000"/>
                </a:solidFill>
                <a:latin typeface="Arial"/>
                <a:ea typeface="+mn-ea"/>
                <a:cs typeface="Arial"/>
              </a:rPr>
            </a:br>
            <a:r>
              <a:rPr lang="en-US" sz="2200" b="0" i="0" dirty="0" err="1">
                <a:solidFill>
                  <a:srgbClr val="000000"/>
                </a:solidFill>
                <a:latin typeface="Arial"/>
                <a:ea typeface="+mn-ea"/>
                <a:cs typeface="Arial"/>
              </a:rPr>
              <a:t>que</a:t>
            </a:r>
            <a:r>
              <a:rPr lang="en-US" sz="2200" b="0" i="0" dirty="0">
                <a:solidFill>
                  <a:srgbClr val="000000"/>
                </a:solidFill>
                <a:latin typeface="Arial"/>
                <a:ea typeface="+mn-ea"/>
                <a:cs typeface="Arial"/>
              </a:rPr>
              <a:t> é </a:t>
            </a:r>
            <a:r>
              <a:rPr lang="en-US" sz="2200" b="0" i="0" dirty="0" err="1">
                <a:solidFill>
                  <a:srgbClr val="000000"/>
                </a:solidFill>
                <a:latin typeface="Arial"/>
                <a:ea typeface="+mn-ea"/>
                <a:cs typeface="Arial"/>
              </a:rPr>
              <a:t>diretamente</a:t>
            </a:r>
            <a:r>
              <a:rPr lang="en-US" sz="2200" b="0" i="0" dirty="0">
                <a:solidFill>
                  <a:srgbClr val="000000"/>
                </a:solidFill>
                <a:latin typeface="Arial"/>
                <a:ea typeface="+mn-ea"/>
                <a:cs typeface="Arial"/>
              </a:rPr>
              <a:t> </a:t>
            </a:r>
            <a:r>
              <a:rPr lang="en-US" sz="2200" b="0" i="0" dirty="0" err="1">
                <a:solidFill>
                  <a:srgbClr val="000000"/>
                </a:solidFill>
                <a:latin typeface="Arial"/>
                <a:ea typeface="+mn-ea"/>
                <a:cs typeface="Arial"/>
              </a:rPr>
              <a:t>proporcional</a:t>
            </a:r>
            <a:r>
              <a:rPr lang="en-US" sz="2200" b="0" i="0" dirty="0">
                <a:solidFill>
                  <a:srgbClr val="000000"/>
                </a:solidFill>
                <a:latin typeface="Arial"/>
                <a:ea typeface="+mn-ea"/>
                <a:cs typeface="Arial"/>
              </a:rPr>
              <a:t> </a:t>
            </a:r>
            <a:br>
              <a:rPr lang="en-US" sz="2200" b="0" i="0" dirty="0">
                <a:solidFill>
                  <a:srgbClr val="000000"/>
                </a:solidFill>
                <a:latin typeface="Arial"/>
                <a:ea typeface="+mn-ea"/>
                <a:cs typeface="Arial"/>
              </a:rPr>
            </a:br>
            <a:r>
              <a:rPr lang="en-US" sz="2200" b="0" i="0" dirty="0">
                <a:solidFill>
                  <a:srgbClr val="000000"/>
                </a:solidFill>
                <a:latin typeface="Arial"/>
                <a:ea typeface="+mn-ea"/>
                <a:cs typeface="Arial"/>
              </a:rPr>
              <a:t>à </a:t>
            </a:r>
            <a:r>
              <a:rPr lang="en-US" sz="2200" b="0" i="0" dirty="0" err="1">
                <a:solidFill>
                  <a:srgbClr val="000000"/>
                </a:solidFill>
                <a:latin typeface="Arial"/>
                <a:ea typeface="+mn-ea"/>
                <a:cs typeface="Arial"/>
              </a:rPr>
              <a:t>concentração</a:t>
            </a:r>
            <a:r>
              <a:rPr lang="en-US" sz="2200" b="0" i="0" dirty="0">
                <a:solidFill>
                  <a:srgbClr val="000000"/>
                </a:solidFill>
                <a:latin typeface="Arial"/>
                <a:ea typeface="+mn-ea"/>
                <a:cs typeface="Arial"/>
              </a:rPr>
              <a: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000" y="1512000"/>
            <a:ext cx="2669305" cy="4048447"/>
          </a:xfrm>
          <a:prstGeom prst="rect">
            <a:avLst/>
          </a:prstGeom>
        </p:spPr>
      </p:pic>
    </p:spTree>
    <p:extLst>
      <p:ext uri="{BB962C8B-B14F-4D97-AF65-F5344CB8AC3E}">
        <p14:creationId xmlns:p14="http://schemas.microsoft.com/office/powerpoint/2010/main" val="127383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l" defTabSz="685800">
              <a:lnSpc>
                <a:spcPct val="100000"/>
              </a:lnSpc>
              <a:spcBef>
                <a:spcPts val="0"/>
              </a:spcBef>
              <a:spcAft>
                <a:spcPts val="300"/>
              </a:spcAft>
              <a:buNone/>
            </a:pPr>
            <a:r>
              <a:rPr lang="en-US" sz="3800" b="0" i="0">
                <a:solidFill>
                  <a:srgbClr val="000000"/>
                </a:solidFill>
                <a:latin typeface="Arial Narrow"/>
                <a:ea typeface="+mj-ea"/>
                <a:cs typeface="Arial Narrow"/>
              </a:rPr>
              <a:t>Espectroscopia UV-Vis</a:t>
            </a:r>
            <a:br>
              <a:rPr lang="en-US" sz="3400" b="0" i="0">
                <a:solidFill>
                  <a:srgbClr val="000000"/>
                </a:solidFill>
                <a:latin typeface="Arial Narrow"/>
                <a:ea typeface="+mj-ea"/>
                <a:cs typeface="Arial Narrow"/>
              </a:rPr>
            </a:br>
            <a:r>
              <a:rPr lang="en-US" sz="3100" b="0" i="0">
                <a:solidFill>
                  <a:srgbClr val="000000"/>
                </a:solidFill>
                <a:latin typeface="Arial Narrow"/>
                <a:ea typeface="+mj-ea"/>
                <a:cs typeface="Arial Narrow"/>
              </a:rPr>
              <a:t>Configuração geral</a:t>
            </a:r>
          </a:p>
        </p:txBody>
      </p:sp>
      <p:sp>
        <p:nvSpPr>
          <p:cNvPr id="20" name="Content Placeholder 19"/>
          <p:cNvSpPr>
            <a:spLocks noGrp="1"/>
          </p:cNvSpPr>
          <p:nvPr>
            <p:ph idx="1"/>
          </p:nvPr>
        </p:nvSpPr>
        <p:spPr>
          <a:xfrm>
            <a:off x="230400" y="3600000"/>
            <a:ext cx="8355331" cy="2171700"/>
          </a:xfrm>
        </p:spPr>
        <p:txBody>
          <a:bodyPr>
            <a:normAutofit fontScale="92500" lnSpcReduction="20000"/>
          </a:bodyPr>
          <a:lstStyle/>
          <a:p>
            <a:pPr marL="228600" indent="-228600" algn="l" defTabSz="685800">
              <a:lnSpc>
                <a:spcPct val="100000"/>
              </a:lnSpc>
              <a:spcBef>
                <a:spcPts val="700"/>
              </a:spcBef>
              <a:buClr>
                <a:srgbClr val="000000"/>
              </a:buClr>
              <a:buFont typeface="Arial"/>
              <a:buChar char="•"/>
            </a:pPr>
            <a:r>
              <a:rPr lang="en-US" sz="2000" b="0" i="0" dirty="0">
                <a:solidFill>
                  <a:srgbClr val="000000"/>
                </a:solidFill>
                <a:latin typeface="Arial"/>
                <a:ea typeface="+mn-ea"/>
                <a:cs typeface="Arial"/>
              </a:rPr>
              <a:t>A </a:t>
            </a:r>
            <a:r>
              <a:rPr lang="en-US" sz="2000" b="0" i="0" dirty="0" err="1">
                <a:solidFill>
                  <a:srgbClr val="000000"/>
                </a:solidFill>
                <a:latin typeface="Arial"/>
                <a:ea typeface="+mn-ea"/>
                <a:cs typeface="Arial"/>
              </a:rPr>
              <a:t>lâmpada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fonte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emite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luz</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através</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uma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gama</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comprimentos</a:t>
            </a:r>
            <a:r>
              <a:rPr lang="en-US" sz="2000" b="0" i="0" dirty="0">
                <a:solidFill>
                  <a:srgbClr val="000000"/>
                </a:solidFill>
                <a:latin typeface="Arial"/>
                <a:ea typeface="+mn-ea"/>
                <a:cs typeface="Arial"/>
              </a:rPr>
              <a:t> </a:t>
            </a:r>
            <a:br>
              <a:rPr lang="en-US" sz="2000" b="0" i="0" dirty="0">
                <a:solidFill>
                  <a:srgbClr val="000000"/>
                </a:solidFill>
                <a:latin typeface="Arial"/>
                <a:ea typeface="+mn-ea"/>
                <a:cs typeface="Arial"/>
              </a:rPr>
            </a:br>
            <a:r>
              <a:rPr lang="en-US" sz="2000" b="0" i="0" dirty="0">
                <a:solidFill>
                  <a:srgbClr val="000000"/>
                </a:solidFill>
                <a:latin typeface="Arial"/>
                <a:ea typeface="+mn-ea"/>
                <a:cs typeface="Arial"/>
              </a:rPr>
              <a:t>de </a:t>
            </a:r>
            <a:r>
              <a:rPr lang="en-US" sz="2000" b="0" i="0" dirty="0" err="1">
                <a:solidFill>
                  <a:srgbClr val="000000"/>
                </a:solidFill>
                <a:latin typeface="Arial"/>
                <a:ea typeface="+mn-ea"/>
                <a:cs typeface="Arial"/>
              </a:rPr>
              <a:t>onda</a:t>
            </a:r>
            <a:endParaRPr lang="en-US" sz="2000" b="0" i="0" dirty="0">
              <a:solidFill>
                <a:srgbClr val="000000"/>
              </a:solidFill>
              <a:latin typeface="Arial"/>
              <a:ea typeface="+mn-ea"/>
              <a:cs typeface="Arial"/>
            </a:endParaRPr>
          </a:p>
          <a:p>
            <a:pPr marL="228600" indent="-228600" algn="l" defTabSz="685800">
              <a:lnSpc>
                <a:spcPct val="100000"/>
              </a:lnSpc>
              <a:spcBef>
                <a:spcPts val="700"/>
              </a:spcBef>
              <a:buClr>
                <a:srgbClr val="000000"/>
              </a:buClr>
              <a:buFont typeface="Arial"/>
              <a:buChar char="•"/>
            </a:pPr>
            <a:r>
              <a:rPr lang="en-US" sz="2000" b="0" i="0" dirty="0">
                <a:solidFill>
                  <a:srgbClr val="000000"/>
                </a:solidFill>
                <a:latin typeface="Arial"/>
                <a:ea typeface="+mn-ea"/>
                <a:cs typeface="Arial"/>
              </a:rPr>
              <a:t>O </a:t>
            </a:r>
            <a:r>
              <a:rPr lang="en-US" sz="2000" b="0" i="0" dirty="0" err="1">
                <a:solidFill>
                  <a:srgbClr val="000000"/>
                </a:solidFill>
                <a:latin typeface="Arial"/>
                <a:ea typeface="+mn-ea"/>
                <a:cs typeface="Arial"/>
              </a:rPr>
              <a:t>monocromador</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dispositivo</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dispersão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seleciona</a:t>
            </a:r>
            <a:r>
              <a:rPr lang="en-US" sz="2000" b="0" i="0" dirty="0">
                <a:solidFill>
                  <a:srgbClr val="000000"/>
                </a:solidFill>
                <a:latin typeface="Arial"/>
                <a:ea typeface="+mn-ea"/>
                <a:cs typeface="Arial"/>
              </a:rPr>
              <a:t> um </a:t>
            </a:r>
            <a:r>
              <a:rPr lang="en-US" sz="2000" b="0" i="0" dirty="0" err="1">
                <a:solidFill>
                  <a:srgbClr val="000000"/>
                </a:solidFill>
                <a:latin typeface="Arial"/>
                <a:ea typeface="+mn-ea"/>
                <a:cs typeface="Arial"/>
              </a:rPr>
              <a:t>comprimento</a:t>
            </a:r>
            <a:r>
              <a:rPr lang="en-US" sz="2000" b="0" i="0" dirty="0">
                <a:solidFill>
                  <a:srgbClr val="000000"/>
                </a:solidFill>
                <a:latin typeface="Arial"/>
                <a:ea typeface="+mn-ea"/>
                <a:cs typeface="Arial"/>
              </a:rPr>
              <a:t> </a:t>
            </a:r>
            <a:br>
              <a:rPr lang="en-US" sz="2000" b="0" i="0" dirty="0">
                <a:solidFill>
                  <a:srgbClr val="000000"/>
                </a:solidFill>
                <a:latin typeface="Arial"/>
                <a:ea typeface="+mn-ea"/>
                <a:cs typeface="Arial"/>
              </a:rPr>
            </a:br>
            <a:r>
              <a:rPr lang="en-US" sz="2000" b="0" i="0" dirty="0">
                <a:solidFill>
                  <a:srgbClr val="000000"/>
                </a:solidFill>
                <a:latin typeface="Arial"/>
                <a:ea typeface="+mn-ea"/>
                <a:cs typeface="Arial"/>
              </a:rPr>
              <a:t>de </a:t>
            </a:r>
            <a:r>
              <a:rPr lang="en-US" sz="2000" b="0" i="0" dirty="0" err="1">
                <a:solidFill>
                  <a:srgbClr val="000000"/>
                </a:solidFill>
                <a:latin typeface="Arial"/>
                <a:ea typeface="+mn-ea"/>
                <a:cs typeface="Arial"/>
              </a:rPr>
              <a:t>onda</a:t>
            </a:r>
            <a:endParaRPr lang="en-US" sz="2000" b="0" i="0" dirty="0">
              <a:solidFill>
                <a:srgbClr val="000000"/>
              </a:solidFill>
              <a:latin typeface="Arial"/>
              <a:ea typeface="+mn-ea"/>
              <a:cs typeface="Arial"/>
            </a:endParaRPr>
          </a:p>
          <a:p>
            <a:pPr marL="228600" indent="-228600" algn="l" defTabSz="685800">
              <a:lnSpc>
                <a:spcPct val="100000"/>
              </a:lnSpc>
              <a:spcBef>
                <a:spcPts val="700"/>
              </a:spcBef>
              <a:buClr>
                <a:srgbClr val="000000"/>
              </a:buClr>
              <a:buFont typeface="Arial"/>
              <a:buChar char="•"/>
            </a:pPr>
            <a:r>
              <a:rPr lang="en-US" sz="2000" b="0" i="0" dirty="0">
                <a:solidFill>
                  <a:srgbClr val="000000"/>
                </a:solidFill>
                <a:latin typeface="Arial"/>
                <a:ea typeface="+mn-ea"/>
                <a:cs typeface="Arial"/>
              </a:rPr>
              <a:t>O </a:t>
            </a:r>
            <a:r>
              <a:rPr lang="en-US" sz="2000" b="0" i="0" dirty="0" err="1">
                <a:solidFill>
                  <a:srgbClr val="000000"/>
                </a:solidFill>
                <a:latin typeface="Arial"/>
                <a:ea typeface="+mn-ea"/>
                <a:cs typeface="Arial"/>
              </a:rPr>
              <a:t>analito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absorve</a:t>
            </a:r>
            <a:r>
              <a:rPr lang="en-US" sz="2000" b="0" i="0" dirty="0">
                <a:solidFill>
                  <a:srgbClr val="000000"/>
                </a:solidFill>
                <a:latin typeface="Arial"/>
                <a:ea typeface="+mn-ea"/>
                <a:cs typeface="Arial"/>
              </a:rPr>
              <a:t> a </a:t>
            </a:r>
            <a:r>
              <a:rPr lang="en-US" sz="2000" b="0" i="0" dirty="0" err="1">
                <a:solidFill>
                  <a:srgbClr val="000000"/>
                </a:solidFill>
                <a:latin typeface="Arial"/>
                <a:ea typeface="+mn-ea"/>
                <a:cs typeface="Arial"/>
              </a:rPr>
              <a:t>luz</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área</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amostra</a:t>
            </a:r>
            <a:r>
              <a:rPr lang="en-US" sz="2000" b="0" i="0" dirty="0">
                <a:solidFill>
                  <a:srgbClr val="000000"/>
                </a:solidFill>
                <a:latin typeface="Arial"/>
                <a:ea typeface="+mn-ea"/>
                <a:cs typeface="Arial"/>
              </a:rPr>
              <a:t>)</a:t>
            </a:r>
          </a:p>
          <a:p>
            <a:pPr marL="228600" indent="-228600" algn="l" defTabSz="685800">
              <a:lnSpc>
                <a:spcPct val="100000"/>
              </a:lnSpc>
              <a:spcBef>
                <a:spcPts val="700"/>
              </a:spcBef>
              <a:buClr>
                <a:srgbClr val="000000"/>
              </a:buClr>
              <a:buFont typeface="Arial"/>
              <a:buChar char="•"/>
            </a:pPr>
            <a:r>
              <a:rPr lang="en-US" sz="2000" b="0" i="0" dirty="0">
                <a:solidFill>
                  <a:srgbClr val="000000"/>
                </a:solidFill>
                <a:latin typeface="Arial"/>
                <a:ea typeface="+mn-ea"/>
                <a:cs typeface="Arial"/>
              </a:rPr>
              <a:t>A </a:t>
            </a:r>
            <a:r>
              <a:rPr lang="en-US" sz="2000" b="0" i="0" dirty="0" err="1">
                <a:solidFill>
                  <a:srgbClr val="000000"/>
                </a:solidFill>
                <a:latin typeface="Arial"/>
                <a:ea typeface="+mn-ea"/>
                <a:cs typeface="Arial"/>
              </a:rPr>
              <a:t>luz</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transmitida</a:t>
            </a:r>
            <a:r>
              <a:rPr lang="en-US" sz="2000" b="0" i="0" dirty="0">
                <a:solidFill>
                  <a:srgbClr val="000000"/>
                </a:solidFill>
                <a:latin typeface="Arial"/>
                <a:ea typeface="+mn-ea"/>
                <a:cs typeface="Arial"/>
              </a:rPr>
              <a:t> é </a:t>
            </a:r>
            <a:r>
              <a:rPr lang="en-US" sz="2000" b="0" i="0" dirty="0" err="1">
                <a:solidFill>
                  <a:srgbClr val="000000"/>
                </a:solidFill>
                <a:latin typeface="Arial"/>
                <a:ea typeface="+mn-ea"/>
                <a:cs typeface="Arial"/>
              </a:rPr>
              <a:t>medida</a:t>
            </a:r>
            <a:r>
              <a:rPr lang="en-US" sz="2000" b="0" i="0" dirty="0">
                <a:solidFill>
                  <a:srgbClr val="000000"/>
                </a:solidFill>
                <a:latin typeface="Arial"/>
                <a:ea typeface="+mn-ea"/>
                <a:cs typeface="Arial"/>
              </a:rPr>
              <a:t> (detector)</a:t>
            </a:r>
          </a:p>
          <a:p>
            <a:pPr marL="228600" indent="-228600" algn="l" defTabSz="685800">
              <a:lnSpc>
                <a:spcPct val="100000"/>
              </a:lnSpc>
              <a:spcBef>
                <a:spcPts val="700"/>
              </a:spcBef>
              <a:buClr>
                <a:srgbClr val="000000"/>
              </a:buClr>
              <a:buFont typeface="Arial"/>
              <a:buChar char="•"/>
            </a:pPr>
            <a:r>
              <a:rPr lang="en-US" sz="2000" b="0" i="0" dirty="0">
                <a:solidFill>
                  <a:srgbClr val="000000"/>
                </a:solidFill>
                <a:latin typeface="Arial"/>
                <a:ea typeface="+mn-ea"/>
                <a:cs typeface="Arial"/>
              </a:rPr>
              <a:t>A </a:t>
            </a:r>
            <a:r>
              <a:rPr lang="en-US" sz="2000" b="0" i="0" dirty="0" err="1">
                <a:solidFill>
                  <a:srgbClr val="000000"/>
                </a:solidFill>
                <a:latin typeface="Arial"/>
                <a:ea typeface="+mn-ea"/>
                <a:cs typeface="Arial"/>
              </a:rPr>
              <a:t>concentração</a:t>
            </a:r>
            <a:r>
              <a:rPr lang="en-US" sz="2000" b="0" i="0" dirty="0">
                <a:solidFill>
                  <a:srgbClr val="000000"/>
                </a:solidFill>
                <a:latin typeface="Arial"/>
                <a:ea typeface="+mn-ea"/>
                <a:cs typeface="Arial"/>
              </a:rPr>
              <a:t> é </a:t>
            </a:r>
            <a:r>
              <a:rPr lang="en-US" sz="2000" b="0" i="0" dirty="0" err="1">
                <a:solidFill>
                  <a:srgbClr val="000000"/>
                </a:solidFill>
                <a:latin typeface="Arial"/>
                <a:ea typeface="+mn-ea"/>
                <a:cs typeface="Arial"/>
              </a:rPr>
              <a:t>determinada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por</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comparação</a:t>
            </a:r>
            <a:r>
              <a:rPr lang="en-US" sz="2000" b="0" i="0" dirty="0">
                <a:solidFill>
                  <a:srgbClr val="000000"/>
                </a:solidFill>
                <a:latin typeface="Arial"/>
                <a:ea typeface="+mn-ea"/>
                <a:cs typeface="Arial"/>
              </a:rPr>
              <a:t> com </a:t>
            </a:r>
            <a:r>
              <a:rPr lang="en-US" sz="2000" b="0" i="0" dirty="0" err="1">
                <a:solidFill>
                  <a:srgbClr val="000000"/>
                </a:solidFill>
                <a:latin typeface="Arial"/>
                <a:ea typeface="+mn-ea"/>
                <a:cs typeface="Arial"/>
              </a:rPr>
              <a:t>padrões</a:t>
            </a:r>
            <a:endParaRPr lang="en-US" sz="2000" b="0" i="0" dirty="0">
              <a:solidFill>
                <a:srgbClr val="000000"/>
              </a:solidFill>
              <a:latin typeface="Arial"/>
              <a:ea typeface="+mn-ea"/>
              <a:cs typeface="Arial"/>
            </a:endParaRPr>
          </a:p>
          <a:p>
            <a:pPr marL="0" indent="0" algn="l" defTabSz="685800">
              <a:lnSpc>
                <a:spcPct val="100000"/>
              </a:lnSpc>
              <a:spcBef>
                <a:spcPts val="1400"/>
              </a:spcBef>
              <a:buNone/>
            </a:pPr>
            <a:endParaRPr lang="en-US" sz="1600" dirty="0"/>
          </a:p>
        </p:txBody>
      </p:sp>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pPr algn="l" defTabSz="914400">
                <a:buNone/>
              </a:pPr>
              <a:r>
                <a:rPr lang="en-US" sz="1000" b="1" i="0">
                  <a:solidFill>
                    <a:srgbClr val="FFFFFF"/>
                  </a:solidFill>
                  <a:latin typeface="Arial"/>
                  <a:ea typeface="+mn-ea"/>
                  <a:cs typeface="+mn-cs"/>
                </a:rPr>
                <a:t> ToC</a:t>
              </a:r>
            </a:p>
          </p:txBody>
        </p:sp>
      </p:grpSp>
      <p:grpSp>
        <p:nvGrpSpPr>
          <p:cNvPr id="19" name="Gruppieren 18"/>
          <p:cNvGrpSpPr/>
          <p:nvPr/>
        </p:nvGrpSpPr>
        <p:grpSpPr>
          <a:xfrm>
            <a:off x="228600" y="1764898"/>
            <a:ext cx="8686800" cy="1205344"/>
            <a:chOff x="228600" y="1944986"/>
            <a:chExt cx="8686800" cy="1205344"/>
          </a:xfrm>
        </p:grpSpPr>
        <p:grpSp>
          <p:nvGrpSpPr>
            <p:cNvPr id="21" name="Group 18"/>
            <p:cNvGrpSpPr/>
            <p:nvPr/>
          </p:nvGrpSpPr>
          <p:grpSpPr>
            <a:xfrm>
              <a:off x="228600" y="1944986"/>
              <a:ext cx="8686800" cy="1205344"/>
              <a:chOff x="1161819" y="2128926"/>
              <a:chExt cx="6090642" cy="702766"/>
            </a:xfrm>
          </p:grpSpPr>
          <p:sp>
            <p:nvSpPr>
              <p:cNvPr id="25" name="Freeform 20"/>
              <p:cNvSpPr/>
              <p:nvPr/>
            </p:nvSpPr>
            <p:spPr>
              <a:xfrm>
                <a:off x="1161819" y="2128926"/>
                <a:ext cx="1171277" cy="702766"/>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1543" tIns="81543" rIns="81543" bIns="504000" numCol="1" spcCol="1270" anchor="b" anchorCtr="0">
                <a:noAutofit/>
              </a:bodyPr>
              <a:lstStyle/>
              <a:p>
                <a:pPr algn="ctr" defTabSz="713232">
                  <a:lnSpc>
                    <a:spcPct val="90000"/>
                  </a:lnSpc>
                  <a:spcBef>
                    <a:spcPts val="0"/>
                  </a:spcBef>
                  <a:spcAft>
                    <a:spcPts val="756"/>
                  </a:spcAft>
                  <a:buNone/>
                </a:pPr>
                <a:r>
                  <a:rPr lang="en-US" sz="1800" b="1" i="0">
                    <a:latin typeface="Arial"/>
                    <a:ea typeface="+mn-ea"/>
                    <a:cs typeface="+mn-cs"/>
                  </a:rPr>
                  <a:t>Lâmpada</a:t>
                </a:r>
              </a:p>
            </p:txBody>
          </p:sp>
          <p:sp>
            <p:nvSpPr>
              <p:cNvPr id="26" name="Freeform 22"/>
              <p:cNvSpPr/>
              <p:nvPr/>
            </p:nvSpPr>
            <p:spPr>
              <a:xfrm>
                <a:off x="2765465" y="2128926"/>
                <a:ext cx="1239725" cy="702766"/>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1543" tIns="81543" rIns="81543" bIns="504000" numCol="1" spcCol="1270" anchor="b" anchorCtr="0">
                <a:noAutofit/>
              </a:bodyPr>
              <a:lstStyle/>
              <a:p>
                <a:pPr algn="ctr" defTabSz="713232">
                  <a:lnSpc>
                    <a:spcPct val="90000"/>
                  </a:lnSpc>
                  <a:spcBef>
                    <a:spcPts val="0"/>
                  </a:spcBef>
                  <a:spcAft>
                    <a:spcPts val="756"/>
                  </a:spcAft>
                  <a:buNone/>
                </a:pPr>
                <a:r>
                  <a:rPr lang="en-US" sz="1800" b="1" i="0" dirty="0">
                    <a:latin typeface="Arial"/>
                    <a:ea typeface="+mn-ea"/>
                    <a:cs typeface="+mn-cs"/>
                  </a:rPr>
                  <a:t>﻿</a:t>
                </a:r>
                <a:r>
                  <a:rPr lang="en-US" sz="1800" b="1" i="0" spc="-60" dirty="0" err="1">
                    <a:latin typeface="Arial"/>
                    <a:ea typeface="+mn-ea"/>
                    <a:cs typeface="+mn-cs"/>
                  </a:rPr>
                  <a:t>Monocromador</a:t>
                </a:r>
                <a:endParaRPr lang="en-US" sz="1800" b="1" i="0" spc="-60" dirty="0">
                  <a:latin typeface="Arial"/>
                  <a:ea typeface="+mn-ea"/>
                  <a:cs typeface="+mn-cs"/>
                </a:endParaRPr>
              </a:p>
            </p:txBody>
          </p:sp>
          <p:sp>
            <p:nvSpPr>
              <p:cNvPr id="27" name="Freeform 24"/>
              <p:cNvSpPr/>
              <p:nvPr/>
            </p:nvSpPr>
            <p:spPr>
              <a:xfrm>
                <a:off x="4441396" y="2128926"/>
                <a:ext cx="1171277" cy="702766"/>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2800" tIns="81543" rIns="81543" bIns="504000" numCol="1" spcCol="1270" anchor="b" anchorCtr="0">
                <a:noAutofit/>
              </a:bodyPr>
              <a:lstStyle/>
              <a:p>
                <a:pPr algn="ctr" defTabSz="713232">
                  <a:lnSpc>
                    <a:spcPct val="90000"/>
                  </a:lnSpc>
                  <a:spcBef>
                    <a:spcPts val="0"/>
                  </a:spcBef>
                  <a:spcAft>
                    <a:spcPts val="756"/>
                  </a:spcAft>
                  <a:buNone/>
                </a:pPr>
                <a:r>
                  <a:rPr lang="en-US" sz="1800" b="1" i="0">
                    <a:latin typeface="Arial"/>
                    <a:ea typeface="+mn-ea"/>
                    <a:cs typeface="+mn-cs"/>
                  </a:rPr>
                  <a:t>Área de</a:t>
                </a:r>
                <a:br>
                  <a:rPr lang="en-US" sz="1800" b="1" i="0">
                    <a:latin typeface="Arial"/>
                    <a:ea typeface="+mn-ea"/>
                    <a:cs typeface="+mn-cs"/>
                  </a:rPr>
                </a:br>
                <a:r>
                  <a:rPr lang="en-US" sz="1800" b="1" i="0">
                    <a:latin typeface="Arial"/>
                    <a:ea typeface="+mn-ea"/>
                    <a:cs typeface="+mn-cs"/>
                  </a:rPr>
                  <a:t>amostra</a:t>
                </a:r>
              </a:p>
            </p:txBody>
          </p:sp>
          <p:sp>
            <p:nvSpPr>
              <p:cNvPr id="28" name="Freeform 26"/>
              <p:cNvSpPr/>
              <p:nvPr/>
            </p:nvSpPr>
            <p:spPr>
              <a:xfrm>
                <a:off x="6081184" y="2128926"/>
                <a:ext cx="1171277" cy="702766"/>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1543" tIns="81543" rIns="81543" bIns="504000" numCol="1" spcCol="1270" anchor="b" anchorCtr="0">
                <a:noAutofit/>
              </a:bodyPr>
              <a:lstStyle/>
              <a:p>
                <a:pPr algn="ctr" defTabSz="713232">
                  <a:lnSpc>
                    <a:spcPct val="90000"/>
                  </a:lnSpc>
                  <a:spcBef>
                    <a:spcPts val="0"/>
                  </a:spcBef>
                  <a:spcAft>
                    <a:spcPts val="756"/>
                  </a:spcAft>
                  <a:buNone/>
                </a:pPr>
                <a:r>
                  <a:rPr lang="en-US" sz="1800" b="1" i="0">
                    <a:latin typeface="Arial"/>
                    <a:ea typeface="+mn-ea"/>
                    <a:cs typeface="+mn-cs"/>
                  </a:rPr>
                  <a:t>Detector</a:t>
                </a:r>
              </a:p>
            </p:txBody>
          </p:sp>
        </p:grpSp>
        <p:sp>
          <p:nvSpPr>
            <p:cNvPr id="22" name="Eingekerbter Richtungspfeil 21"/>
            <p:cNvSpPr/>
            <p:nvPr/>
          </p:nvSpPr>
          <p:spPr>
            <a:xfrm>
              <a:off x="1994190" y="2393702"/>
              <a:ext cx="478110" cy="326002"/>
            </a:xfrm>
            <a:prstGeom prst="chevron">
              <a:avLst>
                <a:gd name="adj" fmla="val 3461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Eingekerbter Richtungspfeil 22"/>
            <p:cNvSpPr/>
            <p:nvPr/>
          </p:nvSpPr>
          <p:spPr>
            <a:xfrm>
              <a:off x="4335517" y="2393702"/>
              <a:ext cx="478110" cy="326002"/>
            </a:xfrm>
            <a:prstGeom prst="chevron">
              <a:avLst>
                <a:gd name="adj" fmla="val 34615"/>
              </a:avLst>
            </a:prstGeom>
            <a:solidFill>
              <a:srgbClr val="7EA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4" name="Eingekerbter Richtungspfeil 23"/>
            <p:cNvSpPr/>
            <p:nvPr/>
          </p:nvSpPr>
          <p:spPr>
            <a:xfrm>
              <a:off x="6676575" y="2393702"/>
              <a:ext cx="478110" cy="326002"/>
            </a:xfrm>
            <a:prstGeom prst="chevron">
              <a:avLst>
                <a:gd name="adj" fmla="val 346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2561488661"/>
      </p:ext>
    </p:extLst>
  </p:cSld>
  <p:clrMapOvr>
    <a:masterClrMapping/>
  </p:clrMapOvr>
</p:sld>
</file>

<file path=ppt/theme/theme1.xml><?xml version="1.0" encoding="utf-8"?>
<a:theme xmlns:a="http://schemas.openxmlformats.org/drawingml/2006/main" name="Agilent 4x3 Format">
  <a:themeElements>
    <a:clrScheme name="AGILENT COLORS">
      <a:dk1>
        <a:srgbClr val="4D4D4D"/>
      </a:dk1>
      <a:lt1>
        <a:srgbClr val="FFFFFF"/>
      </a:lt1>
      <a:dk2>
        <a:srgbClr val="000000"/>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Agilent 4x3 Format" id="{7E0A56F3-5ECE-4B8C-883C-94C3C797F538}" vid="{F11656C5-A8B7-4EAF-BF89-CE52C6756000}"/>
    </a:ext>
  </a:extLst>
</a:theme>
</file>

<file path=ppt/theme/theme2.xml><?xml version="1.0" encoding="utf-8"?>
<a:theme xmlns:a="http://schemas.openxmlformats.org/drawingml/2006/main" name="3_Agilent 4x3 Format">
  <a:themeElements>
    <a:clrScheme name="AGILENT COLORS">
      <a:dk1>
        <a:srgbClr val="4D4D4D"/>
      </a:dk1>
      <a:lt1>
        <a:srgbClr val="FFFFFF"/>
      </a:lt1>
      <a:dk2>
        <a:srgbClr val="000000"/>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Agilent 4x3 Format" id="{7E0A56F3-5ECE-4B8C-883C-94C3C797F538}" vid="{F11656C5-A8B7-4EAF-BF89-CE52C6756000}"/>
    </a:ext>
  </a:extLst>
</a:theme>
</file>

<file path=ppt/theme/theme3.xml><?xml version="1.0" encoding="utf-8"?>
<a:theme xmlns:a="http://schemas.openxmlformats.org/drawingml/2006/main" name="1_Agilent 4x3 Format">
  <a:themeElements>
    <a:clrScheme name="AGILENT COLORS">
      <a:dk1>
        <a:srgbClr val="4D4D4D"/>
      </a:dk1>
      <a:lt1>
        <a:srgbClr val="FFFFFF"/>
      </a:lt1>
      <a:dk2>
        <a:srgbClr val="000000"/>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Agilent 4x3 Format" id="{7E0A56F3-5ECE-4B8C-883C-94C3C797F538}" vid="{F11656C5-A8B7-4EAF-BF89-CE52C6756000}"/>
    </a:ext>
  </a:extLst>
</a:theme>
</file>

<file path=ppt/theme/theme4.xml><?xml version="1.0" encoding="utf-8"?>
<a:theme xmlns:a="http://schemas.openxmlformats.org/drawingml/2006/main" name="2_Agilent 4x3 Format">
  <a:themeElements>
    <a:clrScheme name="AGILENT COLORS">
      <a:dk1>
        <a:srgbClr val="4D4D4D"/>
      </a:dk1>
      <a:lt1>
        <a:srgbClr val="FFFFFF"/>
      </a:lt1>
      <a:dk2>
        <a:srgbClr val="000000"/>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Agilent 4x3 Format" id="{7E0A56F3-5ECE-4B8C-883C-94C3C797F538}" vid="{F11656C5-A8B7-4EAF-BF89-CE52C675600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_xmlsignatures/_rels/origin.sigs.rels><?xml version="1.0" encoding="UTF-8" standalone="yes"?>
<Relationships xmlns="http://schemas.openxmlformats.org/package/2006/relationships"><Relationship Id="rId1" Type="http://schemas.openxmlformats.org/package/2006/relationships/digital-signature/signature" Target="sig1.xml"/></Relationships>
</file>

<file path=_xmlsignatures/sig1.xml><?xml version="1.0" encoding="utf-8"?>
<Signature xmlns="http://www.w3.org/2000/09/xmldsig#" Id="idPackageSignature">
  <SignedInfo>
    <CanonicalizationMethod Algorithm="http://www.w3.org/TR/2001/REC-xml-c14n-20010315"/>
    <SignatureMethod Algorithm="http://www.w3.org/2001/04/xmldsig-more#rsa-sha256"/>
    <Reference Type="http://www.w3.org/2000/09/xmldsig#Object" URI="#idPackageObject">
      <DigestMethod Algorithm="http://www.w3.org/2001/04/xmlenc#sha256"/>
      <DigestValue>kHlXwWTToAzC8v3N+D2Hxkie7dMpPSCehv7CdrN7ukc=</DigestValue>
    </Reference>
    <Reference Type="http://www.w3.org/2000/09/xmldsig#Object" URI="#idOfficeObject">
      <DigestMethod Algorithm="http://www.w3.org/2001/04/xmlenc#sha256"/>
      <DigestValue>9CVFsfsHO89XpKq5MVZS2Z78hHtTswj9aaRDApJXPNQ=</DigestValue>
    </Reference>
    <Reference Type="http://uri.etsi.org/01903#SignedProperties" URI="#idSignedProperties">
      <Transforms>
        <Transform Algorithm="http://www.w3.org/TR/2001/REC-xml-c14n-20010315"/>
      </Transforms>
      <DigestMethod Algorithm="http://www.w3.org/2001/04/xmlenc#sha256"/>
      <DigestValue>vvTDPX2We3enoGjOyx9LFCsWtCUnotf7ZXpH5yxLu4c=</DigestValue>
    </Reference>
  </SignedInfo>
  <SignatureValue>tNxmtSri3tIWvYhg+BR8mmE31xKPcFQyzcQS5bRace4SlvcKKY4DsKyK4+yeeQwWh20ExLg5oDxz
howpu+Z3mWzoQhitJlf9SopOOvmWryRLpdo49rG12I4RJXk0CdBsVyoSLD7sIbrylTEpZcoaAH89
9PTUUFLYbs0X9T6tGt+F/fj0AaheDVMCBN0PgTqgq7ug5N6WpFv+xzif+Z1J1DL8rVHIrgdpJjI3
hKwC3cq6R5JKA0Zmw4DuywnfM4cH7XwAlBxCaQfZPuX+3k0LHVGYcvuV2Adhqs6YLFPYelNnggZv
KDbiO1Ety9+eRdNnzKpCGSUxQGnEtMIk3aNOMg==</SignatureValue>
  <KeyInfo>
    <X509Data>
      <X509Certificate>MIIGMTCCBRmgAwIBAgIQaAEH6EwEudaR3oBVYFmTRzANBgkqhkiG9w0BAQsFADBSMSMwIQYDVQQKExpBZ2lsZW50IFRlY2hub2xvZ2llcywgSW5jLjErMCkGA1UEAxMiQWdpbGVudCBUZWNobm9sb2dpZXMsIEluYy4gQ0EgLSBHMjAeFw0xNjAyMTgwMDAwMDBaFw0xNzAyMTcyMzU5NTlaMIGfMSIwIAYDVQQDDBlhbmRyZWFfemVua2VyQGFnaWxlbnQuY29tMRUwEwYDVQQLDAxFTVAtV0lOLVVTRVIxFjAUBgNVBAsMDU1VTFRJLUFMTE9XRUQxDzANBgNVBAMMBkFORFJFQTEPMA0GA1UEAwwGWkVOS0VSMSgwJgYJKoZIhvcNAQkBFhlhbmRyZWFfemVua2VyQGFnaWxlbnQuY29tMIIBIjANBgkqhkiG9w0BAQEFAAOCAQ8AMIIBCgKCAQEA0OGrYw453PBOZGHQ3EIi7MyriU1SQFzYZ7oSXU84a6olAKRdfoGM2XGgHCRia7EhEttm+uCZMxmunK5vuTRcvpIBg1CHniSzTI28yQwSppLzxfIwT7+wBCAibUbKfyC6NE+YXPSNmA21Jk9kjx5BKJ55/lRjLKxNNFBfRnYKnUzag8R0gBa4KKtWgm4v27ztk//tETXa6W5KhP9yTAJYxKNPNOhAnJXv5WskifENosnA3fr8IA7J5VDugJoPd+twK8r+PdGQgRqtmk0pPvaDahAGEK/iNzE8asaEEnqEXZKtiDQz+CvjdhM2ja5MCfr9XDVR6T2jy7GqcBw3djh06wIDAQABo4ICszCCAq8wDAYDVR0TAQH/BAIwADAOBgNVHQ8BAf8EBAMCA+gwFgYDVR0lAQH/BAwwCgYIKwYBBQUHAwIwHQYDVR0OBBYEFDXY+kCs5JcvS1CQpO9YziYSy3UlMDQGA1UdEQQtMCugKQYKKwYBBAGCNxQCA6AbDBlhbmRyZWFfemVua2VyQGFnaWxlbnQuY29tMF0GA1UdHwRWMFQwUqBQoE6GTGh0dHA6Ly9wa2ktY3JsLnN5bWF1dGguY29tL2NhX2U5ZjRhNjJiOWQ1Yzg4OWQ1NTg2MmViMTVmNjNmZjFhL0xhdGVzdENSTC5jcmwwgfEGCCsGAQUFBwEBBIHkMIHhMCcGCCsGAQUFBzABhhtodHRwOi8vcGtpLW9jc3Auc3ltYXV0aC5jb20wgbUGCCsGAQUFBzAChoGobGRhcDovL2RpcmVjdG9yeS52ZXJpc2lnbi5jb20vQ04lMjAlM0QlMjAlMjJBZ2lsZW50JTIwVGVjaG5vbG9naWVzJTJDJTIwSW5jLiUyMENBJTIwLSUyMEcyJTIyJTJDJTIwTyUyMCUzRCUyMCUyMkFnaWxlbnQlMjBUZWNobm9sb2dpZXMlMkMlMjBJbmMuJTIyP2NBQ2VydGlmaWNhdGU7YmluYXJ5MB8GA1UdIwQYMBaAFKgebzOhmH+x+yaaNHmVgzaOc7D8MCsGCmCGSAGG+EUBEAMEHTAbBhJghkgBhvhFARABAgMJAbD1njYWBTE4NDMxMBsGCSsGAQQBgjcVCgQOMAwwCgYIKwYBBQUHAwIwKQYJKwYBBAGCNxUHBBwwGgYSYIZIAYb4RQEQAQIDCQGw9Z42AgFkAgEBMDkGCmCGSAGG+EUBEAUEKzApAgEAFiRhSFIwY0hNNkx5OXdhMmt0Y21FdWMzbHRZWFYwYUM1amIyMD0wDQYJKoZIhvcNAQELBQADggEBAHXC+D3tMpYqXHucIPfdiVW/Kz13KLiEXp4lds4zXucGDrSHC7RlpxCIeLlptYw0LMX6SHH2veiVNZgogmxKpVEN+YL4mCEzJPP3YQ70640dz0+wNvqu/GXiweLkBMDSTTmhFFSNUnfXMAGICU8uI01vSZZUfj7Ont5F04dYKgbzzSmXfU71UsJZATWFbO1ATzgWESxCpqYmP+ooFJG13o1eBLLbHerxu+YbgyrtOfpoUa3J6ZdULQUuVgE10wWpO8Bszndvilggsode/2QbamEMYu/rHMXqLlkkWV0toFPLjiBxxbq/qqhY5P+ZzkQxM36GF2d7qZoJitrwHmsvyho=</X509Certificate>
    </X509Data>
  </KeyInfo>
  <Object Id="idPackageObject">
    <Manifest>
      <Reference URI="/_rels/.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ZA0yc/xO3JTsFCHnkGRYT0tE9b7806O9EDnxF1WjyYo=</DigestValue>
      </Reference>
      <Reference URI="/ppt/_rels/presentation.xml.rels?ContentType=application/vnd.openxmlformats-package.relationships+xml">
        <Transforms>
          <Transform Algorithm="http://schemas.openxmlformats.org/package/2006/RelationshipTransform">
            <mdssi:RelationshipReference xmlns:mdssi="http://schemas.openxmlformats.org/package/2006/digital-signature" SourceId="rId17"/>
            <mdssi:RelationshipReference xmlns:mdssi="http://schemas.openxmlformats.org/package/2006/digital-signature" SourceId="rId25"/>
            <mdssi:RelationshipReference xmlns:mdssi="http://schemas.openxmlformats.org/package/2006/digital-signature" SourceId="rId33"/>
            <mdssi:RelationshipReference xmlns:mdssi="http://schemas.openxmlformats.org/package/2006/digital-signature" SourceId="rId38"/>
            <mdssi:RelationshipReference xmlns:mdssi="http://schemas.openxmlformats.org/package/2006/digital-signature" SourceId="rId46"/>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20"/>
            <mdssi:RelationshipReference xmlns:mdssi="http://schemas.openxmlformats.org/package/2006/digital-signature" SourceId="rId29"/>
            <mdssi:RelationshipReference xmlns:mdssi="http://schemas.openxmlformats.org/package/2006/digital-signature" SourceId="rId41"/>
            <mdssi:RelationshipReference xmlns:mdssi="http://schemas.openxmlformats.org/package/2006/digital-signature" SourceId="rId54"/>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24"/>
            <mdssi:RelationshipReference xmlns:mdssi="http://schemas.openxmlformats.org/package/2006/digital-signature" SourceId="rId32"/>
            <mdssi:RelationshipReference xmlns:mdssi="http://schemas.openxmlformats.org/package/2006/digital-signature" SourceId="rId37"/>
            <mdssi:RelationshipReference xmlns:mdssi="http://schemas.openxmlformats.org/package/2006/digital-signature" SourceId="rId40"/>
            <mdssi:RelationshipReference xmlns:mdssi="http://schemas.openxmlformats.org/package/2006/digital-signature" SourceId="rId45"/>
            <mdssi:RelationshipReference xmlns:mdssi="http://schemas.openxmlformats.org/package/2006/digital-signature" SourceId="rId53"/>
            <mdssi:RelationshipReference xmlns:mdssi="http://schemas.openxmlformats.org/package/2006/digital-signature" SourceId="rId58"/>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23"/>
            <mdssi:RelationshipReference xmlns:mdssi="http://schemas.openxmlformats.org/package/2006/digital-signature" SourceId="rId28"/>
            <mdssi:RelationshipReference xmlns:mdssi="http://schemas.openxmlformats.org/package/2006/digital-signature" SourceId="rId36"/>
            <mdssi:RelationshipReference xmlns:mdssi="http://schemas.openxmlformats.org/package/2006/digital-signature" SourceId="rId49"/>
            <mdssi:RelationshipReference xmlns:mdssi="http://schemas.openxmlformats.org/package/2006/digital-signature" SourceId="rId57"/>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31"/>
            <mdssi:RelationshipReference xmlns:mdssi="http://schemas.openxmlformats.org/package/2006/digital-signature" SourceId="rId44"/>
            <mdssi:RelationshipReference xmlns:mdssi="http://schemas.openxmlformats.org/package/2006/digital-signature" SourceId="rId52"/>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22"/>
            <mdssi:RelationshipReference xmlns:mdssi="http://schemas.openxmlformats.org/package/2006/digital-signature" SourceId="rId27"/>
            <mdssi:RelationshipReference xmlns:mdssi="http://schemas.openxmlformats.org/package/2006/digital-signature" SourceId="rId30"/>
            <mdssi:RelationshipReference xmlns:mdssi="http://schemas.openxmlformats.org/package/2006/digital-signature" SourceId="rId35"/>
            <mdssi:RelationshipReference xmlns:mdssi="http://schemas.openxmlformats.org/package/2006/digital-signature" SourceId="rId43"/>
            <mdssi:RelationshipReference xmlns:mdssi="http://schemas.openxmlformats.org/package/2006/digital-signature" SourceId="rId48"/>
            <mdssi:RelationshipReference xmlns:mdssi="http://schemas.openxmlformats.org/package/2006/digital-signature" SourceId="rId56"/>
            <mdssi:RelationshipReference xmlns:mdssi="http://schemas.openxmlformats.org/package/2006/digital-signature" SourceId="rId8"/>
            <mdssi:RelationshipReference xmlns:mdssi="http://schemas.openxmlformats.org/package/2006/digital-signature" SourceId="rId51"/>
            <mdssi:RelationshipReference xmlns:mdssi="http://schemas.openxmlformats.org/package/2006/digital-signature" SourceId="rId3"/>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26"/>
            <mdssi:RelationshipReference xmlns:mdssi="http://schemas.openxmlformats.org/package/2006/digital-signature" SourceId="rId39"/>
            <mdssi:RelationshipReference xmlns:mdssi="http://schemas.openxmlformats.org/package/2006/digital-signature" SourceId="rId21"/>
            <mdssi:RelationshipReference xmlns:mdssi="http://schemas.openxmlformats.org/package/2006/digital-signature" SourceId="rId34"/>
            <mdssi:RelationshipReference xmlns:mdssi="http://schemas.openxmlformats.org/package/2006/digital-signature" SourceId="rId42"/>
            <mdssi:RelationshipReference xmlns:mdssi="http://schemas.openxmlformats.org/package/2006/digital-signature" SourceId="rId47"/>
            <mdssi:RelationshipReference xmlns:mdssi="http://schemas.openxmlformats.org/package/2006/digital-signature" SourceId="rId50"/>
            <mdssi:RelationshipReference xmlns:mdssi="http://schemas.openxmlformats.org/package/2006/digital-signature" SourceId="rId55"/>
            <mdssi:RelationshipReference xmlns:mdssi="http://schemas.openxmlformats.org/package/2006/digital-signature" SourceId="rId7"/>
            <mdssi:RelationshipReference xmlns:mdssi="http://schemas.openxmlformats.org/package/2006/digital-signature" SourceId="rId12"/>
          </Transform>
          <Transform Algorithm="http://www.w3.org/TR/2001/REC-xml-c14n-20010315"/>
        </Transforms>
        <DigestMethod Algorithm="http://www.w3.org/2001/04/xmlenc#sha256"/>
        <DigestValue>YJfI2EXwYcdqRuP2SYavJ9G8cAd260odlot2Amp7yw4=</DigestValue>
      </Reference>
      <Reference URI="/ppt/diagrams/colors1.xml?ContentType=application/vnd.openxmlformats-officedocument.drawingml.diagramColors+xml">
        <DigestMethod Algorithm="http://www.w3.org/2001/04/xmlenc#sha256"/>
        <DigestValue>TuebD6Y3SHyKtnHf4lCKS3A+PtOKfXfPUDRuW0NOd5o=</DigestValue>
      </Reference>
      <Reference URI="/ppt/diagrams/data1.xml?ContentType=application/vnd.openxmlformats-officedocument.drawingml.diagramData+xml">
        <DigestMethod Algorithm="http://www.w3.org/2001/04/xmlenc#sha256"/>
        <DigestValue>7saL9fgOTzRdo1xjE406i+PApjYkQ9yOis4GUMJylxA=</DigestValue>
      </Reference>
      <Reference URI="/ppt/diagrams/drawing1.xml?ContentType=application/vnd.ms-office.drawingml.diagramDrawing+xml">
        <DigestMethod Algorithm="http://www.w3.org/2001/04/xmlenc#sha256"/>
        <DigestValue>jpqmJULy0dXK9iZg1AUZ2AF21kTe+aBALPBHRqPBWEE=</DigestValue>
      </Reference>
      <Reference URI="/ppt/diagrams/layout1.xml?ContentType=application/vnd.openxmlformats-officedocument.drawingml.diagramLayout+xml">
        <DigestMethod Algorithm="http://www.w3.org/2001/04/xmlenc#sha256"/>
        <DigestValue>5SdgRtJaQBS2AQguCy/1s1LbEmZKReXwbA6/llsfPlw=</DigestValue>
      </Reference>
      <Reference URI="/ppt/diagrams/quickStyle1.xml?ContentType=application/vnd.openxmlformats-officedocument.drawingml.diagramStyle+xml">
        <DigestMethod Algorithm="http://www.w3.org/2001/04/xmlenc#sha256"/>
        <DigestValue>saop39DBTsIcZ9Rn8cSF01hHGspmNle4fMgdfugRa2w=</DigestValue>
      </Reference>
      <Reference URI="/ppt/drawings/_rels/vmlDrawing1.v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KPfPaaOmFFU92tYHPDDR9ydH+03ydoxJr/QCS00h2Gg=</DigestValue>
      </Reference>
      <Reference URI="/ppt/drawings/vmlDrawing1.vml?ContentType=application/vnd.openxmlformats-officedocument.vmlDrawing">
        <DigestMethod Algorithm="http://www.w3.org/2001/04/xmlenc#sha256"/>
        <DigestValue>mfTYhPP2mL37rBjuwuTFRQatuHnzU5IghguIr4/t+jE=</DigestValue>
      </Reference>
      <Reference URI="/ppt/embeddings/oleObject1.bin?ContentType=application/vnd.openxmlformats-officedocument.oleObject">
        <DigestMethod Algorithm="http://www.w3.org/2001/04/xmlenc#sha256"/>
        <DigestValue>HcDI1zBMF3rQ5009LxAC63c/SxgGhaffa751zMJLAWQ=</DigestValue>
      </Reference>
      <Reference URI="/ppt/embeddings/oleObject2.bin?ContentType=application/vnd.openxmlformats-officedocument.oleObject">
        <DigestMethod Algorithm="http://www.w3.org/2001/04/xmlenc#sha256"/>
        <DigestValue>HcDI1zBMF3rQ5009LxAC63c/SxgGhaffa751zMJLAWQ=</DigestValue>
      </Reference>
      <Reference URI="/ppt/media/image1.png?ContentType=image/png">
        <DigestMethod Algorithm="http://www.w3.org/2001/04/xmlenc#sha256"/>
        <DigestValue>9tl1FF3tdPxfRVIPZfe9G0ZCchYHmrEA4xn85JnF2xQ=</DigestValue>
      </Reference>
      <Reference URI="/ppt/media/image10.jpeg?ContentType=image/jpeg">
        <DigestMethod Algorithm="http://www.w3.org/2001/04/xmlenc#sha256"/>
        <DigestValue>T4FHp2/8rq1yONriGshe0pexz3tXrhCLeqQRZRmqzJM=</DigestValue>
      </Reference>
      <Reference URI="/ppt/media/image11.jpeg?ContentType=image/jpeg">
        <DigestMethod Algorithm="http://www.w3.org/2001/04/xmlenc#sha256"/>
        <DigestValue>Bb+I1aKiBhJH7BZrFlK8JIBRA+psPSbknM0375Mxcmc=</DigestValue>
      </Reference>
      <Reference URI="/ppt/media/image12.png?ContentType=image/png">
        <DigestMethod Algorithm="http://www.w3.org/2001/04/xmlenc#sha256"/>
        <DigestValue>rzo7zFIinhSaISxXsUTRLuGmTJFLyoqJ0dbCt10qTRc=</DigestValue>
      </Reference>
      <Reference URI="/ppt/media/image13.jpeg?ContentType=image/jpeg">
        <DigestMethod Algorithm="http://www.w3.org/2001/04/xmlenc#sha256"/>
        <DigestValue>0kbvNezt3E7+GoiIUauLsGIrXlNCb57AqNFVCtpubWA=</DigestValue>
      </Reference>
      <Reference URI="/ppt/media/image14.jpeg?ContentType=image/jpeg">
        <DigestMethod Algorithm="http://www.w3.org/2001/04/xmlenc#sha256"/>
        <DigestValue>iB4YA95XDPvqMuqyz+VyQLiSwjgk6Lo2drAcjzqNM4Y=</DigestValue>
      </Reference>
      <Reference URI="/ppt/media/image15.jpeg?ContentType=image/jpeg">
        <DigestMethod Algorithm="http://www.w3.org/2001/04/xmlenc#sha256"/>
        <DigestValue>pGDOk8A+ekYrs1zDT1pWqrb8p8A2M9vx5HOHjOtDS1I=</DigestValue>
      </Reference>
      <Reference URI="/ppt/media/image16.jpg?ContentType=image/jpeg">
        <DigestMethod Algorithm="http://www.w3.org/2001/04/xmlenc#sha256"/>
        <DigestValue>gwHRB/KUQ43fg4imsjE2z6K00SSsOxtjm6CCX5StCYg=</DigestValue>
      </Reference>
      <Reference URI="/ppt/media/image17.jpg?ContentType=image/jpeg">
        <DigestMethod Algorithm="http://www.w3.org/2001/04/xmlenc#sha256"/>
        <DigestValue>VjpMNMuurumdK8vdZJjKdyQyidiIkuMhnEhSA79mTbc=</DigestValue>
      </Reference>
      <Reference URI="/ppt/media/image18.jpg?ContentType=image/jpeg">
        <DigestMethod Algorithm="http://www.w3.org/2001/04/xmlenc#sha256"/>
        <DigestValue>jqk+5z8xidO8ckScLf75w76Fmbk0aWIbZXYptBndBxw=</DigestValue>
      </Reference>
      <Reference URI="/ppt/media/image19.png?ContentType=image/png">
        <DigestMethod Algorithm="http://www.w3.org/2001/04/xmlenc#sha256"/>
        <DigestValue>tq3rq/Am/XuhNFOteofhHFKgWxH4fCRNfwhno1Jc6BQ=</DigestValue>
      </Reference>
      <Reference URI="/ppt/media/image2.png?ContentType=image/png">
        <DigestMethod Algorithm="http://www.w3.org/2001/04/xmlenc#sha256"/>
        <DigestValue>PtzfqvQ5cKNjMt7HaWQ5j4ucrIDLJVEOwnmu9RWaNDk=</DigestValue>
      </Reference>
      <Reference URI="/ppt/media/image20.jpg?ContentType=image/jpeg">
        <DigestMethod Algorithm="http://www.w3.org/2001/04/xmlenc#sha256"/>
        <DigestValue>+yl+NIT4bu6kpT+mrPEXlmar09ZR2Ea9qhnmnqDHNIM=</DigestValue>
      </Reference>
      <Reference URI="/ppt/media/image21.jpg?ContentType=image/jpeg">
        <DigestMethod Algorithm="http://www.w3.org/2001/04/xmlenc#sha256"/>
        <DigestValue>x7Dtlo1SP0BVXOo8Vag8K7t7kdJGOw7u+61XEnl1Xi4=</DigestValue>
      </Reference>
      <Reference URI="/ppt/media/image22.jpg?ContentType=image/jpeg">
        <DigestMethod Algorithm="http://www.w3.org/2001/04/xmlenc#sha256"/>
        <DigestValue>tef14K2dTUglrpoThcwGnIF2mTJs7kiLjNUG3wQYBrI=</DigestValue>
      </Reference>
      <Reference URI="/ppt/media/image23.jpg?ContentType=image/jpeg">
        <DigestMethod Algorithm="http://www.w3.org/2001/04/xmlenc#sha256"/>
        <DigestValue>irs2cFtTWRjGGKUh1jrr8vV2C3ieKD8YZM5zwWV8JWk=</DigestValue>
      </Reference>
      <Reference URI="/ppt/media/image24.jpg?ContentType=image/jpeg">
        <DigestMethod Algorithm="http://www.w3.org/2001/04/xmlenc#sha256"/>
        <DigestValue>fkiEmAEchApbdzicwc3X2dWg5pu4K8CZ7syCMe3z/5c=</DigestValue>
      </Reference>
      <Reference URI="/ppt/media/image25.tmp?ContentType=image/png">
        <DigestMethod Algorithm="http://www.w3.org/2001/04/xmlenc#sha256"/>
        <DigestValue>laDDHVSvYoBn3cYD5tElxc9BjxHIn8IiB/888ouLXA8=</DigestValue>
      </Reference>
      <Reference URI="/ppt/media/image26.png?ContentType=image/png">
        <DigestMethod Algorithm="http://www.w3.org/2001/04/xmlenc#sha256"/>
        <DigestValue>fDz7LgycHwcvKOCmTK2zv1NpBJopR9GOwtXVkysdtXY=</DigestValue>
      </Reference>
      <Reference URI="/ppt/media/image27.jpg?ContentType=image/jpeg">
        <DigestMethod Algorithm="http://www.w3.org/2001/04/xmlenc#sha256"/>
        <DigestValue>7qbHkk9aC5waayAcCW/+g+TNUcn1qU6heUJAHC9DYxM=</DigestValue>
      </Reference>
      <Reference URI="/ppt/media/image28.jpeg?ContentType=image/jpeg">
        <DigestMethod Algorithm="http://www.w3.org/2001/04/xmlenc#sha256"/>
        <DigestValue>0gP4ki9pOETcqo1QKNJ/bSh2WKhqJQfrXZjzjHrjEKk=</DigestValue>
      </Reference>
      <Reference URI="/ppt/media/image29.tiff?ContentType=image/tiff">
        <DigestMethod Algorithm="http://www.w3.org/2001/04/xmlenc#sha256"/>
        <DigestValue>lNO/0H7d2FcAkq8QATzhkGTtl+k0LdUNZcQRgVho6XA=</DigestValue>
      </Reference>
      <Reference URI="/ppt/media/image3.png?ContentType=image/png">
        <DigestMethod Algorithm="http://www.w3.org/2001/04/xmlenc#sha256"/>
        <DigestValue>pXLoCaqvsKEMyHErISyUqqn+hFDKfVBdL9zPgtlA9nY=</DigestValue>
      </Reference>
      <Reference URI="/ppt/media/image30.png?ContentType=image/png">
        <DigestMethod Algorithm="http://www.w3.org/2001/04/xmlenc#sha256"/>
        <DigestValue>wMW/lnfEbiHmx1aP6y5sVu8KG579naDaAV7RyNqhRto=</DigestValue>
      </Reference>
      <Reference URI="/ppt/media/image31.png?ContentType=image/png">
        <DigestMethod Algorithm="http://www.w3.org/2001/04/xmlenc#sha256"/>
        <DigestValue>lljE9sMxArOKCsTtWSPR5a/iSt3BJBR6Rr8dw+RCznk=</DigestValue>
      </Reference>
      <Reference URI="/ppt/media/image32.jpg?ContentType=image/jpeg">
        <DigestMethod Algorithm="http://www.w3.org/2001/04/xmlenc#sha256"/>
        <DigestValue>xSTfidPRWx9+7qsqNuljO89Gc9iuVmW1CoaBW2/rYDc=</DigestValue>
      </Reference>
      <Reference URI="/ppt/media/image33.png?ContentType=image/png">
        <DigestMethod Algorithm="http://www.w3.org/2001/04/xmlenc#sha256"/>
        <DigestValue>Tc70VsJSnkb4g5fV5UXVrSzOh18JBuf2PfOYgkuo//4=</DigestValue>
      </Reference>
      <Reference URI="/ppt/media/image34.png?ContentType=image/png">
        <DigestMethod Algorithm="http://www.w3.org/2001/04/xmlenc#sha256"/>
        <DigestValue>THlgAKh8Vyv1CyPM/rpTxSq5RvCZG7LwOfaJplzaUkc=</DigestValue>
      </Reference>
      <Reference URI="/ppt/media/image35.wmf?ContentType=image/x-wmf">
        <DigestMethod Algorithm="http://www.w3.org/2001/04/xmlenc#sha256"/>
        <DigestValue>EWdGUyTk2RJ9t1vtUg/2FppXm5FDP1hqbl0LnxTYrEU=</DigestValue>
      </Reference>
      <Reference URI="/ppt/media/image36.wmf?ContentType=image/x-wmf">
        <DigestMethod Algorithm="http://www.w3.org/2001/04/xmlenc#sha256"/>
        <DigestValue>wJP7sswBNXDoeWPLODAwdFw2HwNhozzib3Lro9jKFMs=</DigestValue>
      </Reference>
      <Reference URI="/ppt/media/image37.png?ContentType=image/png">
        <DigestMethod Algorithm="http://www.w3.org/2001/04/xmlenc#sha256"/>
        <DigestValue>OlMRZXF0xRRh9JKmMcsaYdhGwFZNdxQfIH4/bs9LfQM=</DigestValue>
      </Reference>
      <Reference URI="/ppt/media/image38.jpeg?ContentType=image/jpeg">
        <DigestMethod Algorithm="http://www.w3.org/2001/04/xmlenc#sha256"/>
        <DigestValue>HITkEb21UuApL8PQKZRC6zxic5OlhrfbEQAWvNEgyds=</DigestValue>
      </Reference>
      <Reference URI="/ppt/media/image39.png?ContentType=image/png">
        <DigestMethod Algorithm="http://www.w3.org/2001/04/xmlenc#sha256"/>
        <DigestValue>E0Mo7F16jmKPMazz3OpilAqf2y7uiUdO+kciTt/8SIg=</DigestValue>
      </Reference>
      <Reference URI="/ppt/media/image4.png?ContentType=image/png">
        <DigestMethod Algorithm="http://www.w3.org/2001/04/xmlenc#sha256"/>
        <DigestValue>qXu96VPrBZkRjpSO81FUADQZYGIL0+Z+ee9xAKq82F4=</DigestValue>
      </Reference>
      <Reference URI="/ppt/media/image40.tmp?ContentType=image/png">
        <DigestMethod Algorithm="http://www.w3.org/2001/04/xmlenc#sha256"/>
        <DigestValue>uq9m7ui3001oX7YLElxzCo/of2twAXe7RxPOM4KCY2s=</DigestValue>
      </Reference>
      <Reference URI="/ppt/media/image41.png?ContentType=image/png">
        <DigestMethod Algorithm="http://www.w3.org/2001/04/xmlenc#sha256"/>
        <DigestValue>3yvohlmqrQ3/1dO+VP5rTOqyEHx4jBe4UXrXWwfWhWA=</DigestValue>
      </Reference>
      <Reference URI="/ppt/media/image42.png?ContentType=image/png">
        <DigestMethod Algorithm="http://www.w3.org/2001/04/xmlenc#sha256"/>
        <DigestValue>i+NXUeL7Jz5WK4J/zOEdFcx8bCLBUWKx3UVDBvsEQOA=</DigestValue>
      </Reference>
      <Reference URI="/ppt/media/image43.png?ContentType=image/png">
        <DigestMethod Algorithm="http://www.w3.org/2001/04/xmlenc#sha256"/>
        <DigestValue>WXt+MmVMhF9pAwH70wv4DUmD5B6pMDocw7P0ydnO0BQ=</DigestValue>
      </Reference>
      <Reference URI="/ppt/media/image44.png?ContentType=image/png">
        <DigestMethod Algorithm="http://www.w3.org/2001/04/xmlenc#sha256"/>
        <DigestValue>cHVn2VAlgdeAI3VxG8oj9tYsh9UqmOf/dkn4AiVgZQY=</DigestValue>
      </Reference>
      <Reference URI="/ppt/media/image45.png?ContentType=image/png">
        <DigestMethod Algorithm="http://www.w3.org/2001/04/xmlenc#sha256"/>
        <DigestValue>ZoNvJepTXMQq2eFElFcgdklQPwCHgpMaHlJetKKVPck=</DigestValue>
      </Reference>
      <Reference URI="/ppt/media/image46.png?ContentType=image/png">
        <DigestMethod Algorithm="http://www.w3.org/2001/04/xmlenc#sha256"/>
        <DigestValue>KsEvA+TLgfLhtPhE94z5eP105QPi5MHL+PXPopPOrVw=</DigestValue>
      </Reference>
      <Reference URI="/ppt/media/image47.png?ContentType=image/png">
        <DigestMethod Algorithm="http://www.w3.org/2001/04/xmlenc#sha256"/>
        <DigestValue>UQ1+7vSYHUJKQFFKf7ZAAkJphHQ6Bm+/DW8UGCPfDxA=</DigestValue>
      </Reference>
      <Reference URI="/ppt/media/image48.tmp?ContentType=image/png">
        <DigestMethod Algorithm="http://www.w3.org/2001/04/xmlenc#sha256"/>
        <DigestValue>s4WIatCux8rKhAG4WjiTj1Lqnj3THNNxZbHO+hz0GJg=</DigestValue>
      </Reference>
      <Reference URI="/ppt/media/image5.jpeg?ContentType=image/jpeg">
        <DigestMethod Algorithm="http://www.w3.org/2001/04/xmlenc#sha256"/>
        <DigestValue>a4roJEYvE33OjtIPbVzV20HVZO/GenEVNJk2kkf6xMM=</DigestValue>
      </Reference>
      <Reference URI="/ppt/media/image6.png?ContentType=image/png">
        <DigestMethod Algorithm="http://www.w3.org/2001/04/xmlenc#sha256"/>
        <DigestValue>75DgCw0+XE6HA6j4ox++T8h6sDzSHd8ofphIxgvtzS0=</DigestValue>
      </Reference>
      <Reference URI="/ppt/media/image7.png?ContentType=image/png">
        <DigestMethod Algorithm="http://www.w3.org/2001/04/xmlenc#sha256"/>
        <DigestValue>Xz2Huv5wHixwd/lpzRTPlBkvtagmzcL+LPZW1EFOsZs=</DigestValue>
      </Reference>
      <Reference URI="/ppt/media/image8.png?ContentType=image/png">
        <DigestMethod Algorithm="http://www.w3.org/2001/04/xmlenc#sha256"/>
        <DigestValue>HgvB3wrhRr/St8pbqncsUJnTbBPjmN/K6cdYhuYpios=</DigestValue>
      </Reference>
      <Reference URI="/ppt/media/image9.jpeg?ContentType=image/jpeg">
        <DigestMethod Algorithm="http://www.w3.org/2001/04/xmlenc#sha256"/>
        <DigestValue>8JUsO3jhJUe3VZVg7g8wp4E3UBe0h1dVlzdXGlG+Bgs=</DigestValue>
      </Reference>
      <Reference URI="/ppt/notesMasters/_rels/notesMaster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kmAFgIoEAiQBfYzkeRtefekxi67LW++jgzGcOi/BwKo=</DigestValue>
      </Reference>
      <Reference URI="/ppt/notesMasters/notesMaster1.xml?ContentType=application/vnd.openxmlformats-officedocument.presentationml.notesMaster+xml">
        <DigestMethod Algorithm="http://www.w3.org/2001/04/xmlenc#sha256"/>
        <DigestValue>4nk8iyGmQdiL5f6AoCgirWPRFJBs30VkKY/X8PC9Sgo=</DigestValue>
      </Reference>
      <Reference URI="/ppt/notesSlides/_rels/notesSlide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EeS/XBqpLAllF55eGQWaUomRkiQmZbvjHd/xP4rD1Jg=</DigestValue>
      </Reference>
      <Reference URI="/ppt/notesSlides/_rels/notesSlide10.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t4SrMhMGRArfvjxb5hkqoXSGY/GrV7viGGNv3Y3DvzA=</DigestValue>
      </Reference>
      <Reference URI="/ppt/notesSlides/_rels/notesSlide1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LJD9r9ApfNJxBHgU6wW19C3I+pz+O9CG3OLlv5yKNCA=</DigestValue>
      </Reference>
      <Reference URI="/ppt/notesSlides/_rels/notesSlide1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MtZtQSBebPm6D6W+ToEUhPQ2i5YEmsBx/1d5A5K47/A=</DigestValue>
      </Reference>
      <Reference URI="/ppt/notesSlides/_rels/notesSlide1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5ml6lPEfIXKvIooNILmulborvv6c8/pTdR+GFfG2gyM=</DigestValue>
      </Reference>
      <Reference URI="/ppt/notesSlides/_rels/notesSlide1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VLNaV+o50gKe0P8OXoiV/yuPNjkOUq1P2pyCC1Esrx4=</DigestValue>
      </Reference>
      <Reference URI="/ppt/notesSlides/_rels/notesSlide1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mUGCtgSVj6b7Yos8oVJ3z2wQZIq9nWG+dUNxGmSKwQI=</DigestValue>
      </Reference>
      <Reference URI="/ppt/notesSlides/_rels/notesSlide1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07i/d5H+TMjpFUtOZ/iIQpNGCMBVMmmn0IlYjlcaDUU=</DigestValue>
      </Reference>
      <Reference URI="/ppt/notesSlides/_rels/notesSlide1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3Vu5lrpp3Q5f39dXJxCFCbwRWfIoL59w8wNTMNWxeUo=</DigestValue>
      </Reference>
      <Reference URI="/ppt/notesSlides/_rels/notesSlide1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qAhTmNYwx+xyN/dLaEnpwBTY9AcU4mu8++Nzi6LHk1s=</DigestValue>
      </Reference>
      <Reference URI="/ppt/notesSlides/_rels/notesSlide1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YzaJgsaDgvGhRaFSb1E695U4ltDTfniBUm7Gddzjibo=</DigestValue>
      </Reference>
      <Reference URI="/ppt/notesSlides/_rels/notesSlide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4LhxDTPvfXb9ydVFieuQdFYk+yT9fHUWrCKWprtpvCY=</DigestValue>
      </Reference>
      <Reference URI="/ppt/notesSlides/_rels/notesSlide2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TBfn2h3Vn35SKPsDVnRgGPHEQMcPhXmGFa99ta03Y18=</DigestValue>
      </Reference>
      <Reference URI="/ppt/notesSlides/_rels/notesSlide2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ihQ5+dt5OgH17TLYuLPbLMQBxOLXhES5/k4M9Hvj6Bs=</DigestValue>
      </Reference>
      <Reference URI="/ppt/notesSlides/_rels/notesSlide2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obFBTCb2NB7OwPiwEKSRyXTjRUCdV3fdwlW20G5Dc6A=</DigestValue>
      </Reference>
      <Reference URI="/ppt/notesSlides/_rels/notesSlide2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59/QlG4BApfFQsDhnWqTssSirjBCTRsXzfuSC5EL4Fc=</DigestValue>
      </Reference>
      <Reference URI="/ppt/notesSlides/_rels/notesSlide2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ERoXCVgJoyK9NbTaKKj3j3lsJjOewjQj0Hpaq3mW1lc=</DigestValue>
      </Reference>
      <Reference URI="/ppt/notesSlides/_rels/notesSlide2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jFniGvVtA0NSLNI24q2r1LBr6WcXEvqP9rRbsxiSG+M=</DigestValue>
      </Reference>
      <Reference URI="/ppt/notesSlides/_rels/notesSlide2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1BPyxV6TIsv5NtdZK1om2m/RRp1hV/nvbBALZDOKFX8=</DigestValue>
      </Reference>
      <Reference URI="/ppt/notesSlides/_rels/notesSlide2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D8tyBQjvU+Q5thsQmy3m+/ofh38IpbSB5zSCD0wa9Zk=</DigestValue>
      </Reference>
      <Reference URI="/ppt/notesSlides/_rels/notesSlide2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yhjGUjt8ajV5Zd6z9pbrpn4/WE7rgXZzOyPe5QYJOro=</DigestValue>
      </Reference>
      <Reference URI="/ppt/notesSlides/_rels/notesSlide2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i+FrAvxhHT3cCNFbBxD2H3L57k+hxd67gErQe5vuJ6U=</DigestValue>
      </Reference>
      <Reference URI="/ppt/notesSlides/_rels/notesSlide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9wTHvE6ZN/xvJrAG6D1pCq6vnFSQ4LhGR6Qfw5OsLF8=</DigestValue>
      </Reference>
      <Reference URI="/ppt/notesSlides/_rels/notesSlide30.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s8g/ZC/uqsf/IBoj9/VN+fZUAehwA6omrEUOQxhQkkY=</DigestValue>
      </Reference>
      <Reference URI="/ppt/notesSlides/_rels/notesSlide3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WFHvhRmtKCpfkeSadLvgekzdbahW5E/SVw/MPVz6XAA=</DigestValue>
      </Reference>
      <Reference URI="/ppt/notesSlides/_rels/notesSlide3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HWwDitQWX70j1vQnQqYdij8ask0bnJI7tuLDmUCfi8A=</DigestValue>
      </Reference>
      <Reference URI="/ppt/notesSlides/_rels/notesSlide3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Ed3zPeNuVzXRESxzUwE4OP9OiSL7CIOf9qEZcaoISDI=</DigestValue>
      </Reference>
      <Reference URI="/ppt/notesSlides/_rels/notesSlide3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K8CBxbUk1rzqa+qGzaG/pC/vD6OYoHFddWgtAEYLUvI=</DigestValue>
      </Reference>
      <Reference URI="/ppt/notesSlides/_rels/notesSlide3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JkOTx8rEbTf4amXHbGeDgjs7ThzFF2NE0SPhhICOReM=</DigestValue>
      </Reference>
      <Reference URI="/ppt/notesSlides/_rels/notesSlide3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3novJ6RzGL85r+Sv0MeK1UstLTf1YgtwO6uO0oo2IxE=</DigestValue>
      </Reference>
      <Reference URI="/ppt/notesSlides/_rels/notesSlide3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SXAkKH4hgURF+WiDDYG+gZIT4i+8uD3FdBtOsJDkCM8=</DigestValue>
      </Reference>
      <Reference URI="/ppt/notesSlides/_rels/notesSlide3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uOaSJRB1jjT+i+F9KxMPbz1D1on/rXtJlQB1bcaEozI=</DigestValue>
      </Reference>
      <Reference URI="/ppt/notesSlides/_rels/notesSlide3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javtiH6T+hCupy0nvBvmAsiIoilreUi6nwwdzXDmbp4=</DigestValue>
      </Reference>
      <Reference URI="/ppt/notesSlides/_rels/notesSlide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AgAgNVMcvWd5J7b5DC+SX7VqNVGiqM5+3R55bsMMkm4=</DigestValue>
      </Reference>
      <Reference URI="/ppt/notesSlides/_rels/notesSlide4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OAaZjeKJu+NKNk1c3A0b2h5fGgnvBjT9f4NhmxvDIlQ=</DigestValue>
      </Reference>
      <Reference URI="/ppt/notesSlides/_rels/notesSlide4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E+aEJEwVtGngS4V9niqd7KMU6STL7ffboyK8v2Gi2TE=</DigestValue>
      </Reference>
      <Reference URI="/ppt/notesSlides/_rels/notesSlide4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AqTp1MGIonogtT/q8TvbhiIe7kh93rwZKU2Hsc0BOSU=</DigestValue>
      </Reference>
      <Reference URI="/ppt/notesSlides/_rels/notesSlide4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vlr//nh5BtCUA7clENSm3vgzgOYZNeRG2nepOLezqhE=</DigestValue>
      </Reference>
      <Reference URI="/ppt/notesSlides/_rels/notesSlide4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J+WUh7aFqOfQyWrAmNhZqjM/4tkZs9AXVN05Sfu6HpA=</DigestValue>
      </Reference>
      <Reference URI="/ppt/notesSlides/_rels/notesSlide4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rriP3iWwdCKEWoHMc8TCZfA01xneeJNEWhyAjP1uuOg=</DigestValue>
      </Reference>
      <Reference URI="/ppt/notesSlides/_rels/notesSlide4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+TOXbqeaxcQiCPxQnpsRGlqz28JZJ3eNi3XBRXc/T7w=</DigestValue>
      </Reference>
      <Reference URI="/ppt/notesSlides/_rels/notesSlide4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cbrUUvika9gWINLynlrLApo6ZISHi/KX5BbDO8wdzGc=</DigestValue>
      </Reference>
      <Reference URI="/ppt/notesSlides/_rels/notesSlide4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yha15IqBoonhEX2Gd1QytflQ07cvEWUZnThQd8MUE+k=</DigestValue>
      </Reference>
      <Reference URI="/ppt/notesSlides/_rels/notesSlide4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CIL0dELDC7D4QY1HRqMteTpXoSEXER5zc3hvMaG39kk=</DigestValue>
      </Reference>
      <Reference URI="/ppt/notesSlides/_rels/notesSlide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Qbx2/kUayG2sCMVMUwisSjX4qdyqAkLD84NiRqLoxLo=</DigestValue>
      </Reference>
      <Reference URI="/ppt/notesSlides/_rels/notesSlide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YK8FxVa1xWFgO62UR8D0Bkb7JpzP+2+6Tgu117aVP8Q=</DigestValue>
      </Reference>
      <Reference URI="/ppt/notesSlides/_rels/notesSlide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Jlylh7j4/cTmIDMP3aOpMgUeDyTZLdst5XVax+AWNWI=</DigestValue>
      </Reference>
      <Reference URI="/ppt/notesSlides/_rels/notesSlide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QnksgCoEn+kNlfsDtZNCvnOpdRQA8EFa433/xc5jmhU=</DigestValue>
      </Reference>
      <Reference URI="/ppt/notesSlides/_rels/notesSlide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vxrj2MU/FQYGDSpoOIJiD+wrhH3ySJct3C+lC2ORnNk=</DigestValue>
      </Reference>
      <Reference URI="/ppt/notesSlides/notesSlide1.xml?ContentType=application/vnd.openxmlformats-officedocument.presentationml.notesSlide+xml">
        <DigestMethod Algorithm="http://www.w3.org/2001/04/xmlenc#sha256"/>
        <DigestValue>7ma68DMEHjRgbN7cDZMoOroY8OSqFgOfEo7gz6qso3E=</DigestValue>
      </Reference>
      <Reference URI="/ppt/notesSlides/notesSlide10.xml?ContentType=application/vnd.openxmlformats-officedocument.presentationml.notesSlide+xml">
        <DigestMethod Algorithm="http://www.w3.org/2001/04/xmlenc#sha256"/>
        <DigestValue>45S6jGiDTAVGl8O6kurd0riQsRu6NPacd6Waigvtnrg=</DigestValue>
      </Reference>
      <Reference URI="/ppt/notesSlides/notesSlide11.xml?ContentType=application/vnd.openxmlformats-officedocument.presentationml.notesSlide+xml">
        <DigestMethod Algorithm="http://www.w3.org/2001/04/xmlenc#sha256"/>
        <DigestValue>onvHCeeJuQS4xIWylJOePi1iv02bOvziLJQCQUjL9B4=</DigestValue>
      </Reference>
      <Reference URI="/ppt/notesSlides/notesSlide12.xml?ContentType=application/vnd.openxmlformats-officedocument.presentationml.notesSlide+xml">
        <DigestMethod Algorithm="http://www.w3.org/2001/04/xmlenc#sha256"/>
        <DigestValue>eZy+u3AZwccjAAupAl6dRoh8h8BhI4eULHx8QK7nMIg=</DigestValue>
      </Reference>
      <Reference URI="/ppt/notesSlides/notesSlide13.xml?ContentType=application/vnd.openxmlformats-officedocument.presentationml.notesSlide+xml">
        <DigestMethod Algorithm="http://www.w3.org/2001/04/xmlenc#sha256"/>
        <DigestValue>UPHosDWEk+DJbbgkATLg7AuC75ulBCjnDU8c6Nl7nQk=</DigestValue>
      </Reference>
      <Reference URI="/ppt/notesSlides/notesSlide14.xml?ContentType=application/vnd.openxmlformats-officedocument.presentationml.notesSlide+xml">
        <DigestMethod Algorithm="http://www.w3.org/2001/04/xmlenc#sha256"/>
        <DigestValue>OeaHQdDKyQSvI4FMj4qX7t1iempN1m8aD683ANwfZsU=</DigestValue>
      </Reference>
      <Reference URI="/ppt/notesSlides/notesSlide15.xml?ContentType=application/vnd.openxmlformats-officedocument.presentationml.notesSlide+xml">
        <DigestMethod Algorithm="http://www.w3.org/2001/04/xmlenc#sha256"/>
        <DigestValue>eNeZcrY3VfkKbs15bPiMSnQJOFXTUcymw3sL8Cw1UO0=</DigestValue>
      </Reference>
      <Reference URI="/ppt/notesSlides/notesSlide16.xml?ContentType=application/vnd.openxmlformats-officedocument.presentationml.notesSlide+xml">
        <DigestMethod Algorithm="http://www.w3.org/2001/04/xmlenc#sha256"/>
        <DigestValue>iJfL2QReFtNdB2tSl4uYoGXBSS/ysgsLB5BAcbUirGc=</DigestValue>
      </Reference>
      <Reference URI="/ppt/notesSlides/notesSlide17.xml?ContentType=application/vnd.openxmlformats-officedocument.presentationml.notesSlide+xml">
        <DigestMethod Algorithm="http://www.w3.org/2001/04/xmlenc#sha256"/>
        <DigestValue>SqlQVxTXp56EN7tRIMEAwNyflLVVGBiP0BLmUn0pFKw=</DigestValue>
      </Reference>
      <Reference URI="/ppt/notesSlides/notesSlide18.xml?ContentType=application/vnd.openxmlformats-officedocument.presentationml.notesSlide+xml">
        <DigestMethod Algorithm="http://www.w3.org/2001/04/xmlenc#sha256"/>
        <DigestValue>1T2fsZdsNB3B0M9Olxv9CTknupagAFjyaEjdvOglykQ=</DigestValue>
      </Reference>
      <Reference URI="/ppt/notesSlides/notesSlide19.xml?ContentType=application/vnd.openxmlformats-officedocument.presentationml.notesSlide+xml">
        <DigestMethod Algorithm="http://www.w3.org/2001/04/xmlenc#sha256"/>
        <DigestValue>uSy4neMVr23ud6OgRyM0CQpHg2agCFXhskk0lfFB8aQ=</DigestValue>
      </Reference>
      <Reference URI="/ppt/notesSlides/notesSlide2.xml?ContentType=application/vnd.openxmlformats-officedocument.presentationml.notesSlide+xml">
        <DigestMethod Algorithm="http://www.w3.org/2001/04/xmlenc#sha256"/>
        <DigestValue>aAO9fWNCQVGlpfuB5dUpmAwWRfsmLKprM1AouL75Vxo=</DigestValue>
      </Reference>
      <Reference URI="/ppt/notesSlides/notesSlide20.xml?ContentType=application/vnd.openxmlformats-officedocument.presentationml.notesSlide+xml">
        <DigestMethod Algorithm="http://www.w3.org/2001/04/xmlenc#sha256"/>
        <DigestValue>pmh7qNBh2aJ9QhvNHxB2t6cg9PJ5T+i4TJECNxLS8eQ=</DigestValue>
      </Reference>
      <Reference URI="/ppt/notesSlides/notesSlide21.xml?ContentType=application/vnd.openxmlformats-officedocument.presentationml.notesSlide+xml">
        <DigestMethod Algorithm="http://www.w3.org/2001/04/xmlenc#sha256"/>
        <DigestValue>QDxAbHE1fR5NPq/H6cn85ipAISuKi3vQQB5flFEIxXo=</DigestValue>
      </Reference>
      <Reference URI="/ppt/notesSlides/notesSlide22.xml?ContentType=application/vnd.openxmlformats-officedocument.presentationml.notesSlide+xml">
        <DigestMethod Algorithm="http://www.w3.org/2001/04/xmlenc#sha256"/>
        <DigestValue>ywOeH7zUB68Gt3obx+FLTCMyfrWL/siDgXekBijDtf8=</DigestValue>
      </Reference>
      <Reference URI="/ppt/notesSlides/notesSlide23.xml?ContentType=application/vnd.openxmlformats-officedocument.presentationml.notesSlide+xml">
        <DigestMethod Algorithm="http://www.w3.org/2001/04/xmlenc#sha256"/>
        <DigestValue>gpps4EDmShDI49l2YOw85zHdv7nRgY7fjMs7WEc9dao=</DigestValue>
      </Reference>
      <Reference URI="/ppt/notesSlides/notesSlide24.xml?ContentType=application/vnd.openxmlformats-officedocument.presentationml.notesSlide+xml">
        <DigestMethod Algorithm="http://www.w3.org/2001/04/xmlenc#sha256"/>
        <DigestValue>QjBXYGcwEVk6kCWns+HQTd1RhGhMpRJ1K1+/6emgTnA=</DigestValue>
      </Reference>
      <Reference URI="/ppt/notesSlides/notesSlide25.xml?ContentType=application/vnd.openxmlformats-officedocument.presentationml.notesSlide+xml">
        <DigestMethod Algorithm="http://www.w3.org/2001/04/xmlenc#sha256"/>
        <DigestValue>hSXSunNq+eB/vS4gcqActHHKmf9awkQ8wv+fvuLil5k=</DigestValue>
      </Reference>
      <Reference URI="/ppt/notesSlides/notesSlide26.xml?ContentType=application/vnd.openxmlformats-officedocument.presentationml.notesSlide+xml">
        <DigestMethod Algorithm="http://www.w3.org/2001/04/xmlenc#sha256"/>
        <DigestValue>ccj+OLqUlyBbv6VJVrWZMfb1n6WQC27oVy+KQzCqHFs=</DigestValue>
      </Reference>
      <Reference URI="/ppt/notesSlides/notesSlide27.xml?ContentType=application/vnd.openxmlformats-officedocument.presentationml.notesSlide+xml">
        <DigestMethod Algorithm="http://www.w3.org/2001/04/xmlenc#sha256"/>
        <DigestValue>Eo7bM8xt8Jm4LaapESFaUTwkS44AYO4PBMyzqT8l6Kg=</DigestValue>
      </Reference>
      <Reference URI="/ppt/notesSlides/notesSlide28.xml?ContentType=application/vnd.openxmlformats-officedocument.presentationml.notesSlide+xml">
        <DigestMethod Algorithm="http://www.w3.org/2001/04/xmlenc#sha256"/>
        <DigestValue>KIF9xxTsSCS+HaOonIkU6AIjvJZZnlg1fX3xT3m4eIw=</DigestValue>
      </Reference>
      <Reference URI="/ppt/notesSlides/notesSlide29.xml?ContentType=application/vnd.openxmlformats-officedocument.presentationml.notesSlide+xml">
        <DigestMethod Algorithm="http://www.w3.org/2001/04/xmlenc#sha256"/>
        <DigestValue>zrYH6NeVt31Q47bywP9UCXw2biZ4fq7QogBNd0FAW3M=</DigestValue>
      </Reference>
      <Reference URI="/ppt/notesSlides/notesSlide3.xml?ContentType=application/vnd.openxmlformats-officedocument.presentationml.notesSlide+xml">
        <DigestMethod Algorithm="http://www.w3.org/2001/04/xmlenc#sha256"/>
        <DigestValue>bm3QRHfB2lAsLCaLC6wyz+ffQvGJpfWM+Vw9gsx3GdM=</DigestValue>
      </Reference>
      <Reference URI="/ppt/notesSlides/notesSlide30.xml?ContentType=application/vnd.openxmlformats-officedocument.presentationml.notesSlide+xml">
        <DigestMethod Algorithm="http://www.w3.org/2001/04/xmlenc#sha256"/>
        <DigestValue>3f8hCD/C5B6C8LwdYmCRO26/wt9Avvhk+PGQPGOHTGg=</DigestValue>
      </Reference>
      <Reference URI="/ppt/notesSlides/notesSlide31.xml?ContentType=application/vnd.openxmlformats-officedocument.presentationml.notesSlide+xml">
        <DigestMethod Algorithm="http://www.w3.org/2001/04/xmlenc#sha256"/>
        <DigestValue>kRElscRI92OmWK58sCJbTmEHa4QGVE2TaSpzIXu51NU=</DigestValue>
      </Reference>
      <Reference URI="/ppt/notesSlides/notesSlide32.xml?ContentType=application/vnd.openxmlformats-officedocument.presentationml.notesSlide+xml">
        <DigestMethod Algorithm="http://www.w3.org/2001/04/xmlenc#sha256"/>
        <DigestValue>WwDBYiZL2dX5Um4g9bfUWvQKa9qLV7r39QcUXNRnGos=</DigestValue>
      </Reference>
      <Reference URI="/ppt/notesSlides/notesSlide33.xml?ContentType=application/vnd.openxmlformats-officedocument.presentationml.notesSlide+xml">
        <DigestMethod Algorithm="http://www.w3.org/2001/04/xmlenc#sha256"/>
        <DigestValue>AJflh7yG+FvzgojFVhUidvwRWchKxFqR2urb1SJtNJg=</DigestValue>
      </Reference>
      <Reference URI="/ppt/notesSlides/notesSlide34.xml?ContentType=application/vnd.openxmlformats-officedocument.presentationml.notesSlide+xml">
        <DigestMethod Algorithm="http://www.w3.org/2001/04/xmlenc#sha256"/>
        <DigestValue>Em+wAhwcFTUX7yTt+5UHcizt/zGZ4f/Qb+xQOhjeG64=</DigestValue>
      </Reference>
      <Reference URI="/ppt/notesSlides/notesSlide35.xml?ContentType=application/vnd.openxmlformats-officedocument.presentationml.notesSlide+xml">
        <DigestMethod Algorithm="http://www.w3.org/2001/04/xmlenc#sha256"/>
        <DigestValue>XJRjIxBE+FBeY+3V61WuRUSHFT7X7yfs6VELdXAGw4U=</DigestValue>
      </Reference>
      <Reference URI="/ppt/notesSlides/notesSlide36.xml?ContentType=application/vnd.openxmlformats-officedocument.presentationml.notesSlide+xml">
        <DigestMethod Algorithm="http://www.w3.org/2001/04/xmlenc#sha256"/>
        <DigestValue>FScHoMS07w4TJep8yH4xJC9DTiejCEQQJ0SIlYNuj4g=</DigestValue>
      </Reference>
      <Reference URI="/ppt/notesSlides/notesSlide37.xml?ContentType=application/vnd.openxmlformats-officedocument.presentationml.notesSlide+xml">
        <DigestMethod Algorithm="http://www.w3.org/2001/04/xmlenc#sha256"/>
        <DigestValue>4lInQc+yRIKDLHS2goaWBiPR+4mOwPxZdIVXRU6dCKE=</DigestValue>
      </Reference>
      <Reference URI="/ppt/notesSlides/notesSlide38.xml?ContentType=application/vnd.openxmlformats-officedocument.presentationml.notesSlide+xml">
        <DigestMethod Algorithm="http://www.w3.org/2001/04/xmlenc#sha256"/>
        <DigestValue>v2a670I0EoSwiVzM6+cISSFyuQrWIe6Nuueqwgf3CLw=</DigestValue>
      </Reference>
      <Reference URI="/ppt/notesSlides/notesSlide39.xml?ContentType=application/vnd.openxmlformats-officedocument.presentationml.notesSlide+xml">
        <DigestMethod Algorithm="http://www.w3.org/2001/04/xmlenc#sha256"/>
        <DigestValue>zlUFmdBBqsvjVq9pfNQEHRfAlnIbBwnKqeECMRg0PLw=</DigestValue>
      </Reference>
      <Reference URI="/ppt/notesSlides/notesSlide4.xml?ContentType=application/vnd.openxmlformats-officedocument.presentationml.notesSlide+xml">
        <DigestMethod Algorithm="http://www.w3.org/2001/04/xmlenc#sha256"/>
        <DigestValue>UewLIYsuNUlfl8u3bBgdaK6KW6OuJZHPsu4XQ/ecpzY=</DigestValue>
      </Reference>
      <Reference URI="/ppt/notesSlides/notesSlide40.xml?ContentType=application/vnd.openxmlformats-officedocument.presentationml.notesSlide+xml">
        <DigestMethod Algorithm="http://www.w3.org/2001/04/xmlenc#sha256"/>
        <DigestValue>l26c9bz1HCdfSm9UquVAjjUhAbX9aaskKcQQCo7Oe4I=</DigestValue>
      </Reference>
      <Reference URI="/ppt/notesSlides/notesSlide41.xml?ContentType=application/vnd.openxmlformats-officedocument.presentationml.notesSlide+xml">
        <DigestMethod Algorithm="http://www.w3.org/2001/04/xmlenc#sha256"/>
        <DigestValue>9Y2k4Bj01yzLG47RNX/NP5ffJTpufmNkU1wWCnYFU9Y=</DigestValue>
      </Reference>
      <Reference URI="/ppt/notesSlides/notesSlide42.xml?ContentType=application/vnd.openxmlformats-officedocument.presentationml.notesSlide+xml">
        <DigestMethod Algorithm="http://www.w3.org/2001/04/xmlenc#sha256"/>
        <DigestValue>Ungs122hYN/V+zkWpRSkijUHOwn6kZxLWw1HSS65Kfw=</DigestValue>
      </Reference>
      <Reference URI="/ppt/notesSlides/notesSlide43.xml?ContentType=application/vnd.openxmlformats-officedocument.presentationml.notesSlide+xml">
        <DigestMethod Algorithm="http://www.w3.org/2001/04/xmlenc#sha256"/>
        <DigestValue>3tvGRkwLY/pF1xBTDbj91zAsPHxEXIpBvJHNukswjMU=</DigestValue>
      </Reference>
      <Reference URI="/ppt/notesSlides/notesSlide44.xml?ContentType=application/vnd.openxmlformats-officedocument.presentationml.notesSlide+xml">
        <DigestMethod Algorithm="http://www.w3.org/2001/04/xmlenc#sha256"/>
        <DigestValue>Wta5oy5TwrIUTSJ0Pwrb/kXS3AZ8sQvKBm+z/6A+sb0=</DigestValue>
      </Reference>
      <Reference URI="/ppt/notesSlides/notesSlide45.xml?ContentType=application/vnd.openxmlformats-officedocument.presentationml.notesSlide+xml">
        <DigestMethod Algorithm="http://www.w3.org/2001/04/xmlenc#sha256"/>
        <DigestValue>kL3heA9n2MC7sVPMnQcpfDYOOB+bc7JPKVLky3KS2C4=</DigestValue>
      </Reference>
      <Reference URI="/ppt/notesSlides/notesSlide46.xml?ContentType=application/vnd.openxmlformats-officedocument.presentationml.notesSlide+xml">
        <DigestMethod Algorithm="http://www.w3.org/2001/04/xmlenc#sha256"/>
        <DigestValue>rfY4dioT4tLX6To/yo+KWHuLbVShFPLehxzZfn0QdzU=</DigestValue>
      </Reference>
      <Reference URI="/ppt/notesSlides/notesSlide47.xml?ContentType=application/vnd.openxmlformats-officedocument.presentationml.notesSlide+xml">
        <DigestMethod Algorithm="http://www.w3.org/2001/04/xmlenc#sha256"/>
        <DigestValue>LjlWT7ZxGqHIgCY3/BniH3vseocLQRPbg0gBhHQixOc=</DigestValue>
      </Reference>
      <Reference URI="/ppt/notesSlides/notesSlide48.xml?ContentType=application/vnd.openxmlformats-officedocument.presentationml.notesSlide+xml">
        <DigestMethod Algorithm="http://www.w3.org/2001/04/xmlenc#sha256"/>
        <DigestValue>5BeU+LNBnM+BJBdzrN0iR84LIFjxagY7Z47WHZCIUtk=</DigestValue>
      </Reference>
      <Reference URI="/ppt/notesSlides/notesSlide49.xml?ContentType=application/vnd.openxmlformats-officedocument.presentationml.notesSlide+xml">
        <DigestMethod Algorithm="http://www.w3.org/2001/04/xmlenc#sha256"/>
        <DigestValue>1B64clHgV6VH2EAe05DZHyshN86vrcXGm4N9MN0NzE0=</DigestValue>
      </Reference>
      <Reference URI="/ppt/notesSlides/notesSlide5.xml?ContentType=application/vnd.openxmlformats-officedocument.presentationml.notesSlide+xml">
        <DigestMethod Algorithm="http://www.w3.org/2001/04/xmlenc#sha256"/>
        <DigestValue>QXu0zJ/jKcZ6NPbkinx5Pv2VvLpwT1vMWiGtdGMfb2M=</DigestValue>
      </Reference>
      <Reference URI="/ppt/notesSlides/notesSlide6.xml?ContentType=application/vnd.openxmlformats-officedocument.presentationml.notesSlide+xml">
        <DigestMethod Algorithm="http://www.w3.org/2001/04/xmlenc#sha256"/>
        <DigestValue>BetETRX6z81WgCvoIQuW44qcqiXtM2qq4JyR4cqb4WU=</DigestValue>
      </Reference>
      <Reference URI="/ppt/notesSlides/notesSlide7.xml?ContentType=application/vnd.openxmlformats-officedocument.presentationml.notesSlide+xml">
        <DigestMethod Algorithm="http://www.w3.org/2001/04/xmlenc#sha256"/>
        <DigestValue>EM5BuTIP4aA1MQxbT+eAi05ajO8xoqNuNGQcVi8qUto=</DigestValue>
      </Reference>
      <Reference URI="/ppt/notesSlides/notesSlide8.xml?ContentType=application/vnd.openxmlformats-officedocument.presentationml.notesSlide+xml">
        <DigestMethod Algorithm="http://www.w3.org/2001/04/xmlenc#sha256"/>
        <DigestValue>eqzlmvntALMBLH4frFJCUsfCS+4zKev3K0UGerLFGZY=</DigestValue>
      </Reference>
      <Reference URI="/ppt/notesSlides/notesSlide9.xml?ContentType=application/vnd.openxmlformats-officedocument.presentationml.notesSlide+xml">
        <DigestMethod Algorithm="http://www.w3.org/2001/04/xmlenc#sha256"/>
        <DigestValue>/YjuUZ17J8fdwXDNHghJwwd4rZ0StM2o4cP/PVgvE6o=</DigestValue>
      </Reference>
      <Reference URI="/ppt/presentation.xml?ContentType=application/vnd.openxmlformats-officedocument.presentationml.presentation.main+xml">
        <DigestMethod Algorithm="http://www.w3.org/2001/04/xmlenc#sha256"/>
        <DigestValue>jNiHsjlPUCVyMRg4E9qvjigvz8ra4adSqrdCxTvqNMo=</DigestValue>
      </Reference>
      <Reference URI="/ppt/presProps.xml?ContentType=application/vnd.openxmlformats-officedocument.presentationml.presProps+xml">
        <DigestMethod Algorithm="http://www.w3.org/2001/04/xmlenc#sha256"/>
        <DigestValue>JUtHJubvzagtd/greMPBmBafzvNVeZzGWaPxS3Ii8n4=</DigestValue>
      </Reference>
      <Reference URI="/ppt/slideLayouts/_rels/slideLayout1.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AC9LuMeJIOUJhastSzQtSnks/6Bytiwllf/PFENWOfQ=</DigestValue>
      </Reference>
      <Reference URI="/ppt/slideLayouts/_rels/slideLayout1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Transform>
          <Transform Algorithm="http://www.w3.org/TR/2001/REC-xml-c14n-20010315"/>
        </Transforms>
        <DigestMethod Algorithm="http://www.w3.org/2001/04/xmlenc#sha256"/>
        <DigestValue>tRRYc5GwhBUZ119cwPp4DJWmhAJ6IucJRjloJRtv8V4=</DigestValue>
      </Reference>
      <Reference URI="/ppt/slideLayouts/_rels/slideLayout16.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N+XDaY2nof2ShPchS4RWnziDEtWWdf8++VrkjoW/wdo=</DigestValue>
      </Reference>
      <Reference URI="/ppt/slideLayouts/_rels/slideLayout1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1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1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Transform>
          <Transform Algorithm="http://www.w3.org/TR/2001/REC-xml-c14n-20010315"/>
        </Transforms>
        <DigestMethod Algorithm="http://www.w3.org/2001/04/xmlenc#sha256"/>
        <DigestValue>qC5crHiTtGFN2GhJ2CDVAknBI9YcM7U23h4ZL7F5iLE=</DigestValue>
      </Reference>
      <Reference URI="/ppt/slideLayouts/_rels/slideLayout2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Transform>
          <Transform Algorithm="http://www.w3.org/TR/2001/REC-xml-c14n-20010315"/>
        </Transforms>
        <DigestMethod Algorithm="http://www.w3.org/2001/04/xmlenc#sha256"/>
        <DigestValue>9Mn8MdK27n4W7/UMrUCnGbGt+n09Y2sl7X/NEFlcMoE=</DigestValue>
      </Reference>
      <Reference URI="/ppt/slideLayouts/_rels/slideLayout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30.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w48h9PfDLL5nKz+Ne4SMlCE/jGZN3nrJs4v5N9SYS7A=</DigestValue>
      </Reference>
      <Reference URI="/ppt/slideLayouts/_rels/slideLayout3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3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3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3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3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3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3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3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3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4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4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4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4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Transform>
          <Transform Algorithm="http://www.w3.org/TR/2001/REC-xml-c14n-20010315"/>
        </Transforms>
        <DigestMethod Algorithm="http://www.w3.org/2001/04/xmlenc#sha256"/>
        <DigestValue>rZeZ7J4jo+EVfmMUtDCkoeqhCJ6Pjk20mFTih+IwLHg=</DigestValue>
      </Reference>
      <Reference URI="/ppt/slideLayouts/_rels/slideLayout4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b9KEIGShj8dvx2Azv+K0zaebBsO1bQoCtlIhXbxcUNw=</DigestValue>
      </Reference>
      <Reference URI="/ppt/slideLayouts/_rels/slideLayout4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J+duTne2SO1VV5TMD5o36//Zokl3wPHp4jBCZgFECQI=</DigestValue>
      </Reference>
      <Reference URI="/ppt/slideLayouts/_rels/slideLayout4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J+duTne2SO1VV5TMD5o36//Zokl3wPHp4jBCZgFECQI=</DigestValue>
      </Reference>
      <Reference URI="/ppt/slideLayouts/_rels/slideLayout4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J+duTne2SO1VV5TMD5o36//Zokl3wPHp4jBCZgFECQI=</DigestValue>
      </Reference>
      <Reference URI="/ppt/slideLayouts/_rels/slideLayout4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J+duTne2SO1VV5TMD5o36//Zokl3wPHp4jBCZgFECQI=</DigestValue>
      </Reference>
      <Reference URI="/ppt/slideLayouts/_rels/slideLayout4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J+duTne2SO1VV5TMD5o36//Zokl3wPHp4jBCZgFECQI=</DigestValue>
      </Reference>
      <Reference URI="/ppt/slideLayouts/_rels/slideLayout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5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J+duTne2SO1VV5TMD5o36//Zokl3wPHp4jBCZgFECQI=</DigestValue>
      </Reference>
      <Reference URI="/ppt/slideLayouts/_rels/slideLayout5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J+duTne2SO1VV5TMD5o36//Zokl3wPHp4jBCZgFECQI=</DigestValue>
      </Reference>
      <Reference URI="/ppt/slideLayouts/_rels/slideLayout5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J+duTne2SO1VV5TMD5o36//Zokl3wPHp4jBCZgFECQI=</DigestValue>
      </Reference>
      <Reference URI="/ppt/slideLayouts/_rels/slideLayout5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J+duTne2SO1VV5TMD5o36//Zokl3wPHp4jBCZgFECQI=</DigestValue>
      </Reference>
      <Reference URI="/ppt/slideLayouts/_rels/slideLayout5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J+duTne2SO1VV5TMD5o36//Zokl3wPHp4jBCZgFECQI=</DigestValue>
      </Reference>
      <Reference URI="/ppt/slideLayouts/_rels/slideLayout5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J+duTne2SO1VV5TMD5o36//Zokl3wPHp4jBCZgFECQI=</DigestValue>
      </Reference>
      <Reference URI="/ppt/slideLayouts/_rels/slideLayout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slideLayout1.xml?ContentType=application/vnd.openxmlformats-officedocument.presentationml.slideLayout+xml">
        <DigestMethod Algorithm="http://www.w3.org/2001/04/xmlenc#sha256"/>
        <DigestValue>TB8Wy5GslEv+wFxkC3I37WwBCcy4n0nNeFOI9ugzC9I=</DigestValue>
      </Reference>
      <Reference URI="/ppt/slideLayouts/slideLayout10.xml?ContentType=application/vnd.openxmlformats-officedocument.presentationml.slideLayout+xml">
        <DigestMethod Algorithm="http://www.w3.org/2001/04/xmlenc#sha256"/>
        <DigestValue>dDpPz7+RkM0mVl+ZUbaTFDnapECvQANSUAT9KgFYsH8=</DigestValue>
      </Reference>
      <Reference URI="/ppt/slideLayouts/slideLayout11.xml?ContentType=application/vnd.openxmlformats-officedocument.presentationml.slideLayout+xml">
        <DigestMethod Algorithm="http://www.w3.org/2001/04/xmlenc#sha256"/>
        <DigestValue>RXOpb3Hdx1PmaXi0uA04vfxRiCsB9oJidLQeVTldqgw=</DigestValue>
      </Reference>
      <Reference URI="/ppt/slideLayouts/slideLayout12.xml?ContentType=application/vnd.openxmlformats-officedocument.presentationml.slideLayout+xml">
        <DigestMethod Algorithm="http://www.w3.org/2001/04/xmlenc#sha256"/>
        <DigestValue>O55cF4caNKK2vulspuAiEm8mVR1qQtCWn3CauFBDP2U=</DigestValue>
      </Reference>
      <Reference URI="/ppt/slideLayouts/slideLayout13.xml?ContentType=application/vnd.openxmlformats-officedocument.presentationml.slideLayout+xml">
        <DigestMethod Algorithm="http://www.w3.org/2001/04/xmlenc#sha256"/>
        <DigestValue>8C9KAeiuQtWd8b8SRZbEsc+npM8Vx9X3Jy1X54vmkz4=</DigestValue>
      </Reference>
      <Reference URI="/ppt/slideLayouts/slideLayout14.xml?ContentType=application/vnd.openxmlformats-officedocument.presentationml.slideLayout+xml">
        <DigestMethod Algorithm="http://www.w3.org/2001/04/xmlenc#sha256"/>
        <DigestValue>32XJ8xN1xdt4EY6RSU2cY+w9zo1y+bYa6sx1tlt7mNs=</DigestValue>
      </Reference>
      <Reference URI="/ppt/slideLayouts/slideLayout15.xml?ContentType=application/vnd.openxmlformats-officedocument.presentationml.slideLayout+xml">
        <DigestMethod Algorithm="http://www.w3.org/2001/04/xmlenc#sha256"/>
        <DigestValue>5/sFBeEuKQOvdgF0vXUq876sD61IybfaIDJrFdjpUXU=</DigestValue>
      </Reference>
      <Reference URI="/ppt/slideLayouts/slideLayout16.xml?ContentType=application/vnd.openxmlformats-officedocument.presentationml.slideLayout+xml">
        <DigestMethod Algorithm="http://www.w3.org/2001/04/xmlenc#sha256"/>
        <DigestValue>uwTNnFRR0t2tXdysWm6WyRWDXrB2lLNhFV3A6LRvfEM=</DigestValue>
      </Reference>
      <Reference URI="/ppt/slideLayouts/slideLayout17.xml?ContentType=application/vnd.openxmlformats-officedocument.presentationml.slideLayout+xml">
        <DigestMethod Algorithm="http://www.w3.org/2001/04/xmlenc#sha256"/>
        <DigestValue>ha4pT5xyJPcSail2XAXgzhhsXDiK+LcMlNVfodRFfLk=</DigestValue>
      </Reference>
      <Reference URI="/ppt/slideLayouts/slideLayout18.xml?ContentType=application/vnd.openxmlformats-officedocument.presentationml.slideLayout+xml">
        <DigestMethod Algorithm="http://www.w3.org/2001/04/xmlenc#sha256"/>
        <DigestValue>karFz+acAaN8DMova9ocsLBWptEM3TRCdpgalLROrFQ=</DigestValue>
      </Reference>
      <Reference URI="/ppt/slideLayouts/slideLayout19.xml?ContentType=application/vnd.openxmlformats-officedocument.presentationml.slideLayout+xml">
        <DigestMethod Algorithm="http://www.w3.org/2001/04/xmlenc#sha256"/>
        <DigestValue>tVQPL6H+k8sc6pLa8Z+pjv1meh21prYs72jF0WYinIc=</DigestValue>
      </Reference>
      <Reference URI="/ppt/slideLayouts/slideLayout2.xml?ContentType=application/vnd.openxmlformats-officedocument.presentationml.slideLayout+xml">
        <DigestMethod Algorithm="http://www.w3.org/2001/04/xmlenc#sha256"/>
        <DigestValue>I6LP1cRInVRjXcG/v54elr8Uo0IPBlNHLl8ZOVPGXH0=</DigestValue>
      </Reference>
      <Reference URI="/ppt/slideLayouts/slideLayout20.xml?ContentType=application/vnd.openxmlformats-officedocument.presentationml.slideLayout+xml">
        <DigestMethod Algorithm="http://www.w3.org/2001/04/xmlenc#sha256"/>
        <DigestValue>FqslRZ3zXl6fTNTiqwSivZfj8CrB4DwovQPAB646hB8=</DigestValue>
      </Reference>
      <Reference URI="/ppt/slideLayouts/slideLayout21.xml?ContentType=application/vnd.openxmlformats-officedocument.presentationml.slideLayout+xml">
        <DigestMethod Algorithm="http://www.w3.org/2001/04/xmlenc#sha256"/>
        <DigestValue>Tgs6a+bo/1gvmwNSo5CiXTXYEf9o5D0qnqCMZBEeB/M=</DigestValue>
      </Reference>
      <Reference URI="/ppt/slideLayouts/slideLayout22.xml?ContentType=application/vnd.openxmlformats-officedocument.presentationml.slideLayout+xml">
        <DigestMethod Algorithm="http://www.w3.org/2001/04/xmlenc#sha256"/>
        <DigestValue>n5nltPuemlDkGG8htZJic9LzGcEwA6x2dWBJBvD5ya8=</DigestValue>
      </Reference>
      <Reference URI="/ppt/slideLayouts/slideLayout23.xml?ContentType=application/vnd.openxmlformats-officedocument.presentationml.slideLayout+xml">
        <DigestMethod Algorithm="http://www.w3.org/2001/04/xmlenc#sha256"/>
        <DigestValue>WXJgIrOfETSRQQayPkzf/HU7ZjnplgzeqfmozbgPBog=</DigestValue>
      </Reference>
      <Reference URI="/ppt/slideLayouts/slideLayout24.xml?ContentType=application/vnd.openxmlformats-officedocument.presentationml.slideLayout+xml">
        <DigestMethod Algorithm="http://www.w3.org/2001/04/xmlenc#sha256"/>
        <DigestValue>EI1Gf9tEiEY9rHyl41pHbxGajmfd4KUWz/OFYLwDAWg=</DigestValue>
      </Reference>
      <Reference URI="/ppt/slideLayouts/slideLayout25.xml?ContentType=application/vnd.openxmlformats-officedocument.presentationml.slideLayout+xml">
        <DigestMethod Algorithm="http://www.w3.org/2001/04/xmlenc#sha256"/>
        <DigestValue>Y+06wOYczm2yuwmVTwIwrbLoXIJNacjW8RpB5a1fM+I=</DigestValue>
      </Reference>
      <Reference URI="/ppt/slideLayouts/slideLayout26.xml?ContentType=application/vnd.openxmlformats-officedocument.presentationml.slideLayout+xml">
        <DigestMethod Algorithm="http://www.w3.org/2001/04/xmlenc#sha256"/>
        <DigestValue>f9md+ZDXMAX/jrnNceCO47MwYedcrP1QnjOx8anRiR4=</DigestValue>
      </Reference>
      <Reference URI="/ppt/slideLayouts/slideLayout27.xml?ContentType=application/vnd.openxmlformats-officedocument.presentationml.slideLayout+xml">
        <DigestMethod Algorithm="http://www.w3.org/2001/04/xmlenc#sha256"/>
        <DigestValue>1dk6eBTJUz+yaBUAl0n99rLraFbRWlb4DZjxU2f/VtI=</DigestValue>
      </Reference>
      <Reference URI="/ppt/slideLayouts/slideLayout28.xml?ContentType=application/vnd.openxmlformats-officedocument.presentationml.slideLayout+xml">
        <DigestMethod Algorithm="http://www.w3.org/2001/04/xmlenc#sha256"/>
        <DigestValue>hwQndMiPK5rD3hduN3bWjyYFGpHKWf9GSMWbxWCB01c=</DigestValue>
      </Reference>
      <Reference URI="/ppt/slideLayouts/slideLayout29.xml?ContentType=application/vnd.openxmlformats-officedocument.presentationml.slideLayout+xml">
        <DigestMethod Algorithm="http://www.w3.org/2001/04/xmlenc#sha256"/>
        <DigestValue>qqQcnSiMysl/IfdZvBcH7YF/13lumawklBObKAPyS+o=</DigestValue>
      </Reference>
      <Reference URI="/ppt/slideLayouts/slideLayout3.xml?ContentType=application/vnd.openxmlformats-officedocument.presentationml.slideLayout+xml">
        <DigestMethod Algorithm="http://www.w3.org/2001/04/xmlenc#sha256"/>
        <DigestValue>B1RXelZBhWMtx4yXz0TMJW3+dvLJyrJbxU2fkDlSU/o=</DigestValue>
      </Reference>
      <Reference URI="/ppt/slideLayouts/slideLayout30.xml?ContentType=application/vnd.openxmlformats-officedocument.presentationml.slideLayout+xml">
        <DigestMethod Algorithm="http://www.w3.org/2001/04/xmlenc#sha256"/>
        <DigestValue>Mc3YZgw6B6CpHDwhY4mtwrz4+QF4IJ4VtdHbZqqWeSE=</DigestValue>
      </Reference>
      <Reference URI="/ppt/slideLayouts/slideLayout31.xml?ContentType=application/vnd.openxmlformats-officedocument.presentationml.slideLayout+xml">
        <DigestMethod Algorithm="http://www.w3.org/2001/04/xmlenc#sha256"/>
        <DigestValue>IjxmzTx8K4R1yxNXPY3776yV07RhW18z2WRiH/bBgtE=</DigestValue>
      </Reference>
      <Reference URI="/ppt/slideLayouts/slideLayout32.xml?ContentType=application/vnd.openxmlformats-officedocument.presentationml.slideLayout+xml">
        <DigestMethod Algorithm="http://www.w3.org/2001/04/xmlenc#sha256"/>
        <DigestValue>dipJafqb1k6YR8ARGKedkekLyIjgYjO+afgWDIcdeSU=</DigestValue>
      </Reference>
      <Reference URI="/ppt/slideLayouts/slideLayout33.xml?ContentType=application/vnd.openxmlformats-officedocument.presentationml.slideLayout+xml">
        <DigestMethod Algorithm="http://www.w3.org/2001/04/xmlenc#sha256"/>
        <DigestValue>0U7KC11v4nbZxZyzCWTRrlKCftIrebPiNolQifdxZCM=</DigestValue>
      </Reference>
      <Reference URI="/ppt/slideLayouts/slideLayout34.xml?ContentType=application/vnd.openxmlformats-officedocument.presentationml.slideLayout+xml">
        <DigestMethod Algorithm="http://www.w3.org/2001/04/xmlenc#sha256"/>
        <DigestValue>0MLIgfDzbryOqCEQzEPIyujprOMB0pj6hj2i1V+Dcg0=</DigestValue>
      </Reference>
      <Reference URI="/ppt/slideLayouts/slideLayout35.xml?ContentType=application/vnd.openxmlformats-officedocument.presentationml.slideLayout+xml">
        <DigestMethod Algorithm="http://www.w3.org/2001/04/xmlenc#sha256"/>
        <DigestValue>oSin9zjG2w8UsD/wpTA+M7l5uDjqEVea9GHf9q8LhUs=</DigestValue>
      </Reference>
      <Reference URI="/ppt/slideLayouts/slideLayout36.xml?ContentType=application/vnd.openxmlformats-officedocument.presentationml.slideLayout+xml">
        <DigestMethod Algorithm="http://www.w3.org/2001/04/xmlenc#sha256"/>
        <DigestValue>tYrrFwLPnc8vFPDj7UeGrjwrgz6f/JwatU4zQthAM5M=</DigestValue>
      </Reference>
      <Reference URI="/ppt/slideLayouts/slideLayout37.xml?ContentType=application/vnd.openxmlformats-officedocument.presentationml.slideLayout+xml">
        <DigestMethod Algorithm="http://www.w3.org/2001/04/xmlenc#sha256"/>
        <DigestValue>TTC460dbRIBxA8+W4weACwEyAG/OGA+2cZ5evrGJS3A=</DigestValue>
      </Reference>
      <Reference URI="/ppt/slideLayouts/slideLayout38.xml?ContentType=application/vnd.openxmlformats-officedocument.presentationml.slideLayout+xml">
        <DigestMethod Algorithm="http://www.w3.org/2001/04/xmlenc#sha256"/>
        <DigestValue>cNVqUOn0iT5/ob58T7oDsHhTstsuRDoFaf65Jb05QjU=</DigestValue>
      </Reference>
      <Reference URI="/ppt/slideLayouts/slideLayout39.xml?ContentType=application/vnd.openxmlformats-officedocument.presentationml.slideLayout+xml">
        <DigestMethod Algorithm="http://www.w3.org/2001/04/xmlenc#sha256"/>
        <DigestValue>+iRfEJy8yAVgMepRSDywz9Msfm2xHJb023Rm3aoj8GY=</DigestValue>
      </Reference>
      <Reference URI="/ppt/slideLayouts/slideLayout4.xml?ContentType=application/vnd.openxmlformats-officedocument.presentationml.slideLayout+xml">
        <DigestMethod Algorithm="http://www.w3.org/2001/04/xmlenc#sha256"/>
        <DigestValue>v+GoDLgZDz4Hn+N6R4bDs+tnHJCoBgqX7e7Bw8f9sEo=</DigestValue>
      </Reference>
      <Reference URI="/ppt/slideLayouts/slideLayout40.xml?ContentType=application/vnd.openxmlformats-officedocument.presentationml.slideLayout+xml">
        <DigestMethod Algorithm="http://www.w3.org/2001/04/xmlenc#sha256"/>
        <DigestValue>tLZn/gx2Sa3zsvkPGcuTOBay2cUMhua1qRlFzJnR1Cw=</DigestValue>
      </Reference>
      <Reference URI="/ppt/slideLayouts/slideLayout41.xml?ContentType=application/vnd.openxmlformats-officedocument.presentationml.slideLayout+xml">
        <DigestMethod Algorithm="http://www.w3.org/2001/04/xmlenc#sha256"/>
        <DigestValue>0WfNnPFQPAZ9ytHrAD+mnzoDLqWocFDZDun8TwbJG3M=</DigestValue>
      </Reference>
      <Reference URI="/ppt/slideLayouts/slideLayout42.xml?ContentType=application/vnd.openxmlformats-officedocument.presentationml.slideLayout+xml">
        <DigestMethod Algorithm="http://www.w3.org/2001/04/xmlenc#sha256"/>
        <DigestValue>qVV14GnCrcMIF9TaKmW98rWQUJ7pwV/XlprbBfAydZQ=</DigestValue>
      </Reference>
      <Reference URI="/ppt/slideLayouts/slideLayout43.xml?ContentType=application/vnd.openxmlformats-officedocument.presentationml.slideLayout+xml">
        <DigestMethod Algorithm="http://www.w3.org/2001/04/xmlenc#sha256"/>
        <DigestValue>HeQtkzZgEp95anEi4y7tQBocearkcwrCOMt+DPIzzFA=</DigestValue>
      </Reference>
      <Reference URI="/ppt/slideLayouts/slideLayout44.xml?ContentType=application/vnd.openxmlformats-officedocument.presentationml.slideLayout+xml">
        <DigestMethod Algorithm="http://www.w3.org/2001/04/xmlenc#sha256"/>
        <DigestValue>cVO3j7ePRvqHBqACo6zfSvHIzFGfcpRLvbn4Rh+SOeQ=</DigestValue>
      </Reference>
      <Reference URI="/ppt/slideLayouts/slideLayout45.xml?ContentType=application/vnd.openxmlformats-officedocument.presentationml.slideLayout+xml">
        <DigestMethod Algorithm="http://www.w3.org/2001/04/xmlenc#sha256"/>
        <DigestValue>SD1KmCWNqWIef8OKguPwzSvnOftv7IvJTXWJyc70KMI=</DigestValue>
      </Reference>
      <Reference URI="/ppt/slideLayouts/slideLayout46.xml?ContentType=application/vnd.openxmlformats-officedocument.presentationml.slideLayout+xml">
        <DigestMethod Algorithm="http://www.w3.org/2001/04/xmlenc#sha256"/>
        <DigestValue>c4gMY/fYWu4zmymc//t+2D/aP5Ruv4c46C8GTYySZHQ=</DigestValue>
      </Reference>
      <Reference URI="/ppt/slideLayouts/slideLayout47.xml?ContentType=application/vnd.openxmlformats-officedocument.presentationml.slideLayout+xml">
        <DigestMethod Algorithm="http://www.w3.org/2001/04/xmlenc#sha256"/>
        <DigestValue>5IZrlje4KD5SSlavDSSTeUNqmNPj4+Lekh/2Jmu3zI0=</DigestValue>
      </Reference>
      <Reference URI="/ppt/slideLayouts/slideLayout48.xml?ContentType=application/vnd.openxmlformats-officedocument.presentationml.slideLayout+xml">
        <DigestMethod Algorithm="http://www.w3.org/2001/04/xmlenc#sha256"/>
        <DigestValue>7QqeQ7DpE1t7RTqpYDrRs8a0Qyua4VSQ1KrmcABIuiQ=</DigestValue>
      </Reference>
      <Reference URI="/ppt/slideLayouts/slideLayout49.xml?ContentType=application/vnd.openxmlformats-officedocument.presentationml.slideLayout+xml">
        <DigestMethod Algorithm="http://www.w3.org/2001/04/xmlenc#sha256"/>
        <DigestValue>PrXlnHHj1VEV5WTZKmS5ofHSTgl31El5n5DpZOqN/Q0=</DigestValue>
      </Reference>
      <Reference URI="/ppt/slideLayouts/slideLayout5.xml?ContentType=application/vnd.openxmlformats-officedocument.presentationml.slideLayout+xml">
        <DigestMethod Algorithm="http://www.w3.org/2001/04/xmlenc#sha256"/>
        <DigestValue>V1S/cuy0V4pyrMI9TPL6jVAHHU9QdpaCSQNdCXZZypU=</DigestValue>
      </Reference>
      <Reference URI="/ppt/slideLayouts/slideLayout50.xml?ContentType=application/vnd.openxmlformats-officedocument.presentationml.slideLayout+xml">
        <DigestMethod Algorithm="http://www.w3.org/2001/04/xmlenc#sha256"/>
        <DigestValue>QCfHN9DuJX1/pQpTk2U3O/VIWQ2w2eaYHbO/EbQSGsE=</DigestValue>
      </Reference>
      <Reference URI="/ppt/slideLayouts/slideLayout51.xml?ContentType=application/vnd.openxmlformats-officedocument.presentationml.slideLayout+xml">
        <DigestMethod Algorithm="http://www.w3.org/2001/04/xmlenc#sha256"/>
        <DigestValue>Z8lXgw7jY3sd9Tlki4cl8LwWH+K5APj4KltVpwnRP28=</DigestValue>
      </Reference>
      <Reference URI="/ppt/slideLayouts/slideLayout52.xml?ContentType=application/vnd.openxmlformats-officedocument.presentationml.slideLayout+xml">
        <DigestMethod Algorithm="http://www.w3.org/2001/04/xmlenc#sha256"/>
        <DigestValue>+upheMqvTVRm+cNfjhLbCCGh7GgVkJCVA4CgEs25D2M=</DigestValue>
      </Reference>
      <Reference URI="/ppt/slideLayouts/slideLayout53.xml?ContentType=application/vnd.openxmlformats-officedocument.presentationml.slideLayout+xml">
        <DigestMethod Algorithm="http://www.w3.org/2001/04/xmlenc#sha256"/>
        <DigestValue>aVgKdCPHCHhAb9ZWVblt8ONnDDY94E+V+itc0lXwVYk=</DigestValue>
      </Reference>
      <Reference URI="/ppt/slideLayouts/slideLayout54.xml?ContentType=application/vnd.openxmlformats-officedocument.presentationml.slideLayout+xml">
        <DigestMethod Algorithm="http://www.w3.org/2001/04/xmlenc#sha256"/>
        <DigestValue>NsZ57jlgldl/s+KNXNabiN2yyHKwgre1lJHiYyrKTnY=</DigestValue>
      </Reference>
      <Reference URI="/ppt/slideLayouts/slideLayout55.xml?ContentType=application/vnd.openxmlformats-officedocument.presentationml.slideLayout+xml">
        <DigestMethod Algorithm="http://www.w3.org/2001/04/xmlenc#sha256"/>
        <DigestValue>AU0k0elYIEeJe25T43cBaokBQC8NoSvRXhD+vAeCalY=</DigestValue>
      </Reference>
      <Reference URI="/ppt/slideLayouts/slideLayout6.xml?ContentType=application/vnd.openxmlformats-officedocument.presentationml.slideLayout+xml">
        <DigestMethod Algorithm="http://www.w3.org/2001/04/xmlenc#sha256"/>
        <DigestValue>pzWHsYY81L7nvxTg2jj+VYsyFf4kuaxdw/hiZ5mbj5Y=</DigestValue>
      </Reference>
      <Reference URI="/ppt/slideLayouts/slideLayout7.xml?ContentType=application/vnd.openxmlformats-officedocument.presentationml.slideLayout+xml">
        <DigestMethod Algorithm="http://www.w3.org/2001/04/xmlenc#sha256"/>
        <DigestValue>HLTNRX4QFJDFYxT0oacCj1Lzzro295A1KGhMhvyKwaI=</DigestValue>
      </Reference>
      <Reference URI="/ppt/slideLayouts/slideLayout8.xml?ContentType=application/vnd.openxmlformats-officedocument.presentationml.slideLayout+xml">
        <DigestMethod Algorithm="http://www.w3.org/2001/04/xmlenc#sha256"/>
        <DigestValue>JvZNRIrLazd+Yz9ZaHMVS4S+xIP8rARjIaSL5AV1wmk=</DigestValue>
      </Reference>
      <Reference URI="/ppt/slideLayouts/slideLayout9.xml?ContentType=application/vnd.openxmlformats-officedocument.presentationml.slideLayout+xml">
        <DigestMethod Algorithm="http://www.w3.org/2001/04/xmlenc#sha256"/>
        <DigestValue>XFoQc+3YWR+KRrX3rk+eCx+ChY9hv0HT+xW4glR9u1s=</DigestValue>
      </Reference>
      <Reference URI="/ppt/slideMasters/_rels/slideMaster1.xml.rels?ContentType=application/vnd.openxmlformats-package.relationships+xml">
        <Transforms>
          <Transform Algorithm="http://schemas.openxmlformats.org/package/2006/RelationshipTransform">
            <mdssi:RelationshipReference xmlns:mdssi="http://schemas.openxmlformats.org/package/2006/digital-signature" SourceId="rId19"/>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Transform>
          <Transform Algorithm="http://www.w3.org/TR/2001/REC-xml-c14n-20010315"/>
        </Transforms>
        <DigestMethod Algorithm="http://www.w3.org/2001/04/xmlenc#sha256"/>
        <DigestValue>VQ0wPJHIt/QrMQKbEelSt4g0paJsKTjkELoLAip8z2s=</DigestValue>
      </Reference>
      <Reference URI="/ppt/slideMasters/_rels/slideMaster2.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Transform>
          <Transform Algorithm="http://www.w3.org/TR/2001/REC-xml-c14n-20010315"/>
        </Transforms>
        <DigestMethod Algorithm="http://www.w3.org/2001/04/xmlenc#sha256"/>
        <DigestValue>+OnIVK69GI7psI9HT042GsoYjTDKk9zOHGv5nNIiZio=</DigestValue>
      </Reference>
      <Reference URI="/ppt/slideMasters/_rels/slideMaster3.xml.rels?ContentType=application/vnd.openxmlformats-package.relationships+xml">
        <Transforms>
          <Transform Algorithm="http://schemas.openxmlformats.org/package/2006/RelationshipTransform">
            <mdssi:RelationshipReference xmlns:mdssi="http://schemas.openxmlformats.org/package/2006/digital-signature" SourceId="rId1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Transform>
          <Transform Algorithm="http://www.w3.org/TR/2001/REC-xml-c14n-20010315"/>
        </Transforms>
        <DigestMethod Algorithm="http://www.w3.org/2001/04/xmlenc#sha256"/>
        <DigestValue>HUr1KHHqZWVmqAvI9MRd1WMsMXdaGEvolQQiWD1EzB4=</DigestValue>
      </Reference>
      <Reference URI="/ppt/slideMasters/_rels/slideMaster4.xml.rels?ContentType=application/vnd.openxmlformats-package.relationships+xml">
        <Transforms>
          <Transform Algorithm="http://schemas.openxmlformats.org/package/2006/RelationshipTransform">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Transform>
          <Transform Algorithm="http://www.w3.org/TR/2001/REC-xml-c14n-20010315"/>
        </Transforms>
        <DigestMethod Algorithm="http://www.w3.org/2001/04/xmlenc#sha256"/>
        <DigestValue>JjKJS0rFTwn0q9pquezROQ9AZzLaOGCuFZyVRG+hs2s=</DigestValue>
      </Reference>
      <Reference URI="/ppt/slideMasters/slideMaster1.xml?ContentType=application/vnd.openxmlformats-officedocument.presentationml.slideMaster+xml">
        <DigestMethod Algorithm="http://www.w3.org/2001/04/xmlenc#sha256"/>
        <DigestValue>8I25PdDmy7gz6Ipyz7fzPalzZM+pUZcJo+nipvgKwy8=</DigestValue>
      </Reference>
      <Reference URI="/ppt/slideMasters/slideMaster2.xml?ContentType=application/vnd.openxmlformats-officedocument.presentationml.slideMaster+xml">
        <DigestMethod Algorithm="http://www.w3.org/2001/04/xmlenc#sha256"/>
        <DigestValue>BrBJvuCyTlgkHwgR4hTHDUXECeDAHpD+nwc2zCOJH2o=</DigestValue>
      </Reference>
      <Reference URI="/ppt/slideMasters/slideMaster3.xml?ContentType=application/vnd.openxmlformats-officedocument.presentationml.slideMaster+xml">
        <DigestMethod Algorithm="http://www.w3.org/2001/04/xmlenc#sha256"/>
        <DigestValue>Sbbo5UkJ53jh7rctp/M/bcfBtbKlR6veFuTV5U01FCE=</DigestValue>
      </Reference>
      <Reference URI="/ppt/slideMasters/slideMaster4.xml?ContentType=application/vnd.openxmlformats-officedocument.presentationml.slideMaster+xml">
        <DigestMethod Algorithm="http://www.w3.org/2001/04/xmlenc#sha256"/>
        <DigestValue>aU3JJzfzLWKPYLXsLs5TJiaYfo+CKmHDmHsZldgaO1g=</DigestValue>
      </Reference>
      <Reference URI="/ppt/slides/_rels/slide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IDVcv1Xbb7fEkTLkdrTU+JFg1Q4MpU4K3yPHzK6eHW8=</DigestValue>
      </Reference>
      <Reference URI="/ppt/slides/_rels/slide10.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gEh2jVwMUi6qlxkItrF7XVGsiW1HX7LnBhtsu8XNiSM=</DigestValue>
      </Reference>
      <Reference URI="/ppt/slides/_rels/slide11.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Transform>
          <Transform Algorithm="http://www.w3.org/TR/2001/REC-xml-c14n-20010315"/>
        </Transforms>
        <DigestMethod Algorithm="http://www.w3.org/2001/04/xmlenc#sha256"/>
        <DigestValue>xAnHh+FboOpAqP4194aeonfpuZQ/FcbvurQ8f8S3VJw=</DigestValue>
      </Reference>
      <Reference URI="/ppt/slides/_rels/slide12.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g/nFWyXgCVwPcDN0/g5+yDnX+ysKKdkRaxPE4BUZchI=</DigestValue>
      </Reference>
      <Reference URI="/ppt/slides/_rels/slide1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Qjd3FVtCIP1M8ftbGZv3ox/Kj+1+QZ/N/8hlzkNfquU=</DigestValue>
      </Reference>
      <Reference URI="/ppt/slides/_rels/slide1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JhJuUg4QQ8kQ0H6JWsVitHylwifOQcvBClzgVxw+xvE=</DigestValue>
      </Reference>
      <Reference URI="/ppt/slides/_rels/slide1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+jX/WUJCsTzJjbefW3zdCHhyDl7UrKbajv5eJ6GKDh8=</DigestValue>
      </Reference>
      <Reference URI="/ppt/slides/_rels/slide16.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ltjBbJKt+mzlUsWi5Me5gr5Rqq81Pi2aqwWYmoCX8lw=</DigestValue>
      </Reference>
      <Reference URI="/ppt/slides/_rels/slide1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cGwv/lU11d3CyO8I8waf0sOnBqDNMkifRmiHFgeOy4M=</DigestValue>
      </Reference>
      <Reference URI="/ppt/slides/_rels/slide1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g8LQ1DLY0zABvhTOTvWJtvtKQuL0m6WwyLB0hV7HWaM=</DigestValue>
      </Reference>
      <Reference URI="/ppt/slides/_rels/slide19.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oWXgB1sKN0S9uSRq/mCYfDMJh+D2QiRQYOTnJ1e8kHo=</DigestValue>
      </Reference>
      <Reference URI="/ppt/slides/_rels/slide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PMvTOCwPwyps7YwVwrQBoyutzG8rmRARmYwB8oiZIwU=</DigestValue>
      </Reference>
      <Reference URI="/ppt/slides/_rels/slide20.xml.rels?ContentType=application/vnd.openxmlformats-package.relationships+xml">
        <Transforms>
          <Transform Algorithm="http://schemas.openxmlformats.org/package/2006/RelationshipTransform">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fOKGSbUmV/95hbMT66OMV1EKIpPJqG8OjKtWW7uHKp0=</DigestValue>
      </Reference>
      <Reference URI="/ppt/slides/_rels/slide2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NzgdUsfiUcwUQgbPsuHa2ZEu+Gp1B3JZfWuy0kfBMXc=</DigestValue>
      </Reference>
      <Reference URI="/ppt/slides/_rels/slide22.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UDW/R+gWIw6VkslaxbgY8Qv6fODx10tbPQ5RNv3PLs8=</DigestValue>
      </Reference>
      <Reference URI="/ppt/slides/_rels/slide2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5oaKoRN8dHpqHEVmFUkRtM99L5S1tYeS/35iCyCklzA=</DigestValue>
      </Reference>
      <Reference URI="/ppt/slides/_rels/slide24.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kAVpSIp+GR10E1DL5nf2GzQGU1xN/scSIasdhTSi21g=</DigestValue>
      </Reference>
      <Reference URI="/ppt/slides/_rels/slide2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1x/M8bpDQMCAtXU8BPtFPON3Vl15Q+hUG+jcpO86zBA=</DigestValue>
      </Reference>
      <Reference URI="/ppt/slides/_rels/slide26.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Transform>
          <Transform Algorithm="http://www.w3.org/TR/2001/REC-xml-c14n-20010315"/>
        </Transforms>
        <DigestMethod Algorithm="http://www.w3.org/2001/04/xmlenc#sha256"/>
        <DigestValue>oIgjkutuED3e5facn3cYCE0Mip4kqjyK4/goskmUDU4=</DigestValue>
      </Reference>
      <Reference URI="/ppt/slides/_rels/slide2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10XsNbh5/yG/gteDP1tTI9L8j/7+nOoC8DUHog9ecXc=</DigestValue>
      </Reference>
      <Reference URI="/ppt/slides/_rels/slide28.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Transform>
          <Transform Algorithm="http://www.w3.org/TR/2001/REC-xml-c14n-20010315"/>
        </Transforms>
        <DigestMethod Algorithm="http://www.w3.org/2001/04/xmlenc#sha256"/>
        <DigestValue>Au+LCKnsI3KeMQD5bWoFO2q6LwdqNJu6Aa3f/KJeJDo=</DigestValue>
      </Reference>
      <Reference URI="/ppt/slides/_rels/slide29.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v5c/Kfe3DpMSBlcYdErWA5YBacRfAfozAsuZcDwAtDE=</DigestValue>
      </Reference>
      <Reference URI="/ppt/slides/_rels/slide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24"/>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23"/>
            <mdssi:RelationshipReference xmlns:mdssi="http://schemas.openxmlformats.org/package/2006/digital-signature" SourceId="rId28"/>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22"/>
            <mdssi:RelationshipReference xmlns:mdssi="http://schemas.openxmlformats.org/package/2006/digital-signature" SourceId="rId27"/>
            <mdssi:RelationshipReference xmlns:mdssi="http://schemas.openxmlformats.org/package/2006/digital-signature" SourceId="rId30"/>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26"/>
            <mdssi:RelationshipReference xmlns:mdssi="http://schemas.openxmlformats.org/package/2006/digital-signature" SourceId="rId3"/>
            <mdssi:RelationshipReference xmlns:mdssi="http://schemas.openxmlformats.org/package/2006/digital-signature" SourceId="rId21"/>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5"/>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20"/>
            <mdssi:RelationshipReference xmlns:mdssi="http://schemas.openxmlformats.org/package/2006/digital-signature" SourceId="rId29"/>
          </Transform>
          <Transform Algorithm="http://www.w3.org/TR/2001/REC-xml-c14n-20010315"/>
        </Transforms>
        <DigestMethod Algorithm="http://www.w3.org/2001/04/xmlenc#sha256"/>
        <DigestValue>/Pc2XAHG+fwSO/XVTXgI2FtTfgFEjDvbyRQGB3LCNwY=</DigestValue>
      </Reference>
      <Reference URI="/ppt/slides/_rels/slide3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lWjxQVk4xb0kSVEr40epW6qhtc0wThF1g4PgF8CIJAI=</DigestValue>
      </Reference>
      <Reference URI="/ppt/slides/_rels/slide31.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/UwLUFsTHxbRzJzrAIPPh7u60vL9CS5YhziqcFOAqGk=</DigestValue>
      </Reference>
      <Reference URI="/ppt/slides/_rels/slide32.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C+1USCLgWZeaByqE3O5AG0LvEvDeyS202Mjtl4XCvdY=</DigestValue>
      </Reference>
      <Reference URI="/ppt/slides/_rels/slide33.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wMxa/rWHzJiTjJYScIdw3m2SEkExt9MaN/22q0LpaNg=</DigestValue>
      </Reference>
      <Reference URI="/ppt/slides/_rels/slide34.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DlGEAAh57z8D4UtjOrpfYjAaLPPsjdZdfmBm2Oh3QlE=</DigestValue>
      </Reference>
      <Reference URI="/ppt/slides/_rels/slide3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ujo+D3/tt1w7TbPVa0PRXDQrf8kd2y7DTqAxORRxfQ4=</DigestValue>
      </Reference>
      <Reference URI="/ppt/slides/_rels/slide3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UQSQQfRs776b4eSAu1TN42Ibz4vzu4h2/VqN7qgPVYg=</DigestValue>
      </Reference>
      <Reference URI="/ppt/slides/_rels/slide37.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3HohJavM33yUrlKujwkpuXk+Y3fngFNxaWQwT/URAgA=</DigestValue>
      </Reference>
      <Reference URI="/ppt/slides/_rels/slide3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DaZHh8MdZeH97hjuaX9oUHcTlc2KMdoZOKVtfq1cNtc=</DigestValue>
      </Reference>
      <Reference URI="/ppt/slides/_rels/slide3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+hpE9axSsUxwt4qEv7PKfO2g5wxQllFEMvTJE26lKJI=</DigestValue>
      </Reference>
      <Reference URI="/ppt/slides/_rels/slide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Transform>
          <Transform Algorithm="http://www.w3.org/TR/2001/REC-xml-c14n-20010315"/>
        </Transforms>
        <DigestMethod Algorithm="http://www.w3.org/2001/04/xmlenc#sha256"/>
        <DigestValue>rYKn/47uOvfH+1BS8qexu6Qp+u479u0MlGObLE1I0X4=</DigestValue>
      </Reference>
      <Reference URI="/ppt/slides/_rels/slide40.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mJkG/CJ+ZH2vWSl8eUXsJEzho4PkAM5jB8AuR5jErJA=</DigestValue>
      </Reference>
      <Reference URI="/ppt/slides/_rels/slide4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yGyDstgTNKyolrdaroicFlkrFqrjayO/dn4QHUQdD6A=</DigestValue>
      </Reference>
      <Reference URI="/ppt/slides/_rels/slide42.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HWiR+2TIABHh+HFDMAX5JjSdlz7Ij2VwvAtBIf1gDM8=</DigestValue>
      </Reference>
      <Reference URI="/ppt/slides/_rels/slide43.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Transform>
          <Transform Algorithm="http://www.w3.org/TR/2001/REC-xml-c14n-20010315"/>
        </Transforms>
        <DigestMethod Algorithm="http://www.w3.org/2001/04/xmlenc#sha256"/>
        <DigestValue>7E0b9rj1rPkIJmpSDWJZoqjC6Ei/cJWoPi1LowA5N4Y=</DigestValue>
      </Reference>
      <Reference URI="/ppt/slides/_rels/slide4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s+Qw7iCcNfaE9pxd/hnZvX0NpGJZfCL12bjlX1Pgf4E=</DigestValue>
      </Reference>
      <Reference URI="/ppt/slides/_rels/slide45.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pG7QaSESgQIXuAO5x574Ku1TgmXiW6ywlakKwb8UQQw=</DigestValue>
      </Reference>
      <Reference URI="/ppt/slides/_rels/slide4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Et3ZHtfKpsgwrMHM/qOHyBQaOY/FGkZgQuin8dw30ic=</DigestValue>
      </Reference>
      <Reference URI="/ppt/slides/_rels/slide47.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Transform>
          <Transform Algorithm="http://www.w3.org/TR/2001/REC-xml-c14n-20010315"/>
        </Transforms>
        <DigestMethod Algorithm="http://www.w3.org/2001/04/xmlenc#sha256"/>
        <DigestValue>r/HM1hJBv6O3D8BCryHybChqdxjxbYXLYOn2NbYQkH8=</DigestValue>
      </Reference>
      <Reference URI="/ppt/slides/_rels/slide4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IEhq7e8ZWiWD8B7M7iCEQloPJt4dIzOgl/Jh7ZTH8XQ=</DigestValue>
      </Reference>
      <Reference URI="/ppt/slides/_rels/slide4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SwKX4PqjLDsnBxET2+QlanZKwZ9oAgBIBVoRMxIe+Mc=</DigestValue>
      </Reference>
      <Reference URI="/ppt/slides/_rels/slide5.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R2uwVpeEc3O8VTZVxnaKQJ7ksQw+8rfno0IwMleTaCg=</DigestValue>
      </Reference>
      <Reference URI="/ppt/slides/_rels/slide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QQeGARtxPMRxRMpGR0BD5Y/x5RnaCELyWHDG9ndzucs=</DigestValue>
      </Reference>
      <Reference URI="/ppt/slides/_rels/slide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s5ayKz4N+a5ROYrIAcrDzPc3llOxDlIlAR4kw/7n14o=</DigestValue>
      </Reference>
      <Reference URI="/ppt/slides/_rels/slide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Gzt2onSEbFJqUajfQKQarRtXbpUsYG16ZNyO2xv+eKs=</DigestValue>
      </Reference>
      <Reference URI="/ppt/slides/_rels/slide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rwZ4zHSwKS7sFUexFc37OwXofLuBWnGyiKhoiTvDCls=</DigestValue>
      </Reference>
      <Reference URI="/ppt/slides/slide1.xml?ContentType=application/vnd.openxmlformats-officedocument.presentationml.slide+xml">
        <DigestMethod Algorithm="http://www.w3.org/2001/04/xmlenc#sha256"/>
        <DigestValue>ZYSeVpVGLhoHJE34k2tFkH+DTCom/3OpGilGGk7wzm8=</DigestValue>
      </Reference>
      <Reference URI="/ppt/slides/slide10.xml?ContentType=application/vnd.openxmlformats-officedocument.presentationml.slide+xml">
        <DigestMethod Algorithm="http://www.w3.org/2001/04/xmlenc#sha256"/>
        <DigestValue>f8nHl8QUoivsjroXBu0ipdCsgugfIqJbt1M1V2RsuFQ=</DigestValue>
      </Reference>
      <Reference URI="/ppt/slides/slide11.xml?ContentType=application/vnd.openxmlformats-officedocument.presentationml.slide+xml">
        <DigestMethod Algorithm="http://www.w3.org/2001/04/xmlenc#sha256"/>
        <DigestValue>AcupuKlvVwl6J8KFjs820v7tNr72raucz+XtPklE2yw=</DigestValue>
      </Reference>
      <Reference URI="/ppt/slides/slide12.xml?ContentType=application/vnd.openxmlformats-officedocument.presentationml.slide+xml">
        <DigestMethod Algorithm="http://www.w3.org/2001/04/xmlenc#sha256"/>
        <DigestValue>Et1yTG4aWvbB3qQ0NbZYOyNwrp/mLyHq8uvC0vHmV44=</DigestValue>
      </Reference>
      <Reference URI="/ppt/slides/slide13.xml?ContentType=application/vnd.openxmlformats-officedocument.presentationml.slide+xml">
        <DigestMethod Algorithm="http://www.w3.org/2001/04/xmlenc#sha256"/>
        <DigestValue>eclCSSEh1gLzs7YctViIsIhj+/m/a0VWqRNDJA9Kfr4=</DigestValue>
      </Reference>
      <Reference URI="/ppt/slides/slide14.xml?ContentType=application/vnd.openxmlformats-officedocument.presentationml.slide+xml">
        <DigestMethod Algorithm="http://www.w3.org/2001/04/xmlenc#sha256"/>
        <DigestValue>O4ZQptPjmwqiN+WyyOfEYwsR6TZ7kHmxPv9CsBiPhtM=</DigestValue>
      </Reference>
      <Reference URI="/ppt/slides/slide15.xml?ContentType=application/vnd.openxmlformats-officedocument.presentationml.slide+xml">
        <DigestMethod Algorithm="http://www.w3.org/2001/04/xmlenc#sha256"/>
        <DigestValue>Z2xmmKc2mX+Nya7c24ibA0lmNeD1dwk/KltV0tR54go=</DigestValue>
      </Reference>
      <Reference URI="/ppt/slides/slide16.xml?ContentType=application/vnd.openxmlformats-officedocument.presentationml.slide+xml">
        <DigestMethod Algorithm="http://www.w3.org/2001/04/xmlenc#sha256"/>
        <DigestValue>6ysPIkistencwmEjptQcyE78qS0/1moasHcnv1wTlLg=</DigestValue>
      </Reference>
      <Reference URI="/ppt/slides/slide17.xml?ContentType=application/vnd.openxmlformats-officedocument.presentationml.slide+xml">
        <DigestMethod Algorithm="http://www.w3.org/2001/04/xmlenc#sha256"/>
        <DigestValue>KH0D58wil2TSlYJZCPwVxdGrfbeV3Gb89j05WkbDcrg=</DigestValue>
      </Reference>
      <Reference URI="/ppt/slides/slide18.xml?ContentType=application/vnd.openxmlformats-officedocument.presentationml.slide+xml">
        <DigestMethod Algorithm="http://www.w3.org/2001/04/xmlenc#sha256"/>
        <DigestValue>g+jl6bVmdAK+K0OdNjAWpJ9rdjnTw78nbZqQXuOwlOo=</DigestValue>
      </Reference>
      <Reference URI="/ppt/slides/slide19.xml?ContentType=application/vnd.openxmlformats-officedocument.presentationml.slide+xml">
        <DigestMethod Algorithm="http://www.w3.org/2001/04/xmlenc#sha256"/>
        <DigestValue>s3GC859aZMky4Mjjvv0YKPpsU5QR9i2R0izTHUtn9B8=</DigestValue>
      </Reference>
      <Reference URI="/ppt/slides/slide2.xml?ContentType=application/vnd.openxmlformats-officedocument.presentationml.slide+xml">
        <DigestMethod Algorithm="http://www.w3.org/2001/04/xmlenc#sha256"/>
        <DigestValue>bq/pM9JwmYKmYEQobvkvaRyy1HStlERccfsWaBpDiVg=</DigestValue>
      </Reference>
      <Reference URI="/ppt/slides/slide20.xml?ContentType=application/vnd.openxmlformats-officedocument.presentationml.slide+xml">
        <DigestMethod Algorithm="http://www.w3.org/2001/04/xmlenc#sha256"/>
        <DigestValue>nNlQwoGEQb/llZna5W32b/P9uEvJkOo05QxnvJTvRNg=</DigestValue>
      </Reference>
      <Reference URI="/ppt/slides/slide21.xml?ContentType=application/vnd.openxmlformats-officedocument.presentationml.slide+xml">
        <DigestMethod Algorithm="http://www.w3.org/2001/04/xmlenc#sha256"/>
        <DigestValue>WD2yvzs77v6zCfRPqEjcey2m+1hh+ydH6PF4CuIbd9Y=</DigestValue>
      </Reference>
      <Reference URI="/ppt/slides/slide22.xml?ContentType=application/vnd.openxmlformats-officedocument.presentationml.slide+xml">
        <DigestMethod Algorithm="http://www.w3.org/2001/04/xmlenc#sha256"/>
        <DigestValue>3kye4JMsgXdem0/01cDSmW1tK8IrDcSciCK28BhOGDQ=</DigestValue>
      </Reference>
      <Reference URI="/ppt/slides/slide23.xml?ContentType=application/vnd.openxmlformats-officedocument.presentationml.slide+xml">
        <DigestMethod Algorithm="http://www.w3.org/2001/04/xmlenc#sha256"/>
        <DigestValue>S3RuLNO2eU8fO3minABSh3Yq7rII+wv3/V3EDDUaWkI=</DigestValue>
      </Reference>
      <Reference URI="/ppt/slides/slide24.xml?ContentType=application/vnd.openxmlformats-officedocument.presentationml.slide+xml">
        <DigestMethod Algorithm="http://www.w3.org/2001/04/xmlenc#sha256"/>
        <DigestValue>8t2APOLukNyuFvYbf5C2L/4iUAZ3dvNDjre6PUINTiU=</DigestValue>
      </Reference>
      <Reference URI="/ppt/slides/slide25.xml?ContentType=application/vnd.openxmlformats-officedocument.presentationml.slide+xml">
        <DigestMethod Algorithm="http://www.w3.org/2001/04/xmlenc#sha256"/>
        <DigestValue>i3tTK4X+fp/GBRaJLhM2py8S9lfiqOyM9qALNmZ/29U=</DigestValue>
      </Reference>
      <Reference URI="/ppt/slides/slide26.xml?ContentType=application/vnd.openxmlformats-officedocument.presentationml.slide+xml">
        <DigestMethod Algorithm="http://www.w3.org/2001/04/xmlenc#sha256"/>
        <DigestValue>jlYFn0Sa1V9yziXV/CNsi1ufg2mnX5TYvf2550WkCWM=</DigestValue>
      </Reference>
      <Reference URI="/ppt/slides/slide27.xml?ContentType=application/vnd.openxmlformats-officedocument.presentationml.slide+xml">
        <DigestMethod Algorithm="http://www.w3.org/2001/04/xmlenc#sha256"/>
        <DigestValue>YNRnRIWpCJc8JzQfT0rBWyjmnv/6A3ZHsMpuf0y8qwo=</DigestValue>
      </Reference>
      <Reference URI="/ppt/slides/slide28.xml?ContentType=application/vnd.openxmlformats-officedocument.presentationml.slide+xml">
        <DigestMethod Algorithm="http://www.w3.org/2001/04/xmlenc#sha256"/>
        <DigestValue>YtRgBpZw93cymu7t5K0qe9OQjNY98l+1vX4tF6/2DZs=</DigestValue>
      </Reference>
      <Reference URI="/ppt/slides/slide29.xml?ContentType=application/vnd.openxmlformats-officedocument.presentationml.slide+xml">
        <DigestMethod Algorithm="http://www.w3.org/2001/04/xmlenc#sha256"/>
        <DigestValue>eC3kEPTgOzulu3T+MW3UrCf8ASM2rd9lAr5zue5A4hk=</DigestValue>
      </Reference>
      <Reference URI="/ppt/slides/slide3.xml?ContentType=application/vnd.openxmlformats-officedocument.presentationml.slide+xml">
        <DigestMethod Algorithm="http://www.w3.org/2001/04/xmlenc#sha256"/>
        <DigestValue>W9xv6RR3bjeUT7WaK6rghXDJF4t1qnNfzwV6eP7QafQ=</DigestValue>
      </Reference>
      <Reference URI="/ppt/slides/slide30.xml?ContentType=application/vnd.openxmlformats-officedocument.presentationml.slide+xml">
        <DigestMethod Algorithm="http://www.w3.org/2001/04/xmlenc#sha256"/>
        <DigestValue>tpgCexowQBFh9wySAwR1tfWPEufGaBajsN6rXum+h0Y=</DigestValue>
      </Reference>
      <Reference URI="/ppt/slides/slide31.xml?ContentType=application/vnd.openxmlformats-officedocument.presentationml.slide+xml">
        <DigestMethod Algorithm="http://www.w3.org/2001/04/xmlenc#sha256"/>
        <DigestValue>07WnXmwM1MwkJ+n5osG6PXMbQTaU1rZDL5rVBH+9L9o=</DigestValue>
      </Reference>
      <Reference URI="/ppt/slides/slide32.xml?ContentType=application/vnd.openxmlformats-officedocument.presentationml.slide+xml">
        <DigestMethod Algorithm="http://www.w3.org/2001/04/xmlenc#sha256"/>
        <DigestValue>wwWuWPOjap+YRu7UlGFS10sz70mwI2drUCAW3ezC+v4=</DigestValue>
      </Reference>
      <Reference URI="/ppt/slides/slide33.xml?ContentType=application/vnd.openxmlformats-officedocument.presentationml.slide+xml">
        <DigestMethod Algorithm="http://www.w3.org/2001/04/xmlenc#sha256"/>
        <DigestValue>4nJLNp44KCr0g0PFGxAoEZS7bQhLgx93frs+vNoAFv8=</DigestValue>
      </Reference>
      <Reference URI="/ppt/slides/slide34.xml?ContentType=application/vnd.openxmlformats-officedocument.presentationml.slide+xml">
        <DigestMethod Algorithm="http://www.w3.org/2001/04/xmlenc#sha256"/>
        <DigestValue>GjksJleyJ2pFJzI7gbHs8nf0XAFDyGTIwgReISJ6t+w=</DigestValue>
      </Reference>
      <Reference URI="/ppt/slides/slide35.xml?ContentType=application/vnd.openxmlformats-officedocument.presentationml.slide+xml">
        <DigestMethod Algorithm="http://www.w3.org/2001/04/xmlenc#sha256"/>
        <DigestValue>4uBoOSN2ZGKTmavWcWuBI3jwWNacxqJl/Z4T7DnC388=</DigestValue>
      </Reference>
      <Reference URI="/ppt/slides/slide36.xml?ContentType=application/vnd.openxmlformats-officedocument.presentationml.slide+xml">
        <DigestMethod Algorithm="http://www.w3.org/2001/04/xmlenc#sha256"/>
        <DigestValue>M7kvEFgkhC2w+wAIgUDGAPAYIdyxUnz/jelz5C2Q2jM=</DigestValue>
      </Reference>
      <Reference URI="/ppt/slides/slide37.xml?ContentType=application/vnd.openxmlformats-officedocument.presentationml.slide+xml">
        <DigestMethod Algorithm="http://www.w3.org/2001/04/xmlenc#sha256"/>
        <DigestValue>lIcj33dDP1a1go0NggZReM0BeBNr/puVU3mCC6r2C44=</DigestValue>
      </Reference>
      <Reference URI="/ppt/slides/slide38.xml?ContentType=application/vnd.openxmlformats-officedocument.presentationml.slide+xml">
        <DigestMethod Algorithm="http://www.w3.org/2001/04/xmlenc#sha256"/>
        <DigestValue>Y2vw4R7nTn++xsHwS6KeNlIjIRA+kf46QzwR8LEnghw=</DigestValue>
      </Reference>
      <Reference URI="/ppt/slides/slide39.xml?ContentType=application/vnd.openxmlformats-officedocument.presentationml.slide+xml">
        <DigestMethod Algorithm="http://www.w3.org/2001/04/xmlenc#sha256"/>
        <DigestValue>9q2Hgx3m5esMCTaIYkMF+7nEGJ4VCSyPfZBeuS12hRg=</DigestValue>
      </Reference>
      <Reference URI="/ppt/slides/slide4.xml?ContentType=application/vnd.openxmlformats-officedocument.presentationml.slide+xml">
        <DigestMethod Algorithm="http://www.w3.org/2001/04/xmlenc#sha256"/>
        <DigestValue>dJTESkdb2Ma432XJKFQXwVdHDdlL3G7k/CgkourzszU=</DigestValue>
      </Reference>
      <Reference URI="/ppt/slides/slide40.xml?ContentType=application/vnd.openxmlformats-officedocument.presentationml.slide+xml">
        <DigestMethod Algorithm="http://www.w3.org/2001/04/xmlenc#sha256"/>
        <DigestValue>bPtj/ZmdNGgfRqnfWawE1WXmnnVgkQyVDtkVHqbwdPM=</DigestValue>
      </Reference>
      <Reference URI="/ppt/slides/slide41.xml?ContentType=application/vnd.openxmlformats-officedocument.presentationml.slide+xml">
        <DigestMethod Algorithm="http://www.w3.org/2001/04/xmlenc#sha256"/>
        <DigestValue>QmlvU1b6wWoy/XrNNIob+hPP2fXrCgi/fQ5z+f0iRu0=</DigestValue>
      </Reference>
      <Reference URI="/ppt/slides/slide42.xml?ContentType=application/vnd.openxmlformats-officedocument.presentationml.slide+xml">
        <DigestMethod Algorithm="http://www.w3.org/2001/04/xmlenc#sha256"/>
        <DigestValue>TiI+KiMKm+UL5AsjgcpcU3u9M+S3KDThDi8PzEUkC9w=</DigestValue>
      </Reference>
      <Reference URI="/ppt/slides/slide43.xml?ContentType=application/vnd.openxmlformats-officedocument.presentationml.slide+xml">
        <DigestMethod Algorithm="http://www.w3.org/2001/04/xmlenc#sha256"/>
        <DigestValue>Gl6QUCTtHnxeWWx/phgm7Mc0CA8vsKA2xoIZs9T3m8U=</DigestValue>
      </Reference>
      <Reference URI="/ppt/slides/slide44.xml?ContentType=application/vnd.openxmlformats-officedocument.presentationml.slide+xml">
        <DigestMethod Algorithm="http://www.w3.org/2001/04/xmlenc#sha256"/>
        <DigestValue>ksv9yYcQrzLvjVhCqUWiEO4pzyyjMO1R0NYwLfvdvRg=</DigestValue>
      </Reference>
      <Reference URI="/ppt/slides/slide45.xml?ContentType=application/vnd.openxmlformats-officedocument.presentationml.slide+xml">
        <DigestMethod Algorithm="http://www.w3.org/2001/04/xmlenc#sha256"/>
        <DigestValue>O3BlGDcoFpyILXd7b5E/dNhkqoTg1S/ZPONFC5kUPN0=</DigestValue>
      </Reference>
      <Reference URI="/ppt/slides/slide46.xml?ContentType=application/vnd.openxmlformats-officedocument.presentationml.slide+xml">
        <DigestMethod Algorithm="http://www.w3.org/2001/04/xmlenc#sha256"/>
        <DigestValue>O2CfPKAjBg2EyDxCbUXDlmu9W1QBYrv5Fs2dGX6q/SE=</DigestValue>
      </Reference>
      <Reference URI="/ppt/slides/slide47.xml?ContentType=application/vnd.openxmlformats-officedocument.presentationml.slide+xml">
        <DigestMethod Algorithm="http://www.w3.org/2001/04/xmlenc#sha256"/>
        <DigestValue>TfD7Qbv1A5CNBLljXYa8Z4HbkfPahfYGTUKH6oMXeY4=</DigestValue>
      </Reference>
      <Reference URI="/ppt/slides/slide48.xml?ContentType=application/vnd.openxmlformats-officedocument.presentationml.slide+xml">
        <DigestMethod Algorithm="http://www.w3.org/2001/04/xmlenc#sha256"/>
        <DigestValue>JJoxetqgiVA6ww2aoUkhZHkh7elwLFCTDshazfX/xN4=</DigestValue>
      </Reference>
      <Reference URI="/ppt/slides/slide49.xml?ContentType=application/vnd.openxmlformats-officedocument.presentationml.slide+xml">
        <DigestMethod Algorithm="http://www.w3.org/2001/04/xmlenc#sha256"/>
        <DigestValue>W6a6iKgCSh8tByhmoVZEbveFLWUoEdJFe0UMY9FPcz4=</DigestValue>
      </Reference>
      <Reference URI="/ppt/slides/slide5.xml?ContentType=application/vnd.openxmlformats-officedocument.presentationml.slide+xml">
        <DigestMethod Algorithm="http://www.w3.org/2001/04/xmlenc#sha256"/>
        <DigestValue>FOeYUvj97HRnbl5lY/EykDQqw2+xkr739db761whCCY=</DigestValue>
      </Reference>
      <Reference URI="/ppt/slides/slide6.xml?ContentType=application/vnd.openxmlformats-officedocument.presentationml.slide+xml">
        <DigestMethod Algorithm="http://www.w3.org/2001/04/xmlenc#sha256"/>
        <DigestValue>PTq1aAPVGSJ5OZv9DN7p/EBpnJqsMc1t+/iXT5ZTrTs=</DigestValue>
      </Reference>
      <Reference URI="/ppt/slides/slide7.xml?ContentType=application/vnd.openxmlformats-officedocument.presentationml.slide+xml">
        <DigestMethod Algorithm="http://www.w3.org/2001/04/xmlenc#sha256"/>
        <DigestValue>CSwf7/PJZJPoDM/AcEjSypMtaVsT/NRpK/Av/J+RbEg=</DigestValue>
      </Reference>
      <Reference URI="/ppt/slides/slide8.xml?ContentType=application/vnd.openxmlformats-officedocument.presentationml.slide+xml">
        <DigestMethod Algorithm="http://www.w3.org/2001/04/xmlenc#sha256"/>
        <DigestValue>yGFfvAgs5d3ewokIAnzYw2qh63gv7UUceFlxoV1GX0s=</DigestValue>
      </Reference>
      <Reference URI="/ppt/slides/slide9.xml?ContentType=application/vnd.openxmlformats-officedocument.presentationml.slide+xml">
        <DigestMethod Algorithm="http://www.w3.org/2001/04/xmlenc#sha256"/>
        <DigestValue>82axizorBo/r8kIZifeWccr/hr8qJqrdNQSnK+SxnFc=</DigestValue>
      </Reference>
      <Reference URI="/ppt/tableStyles.xml?ContentType=application/vnd.openxmlformats-officedocument.presentationml.tableStyles+xml">
        <DigestMethod Algorithm="http://www.w3.org/2001/04/xmlenc#sha256"/>
        <DigestValue>1QhkHL53r7bCks8bKIPvPeu6IpvE9GF3ZfUsfVEKvqI=</DigestValue>
      </Reference>
      <Reference URI="/ppt/theme/theme1.xml?ContentType=application/vnd.openxmlformats-officedocument.theme+xml">
        <DigestMethod Algorithm="http://www.w3.org/2001/04/xmlenc#sha256"/>
        <DigestValue>gGL2yokB9X6BnH820YIMJE1a54w4ZhPTIVLONHuJek0=</DigestValue>
      </Reference>
      <Reference URI="/ppt/theme/theme2.xml?ContentType=application/vnd.openxmlformats-officedocument.theme+xml">
        <DigestMethod Algorithm="http://www.w3.org/2001/04/xmlenc#sha256"/>
        <DigestValue>GNQ3taD33nLqt940jYHr4La0LisL0PrpsMqdKZlKtXg=</DigestValue>
      </Reference>
      <Reference URI="/ppt/theme/theme3.xml?ContentType=application/vnd.openxmlformats-officedocument.theme+xml">
        <DigestMethod Algorithm="http://www.w3.org/2001/04/xmlenc#sha256"/>
        <DigestValue>wuufwWi2YOMCKvuNd9DK9YCTwlseWsuQZEPxFVoFcpY=</DigestValue>
      </Reference>
      <Reference URI="/ppt/theme/theme4.xml?ContentType=application/vnd.openxmlformats-officedocument.theme+xml">
        <DigestMethod Algorithm="http://www.w3.org/2001/04/xmlenc#sha256"/>
        <DigestValue>Nmkip8WDm1P1q9tLdjhE6GmgV61hgOZKqwZRiuNphdM=</DigestValue>
      </Reference>
      <Reference URI="/ppt/theme/theme5.xml?ContentType=application/vnd.openxmlformats-officedocument.theme+xml">
        <DigestMethod Algorithm="http://www.w3.org/2001/04/xmlenc#sha256"/>
        <DigestValue>3T50DmHgqxTLJ0Us92ch4O/lBMnsLVeoQonLXNTbZoo=</DigestValue>
      </Reference>
      <Reference URI="/ppt/viewProps.xml?ContentType=application/vnd.openxmlformats-officedocument.presentationml.viewProps+xml">
        <DigestMethod Algorithm="http://www.w3.org/2001/04/xmlenc#sha256"/>
        <DigestValue>l5Mei9Hharv0+v90ixUxEJGE7WWvoanS8ao4xDmFg1I=</DigestValue>
      </Reference>
    </Manifest>
    <SignatureProperties>
      <SignatureProperty Id="idSignatureTime" Target="#idPackageSignature">
        <mdssi:SignatureTime xmlns:mdssi="http://schemas.openxmlformats.org/package/2006/digital-signature">
          <mdssi:Format>YYYY-MM-DDThh:mm:ssTZD</mdssi:Format>
          <mdssi:Value>2016-07-21T12:00:35Z</mdssi:Value>
        </mdssi:SignatureTime>
      </SignatureProperty>
    </SignatureProperties>
  </Object>
  <Object Id="idOfficeObject">
    <SignatureProperties>
      <SignatureProperty Id="idOfficeV1Details" Target="#idPackageSignature">
        <SignatureInfoV1 xmlns="http://schemas.microsoft.com/office/2006/digsig">
          <SetupID/>
          <SignatureText/>
          <SignatureImage/>
          <SignatureComments>You acknowledge that you modified these materials and Agilent disclaims any responsibility for such modifications.</SignatureComments>
          <WindowsVersion>6.1</WindowsVersion>
          <OfficeVersion>16.0</OfficeVersion>
          <ApplicationVersion>16.0</ApplicationVersion>
          <Monitors>2</Monitors>
          <HorizontalResolution>1600</HorizontalResolution>
          <VerticalResolution>900</VerticalResolution>
          <ColorDepth>32</ColorDepth>
          <SignatureProviderId>{00000000-0000-0000-0000-000000000000}</SignatureProviderId>
          <SignatureProviderUrl/>
          <SignatureProviderDetails>9</SignatureProviderDetails>
          <SignatureType>1</SignatureType>
        </SignatureInfoV1>
      </SignatureProperty>
    </SignatureProperties>
  </Object>
  <Object>
    <xd:QualifyingProperties xmlns:xd="http://uri.etsi.org/01903/v1.3.2#" Target="#idPackageSignature">
      <xd:SignedProperties Id="idSignedProperties">
        <xd:SignedSignatureProperties>
          <xd:SigningTime>2016-07-21T12:00:35Z</xd:SigningTime>
          <xd:SigningCertificate>
            <xd:Cert>
              <xd:CertDigest>
                <DigestMethod Algorithm="http://www.w3.org/2001/04/xmlenc#sha256"/>
                <DigestValue>DDJ4ytpXveERaLGieB4/SEciQ3wFXUddM9ZxM6mf858=</DigestValue>
              </xd:CertDigest>
              <xd:IssuerSerial>
                <X509IssuerName>CN="Agilent Technologies, Inc. CA - G2", O="Agilent Technologies, Inc."</X509IssuerName>
                <X509SerialNumber>138245064239817288526257980180937675591</X509SerialNumber>
              </xd:IssuerSerial>
            </xd:Cert>
          </xd:SigningCertificate>
          <xd:SignaturePolicyIdentifier>
            <xd:SignaturePolicyImplied/>
          </xd:SignaturePolicyIdentifier>
        </xd:SignedSignatureProperties>
        <xd:SignedDataObjectProperties>
          <xd:CommitmentTypeIndication>
            <xd:CommitmentTypeId>
              <xd:Identifier>http://uri.etsi.org/01903/v1.2.2#ProofOfOrigin</xd:Identifier>
              <xd:Description>Created and approved this document</xd:Description>
            </xd:CommitmentTypeId>
            <xd:AllSignedDataObjects/>
            <xd:CommitmentTypeQualifiers>
              <xd:CommitmentTypeQualifier>You acknowledge that you modified these materials and Agilent disclaims any responsibility for such modifications.</xd:CommitmentTypeQualifier>
            </xd:CommitmentTypeQualifiers>
          </xd:CommitmentTypeIndication>
        </xd:SignedDataObjectProperties>
      </xd:SignedProperties>
      <xd:UnsignedProperties>
        <xd:UnsignedSignatureProperties>
          <xd:CertificateValues>
            <xd:EncapsulatedX509Certificate>MIIDnjCCAoagAwIBAgIQFzdgJfTjXMhz4YoMYWkr5DANBgkqhkiG9w0BAQsFADBSMSMwIQYDVQQKExpBZ2lsZW50IFRlY2hub2xvZ2llcywgSW5jLjErMCkGA1UEAxMiQWdpbGVudCBUZWNobm9sb2dpZXMsIEluYy4gQ0EgLSBHMjAeFw0xNTExMDMwMDAwMDBaFw0yNTExMDIyMzU5NTlaMFIxIzAhBgNVBAoTGkFnaWxlbnQgVGVjaG5vbG9naWVzLCBJbmMuMSswKQYDVQQDEyJBZ2lsZW50IFRlY2hub2xvZ2llcywgSW5jLiBDQSAtIEcyMIIBIjANBgkqhkiG9w0BAQEFAAOCAQ8AMIIBCgKCAQEAsYFT179SnaUfomAd+9IMpimO0m1Ac0TYlHywHvUCPFmIWL1dXHcrxF73oIRa/mNXDVRDrPCWIQ7ZqyGet5hr797Q69+yWd1vjeWi8kIV9R9FUgFDK4FO0yfjMoNNil4W+zm95eKNXC7lV41j4CC+IQSALK8dDcGc0dADHE8OZQmujiscqL2a/ALphzksq+sdPQPZgq44GVx1yMuVQOp8hKkXiqpTUIbucurG45K9fuo5f1rqLIEV5ygUwZW3lssLYv2J1TU4u0Gy7dHMbgCeNYcQC+L+ox6DFYzqtN3W21GmzW07PjiGUg/xBz/YOHH2FD3MCvKy/9tFbnqspGFdrQIDAQABo3AwbjASBgNVHRMBAf8ECDAGAQH/AgEAMA4GA1UdDwEB/wQEAwIBBjApBgNVHREEIjAgpB4wHDEaMBgGA1UEAxMRU3ltYW50ZWNQS0ktMi0yMzcwHQYDVR0OBBYEFKgebzOhmH+x+yaaNHmVgzaOc7D8MA0GCSqGSIb3DQEBCwUAA4IBAQBDj8ZOBhUq8Lk2UH2eCVNaTwrL7qFf7XeYZw021thBPO7TzPfJcm0z3MQYbVOsifZUXCMBglCxY1VO7BKgIjF3+G9FBa6Lozqtyr/ac+h+z3ZzJyM27/wVAnUO6J5JV7E4Odb0VYdHO/WXzu7flAdi9y5Hf5WFnhWBQw+qRFMCyjuGU7W7gOyVw00XjMOL3/tZ+r3XGMoulBNZ8+9MRp596823DAv/7H1aPnSLfu972PmgnVadgQbDW/w/1uwlYL3SBcIa8iBpDV7aGkXaKprB/PDGuvoOs1n37wPdOTS0jF68gDgNQsBMYDGoInkH64NjBCghEzrYSn19o2phZkto</xd:EncapsulatedX509Certificate>
          </xd:CertificateValues>
        </xd:UnsignedSignatureProperties>
      </xd:UnsignedProperties>
    </xd:QualifyingProperties>
  </Object>
</Signatur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Edit>PublicationForm</Edit>
  <New>PublicationForm</New>
</FormTemplates>
</file>

<file path=customXml/item2.xml><?xml version="1.0" encoding="utf-8"?>
<?mso-contentType ?>
<FormTemplates xmlns="http://schemas.microsoft.com/sharepoint/v3/contenttype/forms">
  <Edit>PublicationForm</Edit>
  <New>PublicationForm</New>
</FormTemplates>
</file>

<file path=customXml/item3.xml><?xml version="1.0" encoding="utf-8"?>
<p:properties xmlns:p="http://schemas.microsoft.com/office/2006/metadata/properties" xmlns:xsi="http://www.w3.org/2001/XMLSchema-instance">
  <documentManagement>
    <Abstract xmlns="3a52aef6-3c65-41ed-96e3-cac50d1c25cd">Fundamentals of Molecular Spectroscopy hardware.</Abstract>
    <Language xmlns="http://schemas.microsoft.com/sharepoint/v3">Portuguese</Language>
    <LimitedUse xmlns="4eac69a7-283c-4f2a-bd8a-545358937856">false</LimitedUse>
    <ExtraPartNumber xmlns="4eac69a7-283c-4f2a-bd8a-545358937856" xsi:nil="true"/>
    <RelatedPartNumber xmlns="c3d35d11-92d5-4ca7-94c9-3af18e5b4368" xsi:nil="true"/>
    <Geography xmlns="4eac69a7-283c-4f2a-bd8a-545358937856" xsi:nil="true"/>
    <NativeApplication xmlns="4eac69a7-283c-4f2a-bd8a-545358937856" xsi:nil="true"/>
    <PubContact xmlns="4eac69a7-283c-4f2a-bd8a-545358937856">
      <UserInfo>
        <DisplayName>GRAYBILL,BILL</DisplayName>
        <AccountId>13829</AccountId>
        <AccountType/>
      </UserInfo>
    </PubContact>
    <Country xmlns="c3d35d11-92d5-4ca7-94c9-3af18e5b4368">UNITED STATES</Country>
    <WebPageDescription xmlns="c3d35d11-92d5-4ca7-94c9-3af18e5b4368">Fundamentals of Molecular Spectroscopy: Hardware (Portuguese Version)   </WebPageDescription>
    <IndustryType xmlns="4eac69a7-283c-4f2a-bd8a-545358937856"/>
    <PageCount xmlns="4eac69a7-283c-4f2a-bd8a-545358937856" xsi:nil="true"/>
    <ExpirationDate xmlns="4eac69a7-283c-4f2a-bd8a-545358937856"/>
    <Product xmlns="4eac69a7-283c-4f2a-bd8a-545358937856"/>
    <Industry xmlns="4eac69a7-283c-4f2a-bd8a-545358937856"/>
    <ProductType xmlns="4eac69a7-283c-4f2a-bd8a-545358937856"/>
    <LotNumber xmlns="4eac69a7-283c-4f2a-bd8a-545358937856" xsi:nil="true"/>
    <ProductLine xmlns="4eac69a7-283c-4f2a-bd8a-545358937856"/>
    <ProductGroup xmlns="4eac69a7-283c-4f2a-bd8a-545358937856"/>
    <ReleaseDate xmlns="4eac69a7-283c-4f2a-bd8a-545358937856" xsi:nil="true"/>
    <PartNumber xmlns="4eac69a7-283c-4f2a-bd8a-545358937856">5991-6592PTBR</PartNumber>
    <IndustryGroup xmlns="4eac69a7-283c-4f2a-bd8a-545358937856"/>
    <WorkspaceUrl xmlns="4eac69a7-283c-4f2a-bd8a-545358937856">
      <Url>https://extranet.chem.agilent.com/Workspaces/SlidePresentation/Public/100585</Url>
      <Description>https://extranet.chem.agilent.com/Workspaces/SlidePresentation/Public/100585</Description>
    </WorkspaceUrl>
    <LibraryUrl xmlns="4eac69a7-283c-4f2a-bd8a-545358937856">
      <Url>https://extranet.chem.agilent.com/Library/SlidePresentation/Public</Url>
      <Description>https://extranet.chem.agilent.com/Library/SlidePresentation/Public</Description>
    </LibraryUrl>
    <WHID xmlns="c3d35d11-92d5-4ca7-94c9-3af18e5b4368">100585</WHID>
    <MainCat xmlns="ee42ffa4-88aa-408d-9f63-e2d1068a6810">Library</MainCat>
    <Matrix xmlns="d60c28fc-3d14-46f3-b174-9a10a2a6c6f4" xsi:nil="true"/>
    <Analytical_x0020_Technique xmlns="d60c28fc-3d14-46f3-b174-9a10a2a6c6f4" xsi:nil="true"/>
    <MidCat xmlns="ee42ffa4-88aa-408d-9f63-e2d1068a6810">Slide Presentation</MidCat>
  </documentManagement>
</p:properties>
</file>

<file path=customXml/item4.xml><?xml version="1.0" encoding="utf-8"?>
<ct:contentTypeSchema xmlns:ct="http://schemas.microsoft.com/office/2006/metadata/contentType" xmlns:ma="http://schemas.microsoft.com/office/2006/metadata/properties/metaAttributes" ct:_="" ma:_="" ma:contentTypeName="Slide Presentation" ma:contentTypeID="0x0101009F5C14F1CF5847C7BBBADA9A8637DEAB0149002A15A122D616C7439DA2EF8A36719334" ma:contentTypeVersion="49" ma:contentTypeDescription="" ma:contentTypeScope="" ma:versionID="4d6e289581734a37f1bc66c6c2094858">
  <xsd:schema xmlns:xsd="http://www.w3.org/2001/XMLSchema" xmlns:p="http://schemas.microsoft.com/office/2006/metadata/properties" xmlns:ns1="http://schemas.microsoft.com/sharepoint/v3" xmlns:ns2="c3d35d11-92d5-4ca7-94c9-3af18e5b4368" xmlns:ns3="4eac69a7-283c-4f2a-bd8a-545358937856" xmlns:ns4="3a52aef6-3c65-41ed-96e3-cac50d1c25cd" xmlns:ns6="ee42ffa4-88aa-408d-9f63-e2d1068a6810" xmlns:ns7="d60c28fc-3d14-46f3-b174-9a10a2a6c6f4" targetNamespace="http://schemas.microsoft.com/office/2006/metadata/properties" ma:root="true" ma:fieldsID="41e4b845e098b0515e4aaf94b8fe583a" ns1:_="" ns2:_="" ns3:_="" ns4:_="" ns6:_="" ns7:_="">
    <xsd:import namespace="http://schemas.microsoft.com/sharepoint/v3"/>
    <xsd:import namespace="c3d35d11-92d5-4ca7-94c9-3af18e5b4368"/>
    <xsd:import namespace="4eac69a7-283c-4f2a-bd8a-545358937856"/>
    <xsd:import namespace="3a52aef6-3c65-41ed-96e3-cac50d1c25cd"/>
    <xsd:import namespace="ee42ffa4-88aa-408d-9f63-e2d1068a6810"/>
    <xsd:import namespace="d60c28fc-3d14-46f3-b174-9a10a2a6c6f4"/>
    <xsd:element name="properties">
      <xsd:complexType>
        <xsd:sequence>
          <xsd:element name="documentManagement">
            <xsd:complexType>
              <xsd:all>
                <xsd:element ref="ns2:WHID"/>
                <xsd:element ref="ns3:WorkspaceUrl" minOccurs="0"/>
                <xsd:element ref="ns3:LibraryUrl" minOccurs="0"/>
                <xsd:element ref="ns4:Abstract"/>
                <xsd:element ref="ns2:WebPageDescription"/>
                <xsd:element ref="ns3:PubContact"/>
                <xsd:element ref="ns1:Language"/>
                <xsd:element ref="ns2:Country" minOccurs="0"/>
                <xsd:element ref="ns3:ExpirationDate"/>
                <xsd:element ref="ns3:PartNumber" minOccurs="0"/>
                <xsd:element ref="ns2:RelatedPartNumber" minOccurs="0"/>
                <xsd:element ref="ns3:ExtraPartNumber" minOccurs="0"/>
                <xsd:element ref="ns3:LotNumber" minOccurs="0"/>
                <xsd:element ref="ns3:Geography" minOccurs="0"/>
                <xsd:element ref="ns3:ReleaseDate" minOccurs="0"/>
                <xsd:element ref="ns3:NativeApplication" minOccurs="0"/>
                <xsd:element ref="ns3:PageCount" minOccurs="0"/>
                <xsd:element ref="ns3:ProductLine" minOccurs="0"/>
                <xsd:element ref="ns3:LimitedUse" minOccurs="0"/>
                <xsd:element ref="ns3:ProductType" minOccurs="0"/>
                <xsd:element ref="ns3:ProductGroup" minOccurs="0"/>
                <xsd:element ref="ns3:IndustryGroup" minOccurs="0"/>
                <xsd:element ref="ns3:Product" minOccurs="0"/>
                <xsd:element ref="ns3:Industry" minOccurs="0"/>
                <xsd:element ref="ns3:IndustryType" minOccurs="0"/>
                <xsd:element ref="ns6:MidCat" minOccurs="0"/>
                <xsd:element ref="ns6:MainCat" minOccurs="0"/>
                <xsd:element ref="ns7:Analytical_x0020_Technique" minOccurs="0"/>
                <xsd:element ref="ns7:Matrix"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anguage" ma:index="10" ma:displayName="Language" ma:default="English" ma:format="Dropdown" ma:internalName="Language" ma:readOnly="false">
      <xsd:simpleType>
        <xsd:restriction base="dms:Choice">
          <xsd:enumeration value="Chinese (Simplified)"/>
          <xsd:enumeration value="Chinese (Traditional)"/>
          <xsd:enumeration value="Danish"/>
          <xsd:enumeration value="Dutch"/>
          <xsd:enumeration value="English"/>
          <xsd:enumeration value="Finnish"/>
          <xsd:enumeration value="French"/>
          <xsd:enumeration value="German"/>
          <xsd:enumeration value="Italian"/>
          <xsd:enumeration value="Japanese"/>
          <xsd:enumeration value="Korean"/>
          <xsd:enumeration value="Portuguese"/>
          <xsd:enumeration value="Russian"/>
          <xsd:enumeration value="Spanish"/>
          <xsd:enumeration value="Swedish"/>
          <xsd:enumeration value="Vietnamese"/>
        </xsd:restriction>
      </xsd:simpleType>
    </xsd:element>
  </xsd:schema>
  <xsd:schema xmlns:xsd="http://www.w3.org/2001/XMLSchema" xmlns:dms="http://schemas.microsoft.com/office/2006/documentManagement/types" targetNamespace="c3d35d11-92d5-4ca7-94c9-3af18e5b4368" elementFormDefault="qualified">
    <xsd:import namespace="http://schemas.microsoft.com/office/2006/documentManagement/types"/>
    <xsd:element name="WHID" ma:index="2" ma:displayName="Warehouse ID" ma:description="" ma:hidden="true" ma:internalName="WHID" ma:readOnly="false">
      <xsd:simpleType>
        <xsd:restriction base="dms:Text"/>
      </xsd:simpleType>
    </xsd:element>
    <xsd:element name="WebPageDescription" ma:index="6" ma:displayName="Web Page Description" ma:description="Description of document limited to 175 characters. Will be used on public site." ma:internalName="WebPageDescription" ma:readOnly="false">
      <xsd:simpleType>
        <xsd:restriction base="dms:Text">
          <xsd:maxLength value="175"/>
        </xsd:restriction>
      </xsd:simpleType>
    </xsd:element>
    <xsd:element name="Country" ma:index="11" nillable="true" ma:displayName="Country" ma:format="Dropdown" ma:internalName="Country" ma:readOnly="false">
      <xsd:simpleType>
        <xsd:restriction base="dms:Choice">
          <xsd:enumeration value="AFGHANISTAN"/>
          <xsd:enumeration value="ALBANIA"/>
          <xsd:enumeration value="ALGERIA"/>
          <xsd:enumeration value="AMERICAN SAMOA"/>
          <xsd:enumeration value="ANDORRA"/>
          <xsd:enumeration value="ANGOLA"/>
          <xsd:enumeration value="ANGUILLA"/>
          <xsd:enumeration value="ANTARCTICA"/>
          <xsd:enumeration value="ANTIGUA AND BARBUDA"/>
          <xsd:enumeration value="ARGENTINA"/>
          <xsd:enumeration value="ARMENIA"/>
          <xsd:enumeration value="ARUBA"/>
          <xsd:enumeration value="AUSTRALIA"/>
          <xsd:enumeration value="AUSTRIA"/>
          <xsd:enumeration value="AZERBAIJAN"/>
          <xsd:enumeration value="BAHAMAS"/>
          <xsd:enumeration value="BAHRAIN"/>
          <xsd:enumeration value="BANGLADESH"/>
          <xsd:enumeration value="BARBADOS"/>
          <xsd:enumeration value="BELARUS"/>
          <xsd:enumeration value="BELGIUM"/>
          <xsd:enumeration value="BELIZE"/>
          <xsd:enumeration value="BENIN"/>
          <xsd:enumeration value="BERMUDA"/>
          <xsd:enumeration value="BHUTAN"/>
          <xsd:enumeration value="BOLIVIA"/>
          <xsd:enumeration value="BOSNIA-HERCEGOVINA"/>
          <xsd:enumeration value="BOTSWANA"/>
          <xsd:enumeration value="BOUVET ISLAND"/>
          <xsd:enumeration value="BRAZIL"/>
          <xsd:enumeration value="BRITISH INDIAN OCEAN TERRITORY"/>
          <xsd:enumeration value="BRUNEI"/>
          <xsd:enumeration value="BULGARIA"/>
          <xsd:enumeration value="BURKINA FASO"/>
          <xsd:enumeration value="BURUNDI"/>
          <xsd:enumeration value="CAMBODIA"/>
          <xsd:enumeration value="CAMEROON"/>
          <xsd:enumeration value="CANADA"/>
          <xsd:enumeration value="CAPE VERDE ISLANDS"/>
          <xsd:enumeration value="CAYMAN ISLANDS"/>
          <xsd:enumeration value="CENTRAL AFRICAN REPUBLIC"/>
          <xsd:enumeration value="CHAD"/>
          <xsd:enumeration value="CHILE"/>
          <xsd:enumeration value="CHINA"/>
          <xsd:enumeration value="CHRISTMAS ISLAND"/>
          <xsd:enumeration value="COCOS (KEELING) ISLANDS"/>
          <xsd:enumeration value="COLOMBIA"/>
          <xsd:enumeration value="COMOROS"/>
          <xsd:enumeration value="CONGO"/>
          <xsd:enumeration value="COOK ISLANDS"/>
          <xsd:enumeration value="COSTA RICA"/>
          <xsd:enumeration value="COTE D`IVOIRE"/>
          <xsd:enumeration value="CROATIA"/>
          <xsd:enumeration value="CYPRUS"/>
          <xsd:enumeration value="CZECH REPUBLIC"/>
          <xsd:enumeration value="DENMARK"/>
          <xsd:enumeration value="DJIBOUTI"/>
          <xsd:enumeration value="DOMINICA"/>
          <xsd:enumeration value="DOMINICAN REPUBLIC"/>
          <xsd:enumeration value="EAST TIMOR"/>
          <xsd:enumeration value="ECUADOR"/>
          <xsd:enumeration value="EGYPT"/>
          <xsd:enumeration value="EL SALVADOR"/>
          <xsd:enumeration value="EQUATORIAL GUINEA"/>
          <xsd:enumeration value="ERITREA"/>
          <xsd:enumeration value="ESTONIA"/>
          <xsd:enumeration value="ETHIOPIA"/>
          <xsd:enumeration value="FALKLAND/MALVINAS"/>
          <xsd:enumeration value="FAROE ISLANDS"/>
          <xsd:enumeration value="FED. STATES OF MICRONESIA"/>
          <xsd:enumeration value="FIJI"/>
          <xsd:enumeration value="FINLAND"/>
          <xsd:enumeration value="FRANCE"/>
          <xsd:enumeration value="FRENCH GUIANA"/>
          <xsd:enumeration value="FRENCH POLYNESIA"/>
          <xsd:enumeration value="FRENCH SOUTHERN TERRITORIES"/>
          <xsd:enumeration value="GABON"/>
          <xsd:enumeration value="GAMBIA"/>
          <xsd:enumeration value="GEORGIA"/>
          <xsd:enumeration value="GERMANY"/>
          <xsd:enumeration value="GHANA"/>
          <xsd:enumeration value="GIBRALTAR"/>
          <xsd:enumeration value="GREECE"/>
          <xsd:enumeration value="GREENLAND"/>
          <xsd:enumeration value="GRENADA"/>
          <xsd:enumeration value="GUADELOUPE"/>
          <xsd:enumeration value="GUAM"/>
          <xsd:enumeration value="GUATEMALA"/>
          <xsd:enumeration value="GUINEA"/>
          <xsd:enumeration value="GUINEA-BISSAU"/>
          <xsd:enumeration value="GUYANA"/>
          <xsd:enumeration value="HAITI"/>
          <xsd:enumeration value="HEARD AND MCDONALD ISLANDS"/>
          <xsd:enumeration value="HONDURAS"/>
          <xsd:enumeration value="HONG KONG"/>
          <xsd:enumeration value="HUNGARY"/>
          <xsd:enumeration value="ICELAND"/>
          <xsd:enumeration value="INDIA"/>
          <xsd:enumeration value="INDONESIA"/>
          <xsd:enumeration value="IRAQ"/>
          <xsd:enumeration value="IRELAND"/>
          <xsd:enumeration value="ISRAEL"/>
          <xsd:enumeration value="ITALY"/>
          <xsd:enumeration value="JAMAICA"/>
          <xsd:enumeration value="JAPAN"/>
          <xsd:enumeration value="JORDAN"/>
          <xsd:enumeration value="KAZAKHSTAN"/>
          <xsd:enumeration value="KENYA"/>
          <xsd:enumeration value="KIRIBATI"/>
          <xsd:enumeration value="KUWAIT"/>
          <xsd:enumeration value="KYRGYZSTAN"/>
          <xsd:enumeration value="LAOS"/>
          <xsd:enumeration value="LATVIA"/>
          <xsd:enumeration value="LEBANON"/>
          <xsd:enumeration value="LESOTHO"/>
          <xsd:enumeration value="LIBERIA"/>
          <xsd:enumeration value="LIECHTENSTEIN"/>
          <xsd:enumeration value="LITHUANIA"/>
          <xsd:enumeration value="LUXEMBOURG"/>
          <xsd:enumeration value="MACAO"/>
          <xsd:enumeration value="MACEDONIA"/>
          <xsd:enumeration value="MADAGASCAR"/>
          <xsd:enumeration value="MALAWI"/>
          <xsd:enumeration value="MALAYSIA"/>
          <xsd:enumeration value="MALDIVES"/>
          <xsd:enumeration value="MALI"/>
          <xsd:enumeration value="MALTA"/>
          <xsd:enumeration value="MARSHALL ISLANDS"/>
          <xsd:enumeration value="MARTINIQUE"/>
          <xsd:enumeration value="MAURITANIA"/>
          <xsd:enumeration value="MAURITIUS"/>
          <xsd:enumeration value="MAYOTTE"/>
          <xsd:enumeration value="MEXICO"/>
          <xsd:enumeration value="MOLDOVA"/>
          <xsd:enumeration value="MONACO"/>
          <xsd:enumeration value="MONGOLIA"/>
          <xsd:enumeration value="MONTENEGRO AND SERBIA"/>
          <xsd:enumeration value="MONTSERRAT"/>
          <xsd:enumeration value="MOROCCO"/>
          <xsd:enumeration value="MOZAMBIQUE"/>
          <xsd:enumeration value="MYANMAR"/>
          <xsd:enumeration value="NAMIBIA"/>
          <xsd:enumeration value="NAURU"/>
          <xsd:enumeration value="NEPAL"/>
          <xsd:enumeration value="NETHERLANDS"/>
          <xsd:enumeration value="NETHERLANDS ANTILLES"/>
          <xsd:enumeration value="NEW CALEDONIA"/>
          <xsd:enumeration value="NEW ZEALAND"/>
          <xsd:enumeration value="NICARAGUA"/>
          <xsd:enumeration value="NIGER"/>
          <xsd:enumeration value="NIGERIA"/>
          <xsd:enumeration value="NIUE"/>
          <xsd:enumeration value="NORFOLK ISLAND"/>
          <xsd:enumeration value="NORTHERN MARIANA ISLANDS"/>
          <xsd:enumeration value="NORWAY"/>
          <xsd:enumeration value="OMAN"/>
          <xsd:enumeration value="PAKISTAN"/>
          <xsd:enumeration value="PALAU"/>
          <xsd:enumeration value="PANAMA"/>
          <xsd:enumeration value="PAPUA NEW GUINEA"/>
          <xsd:enumeration value="PARAGUAY"/>
          <xsd:enumeration value="PERU"/>
          <xsd:enumeration value="PHILIPPINES"/>
          <xsd:enumeration value="PITCAIRN ISLANDS"/>
          <xsd:enumeration value="POLAND"/>
          <xsd:enumeration value="PORTUGAL"/>
          <xsd:enumeration value="PUERTO RICO"/>
          <xsd:enumeration value="QATAR"/>
          <xsd:enumeration value="REUNION"/>
          <xsd:enumeration value="ROMANIA"/>
          <xsd:enumeration value="RUSSIA"/>
          <xsd:enumeration value="RWANDA"/>
          <xsd:enumeration value="SAN MARINO"/>
          <xsd:enumeration value="SAO TOME AND PRINCIPE"/>
          <xsd:enumeration value="SAUDI ARABIA"/>
          <xsd:enumeration value="SENEGAL"/>
          <xsd:enumeration value="SERBIA"/>
          <xsd:enumeration value="SEYCHELLES"/>
          <xsd:enumeration value="SIERRA LEONE"/>
          <xsd:enumeration value="SINGAPORE"/>
          <xsd:enumeration value="SLOVAK REPUBLIC"/>
          <xsd:enumeration value="SLOVENIA"/>
          <xsd:enumeration value="SOLOMON ISLANDS"/>
          <xsd:enumeration value="SOMALIA"/>
          <xsd:enumeration value="SOUTH AFRICA"/>
          <xsd:enumeration value="SOUTH KOREA"/>
          <xsd:enumeration value="SPAIN"/>
          <xsd:enumeration value="SRI LANKA"/>
          <xsd:enumeration value="ST. HELENA"/>
          <xsd:enumeration value="ST. KITTS AND NEVIS"/>
          <xsd:enumeration value="ST. LUCIA"/>
          <xsd:enumeration value="ST. PIERRE AND MIQUELON"/>
          <xsd:enumeration value="ST. VINCENT AND THE GRENADINES"/>
          <xsd:enumeration value="SURINAME"/>
          <xsd:enumeration value="SVALBARD AND JAN MAYEN ISLANDS"/>
          <xsd:enumeration value="SWAZILAND"/>
          <xsd:enumeration value="SWEDEN"/>
          <xsd:enumeration value="SWITZERLAND"/>
          <xsd:enumeration value="TAIWAN"/>
          <xsd:enumeration value="TAJIKISTAN"/>
          <xsd:enumeration value="TANZANIA"/>
          <xsd:enumeration value="THAILAND"/>
          <xsd:enumeration value="TOGO"/>
          <xsd:enumeration value="TOKELAU"/>
          <xsd:enumeration value="TONGA"/>
          <xsd:enumeration value="TRINIDAD AND TOBAGO"/>
          <xsd:enumeration value="TUNISIA"/>
          <xsd:enumeration value="TURKEY"/>
          <xsd:enumeration value="TURKMENISTAN"/>
          <xsd:enumeration value="TURKS AND CAICOS ISLANDS"/>
          <xsd:enumeration value="TUVALU"/>
          <xsd:enumeration value="UGANDA"/>
          <xsd:enumeration value="UKRAINE"/>
          <xsd:enumeration value="UNITED ARAB EMIRATES"/>
          <xsd:enumeration value="UNITED KINGDOM"/>
          <xsd:enumeration value="UNITED STATES"/>
          <xsd:enumeration value="URUGUAY"/>
          <xsd:enumeration value="US MINOR OUTLYING ISLANDS"/>
          <xsd:enumeration value="UZBEKISTAN"/>
          <xsd:enumeration value="VANUATU"/>
          <xsd:enumeration value="VATICAN CITY STATE"/>
          <xsd:enumeration value="VENEZUELA"/>
          <xsd:enumeration value="VIETNAM"/>
          <xsd:enumeration value="VIRGIN ISLANDS (BRITISH)"/>
          <xsd:enumeration value="VIRGIN ISLANDS (U.S.)"/>
          <xsd:enumeration value="WALLIS AND FUTUNA ISLANDS"/>
          <xsd:enumeration value="WESTERN SAHARA"/>
          <xsd:enumeration value="WESTERN SAMOA"/>
          <xsd:enumeration value="YEMEN"/>
          <xsd:enumeration value="YUGOSLAVIA"/>
          <xsd:enumeration value="ZAIRE"/>
          <xsd:enumeration value="ZAMBIA"/>
          <xsd:enumeration value="ZIMBABWE"/>
        </xsd:restriction>
      </xsd:simpleType>
    </xsd:element>
    <xsd:element name="RelatedPartNumber" ma:index="14" nillable="true" ma:displayName="Agilent Part Number" ma:description="Internal Agilent SAP part number that is the primary focus of this publication (g12345). Do not include model numbers (7890), these should be selected from the product listing below. " ma:internalName="RelatedPartNumber" ma:readOnly="false">
      <xsd:simpleType>
        <xsd:restriction base="dms:Text"/>
      </xsd:simpleType>
    </xsd:element>
  </xsd:schema>
  <xsd:schema xmlns:xsd="http://www.w3.org/2001/XMLSchema" xmlns:dms="http://schemas.microsoft.com/office/2006/documentManagement/types" targetNamespace="4eac69a7-283c-4f2a-bd8a-545358937856" elementFormDefault="qualified">
    <xsd:import namespace="http://schemas.microsoft.com/office/2006/documentManagement/types"/>
    <xsd:element name="WorkspaceUrl" ma:index="3" nillable="true" ma:displayName="Workspace URL" ma:hidden="true" ma:internalName="WorkspaceUrl">
      <xsd:complexType>
        <xsd:complexContent>
          <xsd:extension base="dms:URL">
            <xsd:sequence>
              <xsd:element name="Url" type="dms:ValidUrl" minOccurs="0" nillable="true"/>
              <xsd:element name="Description" type="xsd:string" nillable="true"/>
            </xsd:sequence>
          </xsd:extension>
        </xsd:complexContent>
      </xsd:complexType>
    </xsd:element>
    <xsd:element name="LibraryUrl" ma:index="4" nillable="true" ma:displayName="Library URL" ma:hidden="true" ma:internalName="Library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Contact" ma:index="8" ma:displayName="Publication Contact" ma:description="Agilent individual who manages the review of this content." ma:list="UserInfo" ma:internalName="Pub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ExpirationDate" ma:index="12" ma:displayName="Expiration Date" ma:description="Date this item will be reviewed." ma:format="DateOnly" ma:internalName="ExpirationDate" ma:readOnly="false">
      <xsd:simpleType>
        <xsd:restriction base="dms:DateTime"/>
      </xsd:simpleType>
    </xsd:element>
    <xsd:element name="PartNumber" ma:index="13" nillable="true" ma:displayName="Publication Part Number" ma:description="Enter the LitStation generated number used for ordering hardcopies of this item." ma:internalName="PartNumber">
      <xsd:simpleType>
        <xsd:restriction base="dms:Text">
          <xsd:maxLength value="255"/>
        </xsd:restriction>
      </xsd:simpleType>
    </xsd:element>
    <xsd:element name="ExtraPartNumber" ma:index="15" nillable="true" ma:displayName="Extra Part Number" ma:description="Internal Agilent part number (e.g. CAG-03-139-00024076). Do not include Agilent Part (SAP) or model (7890) numbers." ma:internalName="ExtraPartNumber" ma:readOnly="false">
      <xsd:simpleType>
        <xsd:restriction base="dms:Text">
          <xsd:maxLength value="255"/>
        </xsd:restriction>
      </xsd:simpleType>
    </xsd:element>
    <xsd:element name="LotNumber" ma:index="16" nillable="true" ma:displayName="Lot Number" ma:internalName="LotNumber">
      <xsd:simpleType>
        <xsd:restriction base="dms:Text"/>
      </xsd:simpleType>
    </xsd:element>
    <xsd:element name="Geography" ma:index="17" nillable="true" ma:displayName="Geography" ma:internalName="Geography">
      <xsd:simpleType>
        <xsd:restriction base="dms:Choice">
          <xsd:enumeration value="Americas/Asia Pacific;Non European"/>
          <xsd:enumeration value="Americas: US, Canada, Latin America"/>
          <xsd:enumeration value="Argentina"/>
          <xsd:enumeration value="Asian Countries"/>
          <xsd:enumeration value="Asian Pacific"/>
          <xsd:enumeration value="Australia"/>
          <xsd:enumeration value="Austria"/>
          <xsd:enumeration value="Belgium"/>
          <xsd:enumeration value="Brazil"/>
          <xsd:enumeration value="Canada"/>
          <xsd:enumeration value="Croatia"/>
          <xsd:enumeration value="Czechoslovakia"/>
          <xsd:enumeration value="Denmark"/>
          <xsd:enumeration value="Europe"/>
          <xsd:enumeration value="Finland"/>
          <xsd:enumeration value="France"/>
          <xsd:enumeration value="Germany"/>
          <xsd:enumeration value="Greece"/>
          <xsd:enumeration value="Hong Kong"/>
          <xsd:enumeration value="Hungary"/>
          <xsd:enumeration value="India"/>
          <xsd:enumeration value="Intercon"/>
          <xsd:enumeration value="Ireland"/>
          <xsd:enumeration value="Italy"/>
          <xsd:enumeration value="Japan"/>
          <xsd:enumeration value="Latin America"/>
          <xsd:enumeration value="Malaysia"/>
          <xsd:enumeration value="Mexico"/>
          <xsd:enumeration value="Netherlands"/>
          <xsd:enumeration value="New Zealand"/>
          <xsd:enumeration value="Non-U.S. (Universal foreign)"/>
          <xsd:enumeration value="Norway"/>
          <xsd:enumeration value="People's Republic of China"/>
          <xsd:enumeration value="Poland"/>
          <xsd:enumeration value="Republic of China (Taiwan)"/>
          <xsd:enumeration value="Republic of Korea"/>
          <xsd:enumeration value="Russia"/>
          <xsd:enumeration value="Singapore"/>
          <xsd:enumeration value="Slovenia"/>
          <xsd:enumeration value="Socialist Countries"/>
          <xsd:enumeration value="South Africa"/>
          <xsd:enumeration value="Spain"/>
          <xsd:enumeration value="Sweden"/>
          <xsd:enumeration value="Switzerland"/>
          <xsd:enumeration value="Turkey"/>
          <xsd:enumeration value="United Kingdom"/>
          <xsd:enumeration value="United States"/>
          <xsd:enumeration value="United States/Canada"/>
          <xsd:enumeration value="Universal"/>
        </xsd:restriction>
      </xsd:simpleType>
    </xsd:element>
    <xsd:element name="ReleaseDate" ma:index="18" nillable="true" ma:displayName="Release Date" ma:format="DateTime" ma:internalName="ReleaseDate">
      <xsd:simpleType>
        <xsd:restriction base="dms:DateTime"/>
      </xsd:simpleType>
    </xsd:element>
    <xsd:element name="NativeApplication" ma:index="19" nillable="true" ma:displayName="Native Application" ma:format="Dropdown" ma:internalName="NativeApplication">
      <xsd:simpleType>
        <xsd:restriction base="dms:Choice">
          <xsd:enumeration value="AmiPro"/>
          <xsd:enumeration value="CorelDraw"/>
          <xsd:enumeration value="Designer"/>
          <xsd:enumeration value="Excel"/>
          <xsd:enumeration value="FrameMaker"/>
          <xsd:enumeration value="Freehand"/>
          <xsd:enumeration value="Illustrator"/>
          <xsd:enumeration value="InDesign"/>
          <xsd:enumeration value="Interleaf"/>
          <xsd:enumeration value="Lectora"/>
          <xsd:enumeration value="Lotus123"/>
          <xsd:enumeration value="Microsoft Word"/>
          <xsd:enumeration value="MS Office"/>
          <xsd:enumeration value="MS Windows Media Player"/>
          <xsd:enumeration value="Not applicable"/>
          <xsd:enumeration value="PageMaker"/>
          <xsd:enumeration value="PCL"/>
          <xsd:enumeration value="PDF"/>
          <xsd:enumeration value="Photoshop"/>
          <xsd:enumeration value="Picture Publisher"/>
          <xsd:enumeration value="PowerPoint"/>
          <xsd:enumeration value="Quark"/>
          <xsd:enumeration value="Schema"/>
        </xsd:restriction>
      </xsd:simpleType>
    </xsd:element>
    <xsd:element name="PageCount" ma:index="20" nillable="true" ma:displayName="Page Count" ma:decimals="0" ma:internalName="PageCount">
      <xsd:simpleType>
        <xsd:restriction base="dms:Number">
          <xsd:minInclusive value="0"/>
        </xsd:restriction>
      </xsd:simpleType>
    </xsd:element>
    <xsd:element name="ProductLine" ma:index="21" nillable="true" ma:displayName="Product Line" ma:internalName="ProductLine">
      <xsd:complexType>
        <xsd:complexContent>
          <xsd:extension base="dms:MultiChoice">
            <xsd:sequence>
              <xsd:element name="Value" maxOccurs="unbounded" minOccurs="0" nillable="true">
                <xsd:simpleType>
                  <xsd:restriction base="dms:Choice">
                    <xsd:enumeration value="Analytical Local Products"/>
                    <xsd:enumeration value="Analytical Parts"/>
                    <xsd:enumeration value="Analytical Supplies"/>
                    <xsd:enumeration value="Bioscience"/>
                    <xsd:enumeration value="CAG Miscellaneous Program Activities"/>
                    <xsd:enumeration value="Data Systems"/>
                    <xsd:enumeration value="Gas Phase Plus"/>
                    <xsd:enumeration value="GC Columns"/>
                    <xsd:enumeration value="ICP-MS"/>
                    <xsd:enumeration value="IIM Professional Services Organization"/>
                    <xsd:enumeration value="Informatics"/>
                    <xsd:enumeration value="J&amp;W Products"/>
                    <xsd:enumeration value="Lab-on-a-Chip Products"/>
                    <xsd:enumeration value="LC Columns"/>
                    <xsd:enumeration value="Liquid Phase Analysis"/>
                    <xsd:enumeration value="Mass Spectrometry/Sequencers"/>
                    <xsd:enumeration value="Proprietary Instrument Supplies"/>
                    <xsd:enumeration value="Support Services"/>
                    <xsd:enumeration value="Versatest"/>
                    <xsd:enumeration value="Zorbax Columns"/>
                  </xsd:restriction>
                </xsd:simpleType>
              </xsd:element>
            </xsd:sequence>
          </xsd:extension>
        </xsd:complexContent>
      </xsd:complexType>
    </xsd:element>
    <xsd:element name="LimitedUse" ma:index="22" nillable="true" ma:displayName="Limited Use" ma:internalName="LimitedUse">
      <xsd:simpleType>
        <xsd:restriction base="dms:Boolean"/>
      </xsd:simpleType>
    </xsd:element>
    <xsd:element name="ProductType" ma:index="23" nillable="true" ma:displayName="Product Type" ma:description="Select only the Product Type that is the primary focus of this publication." ma:hidden="true" ma:internalName="ProductType">
      <xsd:complexType>
        <xsd:complexContent>
          <xsd:extension base="dms:MultiChoice">
            <xsd:sequence>
              <xsd:element name="Value" maxOccurs="unbounded" minOccurs="0" nillable="true">
                <xsd:simpleType>
                  <xsd:restriction base="dms:Choice">
                    <xsd:enumeration value="6850 Consumables"/>
                    <xsd:enumeration value="6890N Consumables"/>
                    <xsd:enumeration value="Accessories"/>
                    <xsd:enumeration value="AccuBond II SPE Cartridges"/>
                    <xsd:enumeration value="Accubond SPE Cartridges"/>
                    <xsd:enumeration value="Active Gauges"/>
                    <xsd:enumeration value="Analytical Injection Systems"/>
                    <xsd:enumeration value="Analytical LC Detectors"/>
                    <xsd:enumeration value="Analytical LC Fraction Collectors"/>
                    <xsd:enumeration value="Analytical LC Systems"/>
                    <xsd:enumeration value="Analytical Pumps &amp; Vacuum Degassers"/>
                    <xsd:enumeration value="Analytical Thermal Column Compartment"/>
                    <xsd:enumeration value="Analytical Valve Solution"/>
                    <xsd:enumeration value="Analytical Workstation"/>
                    <xsd:enumeration value="Analyzer"/>
                    <xsd:enumeration value="Apparatus"/>
                    <xsd:enumeration value="Application Kits"/>
                    <xsd:enumeration value="APPNS"/>
                    <xsd:enumeration value="Asahipak Columns"/>
                    <xsd:enumeration value="Atomic Absorption Accessories"/>
                    <xsd:enumeration value="Atomic Absorption Spectroscopy"/>
                    <xsd:enumeration value="Atomic Absorption Systems"/>
                    <xsd:enumeration value="Barcode"/>
                    <xsd:enumeration value="Bioanalyzer"/>
                    <xsd:enumeration value="Bioanalyzer Cell Solution"/>
                    <xsd:enumeration value="Bioanalyzer Compliance"/>
                    <xsd:enumeration value="Bioanalyzer DNA Solution"/>
                    <xsd:enumeration value="Bioanalyzer Protein Solution"/>
                    <xsd:enumeration value="Bioanalyzer RNA Solution"/>
                    <xsd:enumeration value="Bioanalyzer System"/>
                    <xsd:enumeration value="Bioanalyzer Workstation"/>
                    <xsd:enumeration value="Bond Elut SPE"/>
                    <xsd:enumeration value="Bulk SPE Sorbents"/>
                    <xsd:enumeration value="Capillary"/>
                    <xsd:enumeration value="Capillary Electrophoresis &amp; CE/MS"/>
                    <xsd:enumeration value="Capillary LC"/>
                    <xsd:enumeration value="Cartridge Reservoirs and Filtration Cartridges"/>
                    <xsd:enumeration value="CCD Detectors"/>
                    <xsd:enumeration value="cDNA Kit"/>
                    <xsd:enumeration value="CE Compliance"/>
                    <xsd:enumeration value="CE Standards &amp; Reagents"/>
                    <xsd:enumeration value="CGH Kit"/>
                    <xsd:enumeration value="Chemical Standards"/>
                    <xsd:enumeration value="Chip-on-Chip"/>
                    <xsd:enumeration value="Chiral Columns"/>
                    <xsd:enumeration value="Chromatographic Data System"/>
                    <xsd:enumeration value="Columns"/>
                    <xsd:enumeration value="Compliance"/>
                    <xsd:enumeration value="Components &amp; Hardware"/>
                    <xsd:enumeration value="Computer/Peripherals"/>
                    <xsd:enumeration value="Consulting"/>
                    <xsd:enumeration value="Content Management"/>
                    <xsd:enumeration value="CpG Microarray"/>
                    <xsd:enumeration value="CTC Sample Injectors"/>
                    <xsd:enumeration value="Custom"/>
                    <xsd:enumeration value="Data Analysis Software"/>
                    <xsd:enumeration value="Diatomaceous Earth Sorbents"/>
                    <xsd:enumeration value="Diffusion Pumps"/>
                    <xsd:enumeration value="Disk SPE"/>
                    <xsd:enumeration value="Dissolution"/>
                    <xsd:enumeration value="Dissolution Systems"/>
                    <xsd:enumeration value="DNA"/>
                    <xsd:enumeration value="DNA Methylation"/>
                    <xsd:enumeration value="Drugs of Abuse Testing"/>
                    <xsd:enumeration value="Dry Scroll Pumps"/>
                    <xsd:enumeration value="Dual Mode Gene Expression"/>
                    <xsd:enumeration value="Electronic Lab Notebook"/>
                    <xsd:enumeration value="Electrophoresis"/>
                    <xsd:enumeration value="Enterprise Edition SW"/>
                    <xsd:enumeration value="Evidex II Drugs of Abuse Cartridges"/>
                    <xsd:enumeration value="EVIDEX SPE Cartridges"/>
                    <xsd:enumeration value="Flash Chromatography"/>
                    <xsd:enumeration value="Flash Chromatography Systems"/>
                    <xsd:enumeration value="Fluorescence Accessories"/>
                    <xsd:enumeration value="Fluorescence Spectroscopy"/>
                    <xsd:enumeration value="Fluorescence Systems"/>
                    <xsd:enumeration value="FTIR Accessories"/>
                    <xsd:enumeration value="FT-IR Accessories"/>
                    <xsd:enumeration value="FT-IR Systems"/>
                    <xsd:enumeration value="FTMS"/>
                    <xsd:enumeration value="Gas Analyzer Standards and Accessories"/>
                    <xsd:enumeration value="Gas Chromatography &amp; GC/MS"/>
                    <xsd:enumeration value="Gas Management"/>
                    <xsd:enumeration value="Gauge Controllers"/>
                    <xsd:enumeration value="GC and GC/MS Standards"/>
                    <xsd:enumeration value="GC Compliance"/>
                    <xsd:enumeration value="GC Systems"/>
                    <xsd:enumeration value="GC Techniques"/>
                    <xsd:enumeration value="GC/MS Compliance"/>
                    <xsd:enumeration value="GC/MS Systems"/>
                    <xsd:enumeration value="Gel Permeation/Size-Exclusion"/>
                    <xsd:enumeration value="Gel Permeation/Size-Exclusion Systems"/>
                    <xsd:enumeration value="General Supplies"/>
                    <xsd:enumeration value="General Support"/>
                    <xsd:enumeration value="Goniometer"/>
                    <xsd:enumeration value="HPLC Columns for Biotechnology"/>
                    <xsd:enumeration value="HPLC Columns for DNA Separations"/>
                    <xsd:enumeration value="HPLC Normal Phase"/>
                    <xsd:enumeration value="HPLC Reversed-Phase"/>
                    <xsd:enumeration value="Hypersil columns for HPLC"/>
                    <xsd:enumeration value="ICP-MS"/>
                    <xsd:enumeration value="ICP-MS Accessories"/>
                    <xsd:enumeration value="ICP-MS Standards"/>
                    <xsd:enumeration value="ICP-MS Systems"/>
                    <xsd:enumeration value="ICP-OES"/>
                    <xsd:enumeration value="ICP-OES Accessories"/>
                    <xsd:enumeration value="ICP-OES Systems"/>
                    <xsd:enumeration value="Inlets"/>
                    <xsd:enumeration value="Instrument"/>
                    <xsd:enumeration value="Instrument Control &amp; Data Handling"/>
                    <xsd:enumeration value="Instruments"/>
                    <xsd:enumeration value="Ion Exchange Columns"/>
                    <xsd:enumeration value="Ion Pumps"/>
                    <xsd:enumeration value="Ion Sources"/>
                    <xsd:enumeration value="J&amp;W GC Columns"/>
                    <xsd:enumeration value="Lab Informatics Framework"/>
                    <xsd:enumeration value="Lab Informatics Software"/>
                    <xsd:enumeration value="Laboratory Information Management"/>
                    <xsd:enumeration value="Laboratory Resource Management"/>
                    <xsd:enumeration value="LC and LC/MS Standards &amp; Reagents"/>
                    <xsd:enumeration value="LC Compliance"/>
                    <xsd:enumeration value="LC Instrument Control"/>
                    <xsd:enumeration value="LC/MS Compliance"/>
                    <xsd:enumeration value="LC/MS Systems"/>
                    <xsd:enumeration value="LC/MSD_Compliance"/>
                    <xsd:enumeration value="LiChrosorb Columns"/>
                    <xsd:enumeration value="Lichrospher Columns"/>
                    <xsd:enumeration value="Life Sciences Informatics"/>
                    <xsd:enumeration value="Lifecycle Planning"/>
                    <xsd:enumeration value="Liquid Chromatography &amp; LC/MS"/>
                    <xsd:enumeration value="Liquid Handling"/>
                    <xsd:enumeration value="Magnetic Resonance Data System"/>
                    <xsd:enumeration value="Manifolds and Accessories"/>
                    <xsd:enumeration value="Manual Leak Detector"/>
                    <xsd:enumeration value="Mass Spectrometry"/>
                    <xsd:enumeration value="MassTag"/>
                    <xsd:enumeration value="Microarray"/>
                    <xsd:enumeration value="Microarray Kit"/>
                    <xsd:enumeration value="Microarray Reagents"/>
                    <xsd:enumeration value="MicroGC"/>
                    <xsd:enumeration value="Microimaging"/>
                    <xsd:enumeration value="Microplate Management"/>
                    <xsd:enumeration value="microRNA"/>
                    <xsd:enumeration value="MKI Unity"/>
                    <xsd:enumeration value="MRI Computers &amp; Peripherals"/>
                    <xsd:enumeration value="MRI Consoles"/>
                    <xsd:enumeration value="MRI Gradient Coils"/>
                    <xsd:enumeration value="MRI Monitoring &amp; Gating"/>
                    <xsd:enumeration value="MRI RF Coils"/>
                    <xsd:enumeration value="MRI Sample Positioning"/>
                    <xsd:enumeration value="MRI Specialty Magnets"/>
                    <xsd:enumeration value="MRI Systems"/>
                    <xsd:enumeration value="mRP"/>
                    <xsd:enumeration value="MS_Compliance"/>
                    <xsd:enumeration value="Multiple Affinity Removal (MARs)"/>
                    <xsd:enumeration value="NMR Accessories"/>
                    <xsd:enumeration value="NMR Automation Suite"/>
                    <xsd:enumeration value="NMR Computers &amp; Peripherals"/>
                    <xsd:enumeration value="NMR Consoles"/>
                    <xsd:enumeration value="NMR Magnets"/>
                    <xsd:enumeration value="NMR Probes"/>
                    <xsd:enumeration value="NMR Spectrometers"/>
                    <xsd:enumeration value="Nucleosil Columns"/>
                    <xsd:enumeration value="Offgel"/>
                    <xsd:enumeration value="Oligo aCGH"/>
                    <xsd:enumeration value="Peptide Cleanup Pipette Tips"/>
                    <xsd:enumeration value="Peptide Cleanup Spin Tubes"/>
                    <xsd:enumeration value="Physical Testers"/>
                    <xsd:enumeration value="Pipette Tips"/>
                    <xsd:enumeration value="Portable Leak Detectors"/>
                    <xsd:enumeration value="Prep LC"/>
                    <xsd:enumeration value="Preparative Columns"/>
                    <xsd:enumeration value="Prep-Process Benchtop LC Detectors"/>
                    <xsd:enumeration value="Prep-Process Benchtop LC Fraction Collectors"/>
                    <xsd:enumeration value="Prep-Process Benchtop LC Injectors"/>
                    <xsd:enumeration value="Prep-Process Benchtop LC Systems"/>
                    <xsd:enumeration value="Prep-Process Benchtop LC Valve Solution"/>
                    <xsd:enumeration value="Prep-Process LC Pumps"/>
                    <xsd:enumeration value="PrepStat"/>
                    <xsd:enumeration value="Process LC Systems"/>
                    <xsd:enumeration value="Processing Hardware"/>
                    <xsd:enumeration value="Protein"/>
                    <xsd:enumeration value="Protein Sequencing"/>
                    <xsd:enumeration value="Protein System"/>
                    <xsd:enumeration value="Proteomic Consumables"/>
                    <xsd:enumeration value="Proteomics Accessories"/>
                    <xsd:enumeration value="Purospher Columns"/>
                    <xsd:enumeration value="Robotic Automation"/>
                    <xsd:enumeration value="Rotary Vane Pumps"/>
                    <xsd:enumeration value="RPS Series Roots Pumping Systems"/>
                    <xsd:enumeration value="RRHT"/>
                    <xsd:enumeration value="Sample Device"/>
                    <xsd:enumeration value="Sample Filtration"/>
                    <xsd:enumeration value="Sample Introduction"/>
                    <xsd:enumeration value="Sample Preparation"/>
                    <xsd:enumeration value="Sampling Systems"/>
                    <xsd:enumeration value="SampliQ QuEChERS"/>
                    <xsd:enumeration value="SampliQ SPE"/>
                    <xsd:enumeration value="Search"/>
                    <xsd:enumeration value="Selective Detector"/>
                    <xsd:enumeration value="Small Molecule System"/>
                    <xsd:enumeration value="Software"/>
                    <xsd:enumeration value="Software Compliance"/>
                    <xsd:enumeration value="SPE (Solid Phase Extraction)"/>
                    <xsd:enumeration value="SPE Cartridge Reservoirs and Stopcocks"/>
                    <xsd:enumeration value="SPE Method Development Kits"/>
                    <xsd:enumeration value="Specialized"/>
                    <xsd:enumeration value="Spectrometry Data System"/>
                    <xsd:enumeration value="Spectroscopy Data System"/>
                    <xsd:enumeration value="Spin Concentrators"/>
                    <xsd:enumeration value="Spin Filters"/>
                    <xsd:enumeration value="Spin Tubes"/>
                    <xsd:enumeration value="Superspher Columns"/>
                    <xsd:enumeration value="SureSelect"/>
                    <xsd:enumeration value="Synthesizer"/>
                    <xsd:enumeration value="Syringe Filters"/>
                    <xsd:enumeration value="Syringes"/>
                    <xsd:enumeration value="Systems"/>
                    <xsd:enumeration value="Thermostat Column Compartments"/>
                    <xsd:enumeration value="TMR 8900"/>
                    <xsd:enumeration value="TMRAqua70"/>
                    <xsd:enumeration value="Transducers"/>
                    <xsd:enumeration value="Turbo Pumping Systems"/>
                    <xsd:enumeration value="Turbo Pumps"/>
                    <xsd:enumeration value="UV-VIS Accessories"/>
                    <xsd:enumeration value="UV-VIS Compliance"/>
                    <xsd:enumeration value="UV-Vis Standards &amp; Reagents"/>
                    <xsd:enumeration value="UV-VIS Systems"/>
                    <xsd:enumeration value="UV-VIS-NIR"/>
                    <xsd:enumeration value="Vacuum Manifolds, Parts and Accessories"/>
                    <xsd:enumeration value="Vacuum Supplies"/>
                    <xsd:enumeration value="Vacuum Technologies"/>
                    <xsd:enumeration value="Vials"/>
                    <xsd:enumeration value="VS Series Automatic Leak Detectors"/>
                    <xsd:enumeration value="Workstations"/>
                    <xsd:enumeration value="X-ray Source"/>
                    <xsd:enumeration value="ZORBAX"/>
                  </xsd:restriction>
                </xsd:simpleType>
              </xsd:element>
            </xsd:sequence>
          </xsd:extension>
        </xsd:complexContent>
      </xsd:complexType>
    </xsd:element>
    <xsd:element name="ProductGroup" ma:index="24" nillable="true" ma:displayName="Product Group" ma:description="Select only the Product Group that is the primary focus of this publication." ma:hidden="true" ma:internalName="ProductGroup">
      <xsd:complexType>
        <xsd:complexContent>
          <xsd:extension base="dms:MultiChoice">
            <xsd:sequence>
              <xsd:element name="Value" maxOccurs="unbounded" minOccurs="0" nillable="true">
                <xsd:simpleType>
                  <xsd:restriction base="dms:Choice">
                    <xsd:enumeration value="Atomic Spectroscopy"/>
                    <xsd:enumeration value="Automation Solutions"/>
                    <xsd:enumeration value="Bioreagents, Standards &amp; Kits"/>
                    <xsd:enumeration value="Columns &amp; Supplies"/>
                    <xsd:enumeration value="Dissolution"/>
                    <xsd:enumeration value="Electrophoresis"/>
                    <xsd:enumeration value="Gas Chromatography"/>
                    <xsd:enumeration value="GC &amp; GC/MS Columns"/>
                    <xsd:enumeration value="General Chromatography"/>
                    <xsd:enumeration value="Informatics &amp; Software"/>
                    <xsd:enumeration value="Instrument Parts &amp; Supplies"/>
                    <xsd:enumeration value="LC &amp; LC/MS Columns"/>
                    <xsd:enumeration value="Leak Detection"/>
                    <xsd:enumeration value="Liquid Chromatography"/>
                    <xsd:enumeration value="Magnetic Resonance"/>
                    <xsd:enumeration value="Mass Spectrometry"/>
                    <xsd:enumeration value="Microarrays"/>
                    <xsd:enumeration value="Molecular Spectroscopy"/>
                    <xsd:enumeration value="Particle Analysis"/>
                    <xsd:enumeration value="Sample Preparation"/>
                    <xsd:enumeration value="Services"/>
                    <xsd:enumeration value="Support"/>
                    <xsd:enumeration value="Vacuum Technologies"/>
                    <xsd:enumeration value="X-Ray Crystallography"/>
                  </xsd:restriction>
                </xsd:simpleType>
              </xsd:element>
            </xsd:sequence>
          </xsd:extension>
        </xsd:complexContent>
      </xsd:complexType>
    </xsd:element>
    <xsd:element name="IndustryGroup" ma:index="25" nillable="true" ma:displayName="Industry Group" ma:description="Select only the Industry Group that is the primary focus of this content." ma:hidden="true" ma:internalName="IndustryGroup">
      <xsd:complexType>
        <xsd:complexContent>
          <xsd:extension base="dms:MultiChoice">
            <xsd:sequence>
              <xsd:element name="Value" maxOccurs="unbounded" minOccurs="0" nillable="true">
                <xsd:simpleType>
                  <xsd:restriction base="dms:Choice">
                    <xsd:enumeration value="BioPharma"/>
                    <xsd:enumeration value="Clinical Research"/>
                    <xsd:enumeration value="Energy &amp; Fuels"/>
                    <xsd:enumeration value="Environmental"/>
                    <xsd:enumeration value="Food Testing &amp; Agriculture"/>
                    <xsd:enumeration value="Forensics &amp; Drug Testing"/>
                    <xsd:enumeration value="Genomics"/>
                    <xsd:enumeration value="Geochemistry, Mining &amp; Metals"/>
                    <xsd:enumeration value="Homeland Security"/>
                    <xsd:enumeration value="Integrated Biology"/>
                    <xsd:enumeration value="Materials Testing &amp; Research"/>
                    <xsd:enumeration value="Metabolomics"/>
                    <xsd:enumeration value="Pharmaceuticals"/>
                    <xsd:enumeration value="Proteomics &amp; Protein Sciences"/>
                    <xsd:enumeration value="Semiconductor Analysis"/>
                    <xsd:enumeration value="Specialty Chemicals"/>
                    <xsd:enumeration value="Vacuum Solutions"/>
                  </xsd:restriction>
                </xsd:simpleType>
              </xsd:element>
            </xsd:sequence>
          </xsd:extension>
        </xsd:complexContent>
      </xsd:complexType>
    </xsd:element>
    <xsd:element name="Product" ma:index="26" nillable="true" ma:displayName="Product" ma:hidden="true" ma:internalName="Product">
      <xsd:complexType>
        <xsd:complexContent>
          <xsd:extension base="dms:MultiChoice">
            <xsd:sequence>
              <xsd:element name="Value" maxOccurs="unbounded" minOccurs="0" nillable="true">
                <xsd:simpleType>
                  <xsd:restriction base="dms:Choice">
                    <xsd:enumeration value="G2912A"/>
                    <xsd:enumeration value="G2613A"/>
                    <xsd:enumeration value="G2614A"/>
                    <xsd:enumeration value="G2630A"/>
                    <xsd:enumeration value="G2630B"/>
                    <xsd:enumeration value="G2855B"/>
                    <xsd:enumeration value="G2888A"/>
                    <xsd:enumeration value="G2913A"/>
                    <xsd:enumeration value="G2916A"/>
                  </xsd:restriction>
                </xsd:simpleType>
              </xsd:element>
            </xsd:sequence>
          </xsd:extension>
        </xsd:complexContent>
      </xsd:complexType>
    </xsd:element>
    <xsd:element name="Industry" ma:index="27" nillable="true" ma:displayName="Industry" ma:hidden="true" ma:internalName="Industry">
      <xsd:complexType>
        <xsd:complexContent>
          <xsd:extension base="dms:MultiChoice">
            <xsd:sequence>
              <xsd:element name="Value" maxOccurs="unbounded" minOccurs="0" nillable="true">
                <xsd:simpleType>
                  <xsd:restriction base="dms:Choice">
                    <xsd:enumeration value="Air"/>
                    <xsd:enumeration value="Analysis of Process Chemicals"/>
                    <xsd:enumeration value="Antibacterial Drug Residues"/>
                    <xsd:enumeration value="Bioanalysis"/>
                    <xsd:enumeration value="Biological Warfare Agents (BWA)"/>
                    <xsd:enumeration value="Chemical Warfare Agents (CWA)"/>
                    <xsd:enumeration value="Components Analysis"/>
                    <xsd:enumeration value="Contamination Control"/>
                    <xsd:enumeration value="Environmental Monitoring"/>
                    <xsd:enumeration value="Flavors"/>
                    <xsd:enumeration value="Food"/>
                    <xsd:enumeration value="Fragrances"/>
                    <xsd:enumeration value="Natural Compounds &amp; Additives"/>
                    <xsd:enumeration value="Pesticides &amp; Residues"/>
                    <xsd:enumeration value="Silicon Wafer Analysis for Organic Contaminants"/>
                    <xsd:enumeration value="Soil &amp; Sediment"/>
                    <xsd:enumeration value="Toxic Industrial Chemicals (TIC)"/>
                    <xsd:enumeration value="Ultra-pure Water Analysis"/>
                    <xsd:enumeration value="Water, Soil &amp; Sediment"/>
                  </xsd:restriction>
                </xsd:simpleType>
              </xsd:element>
            </xsd:sequence>
          </xsd:extension>
        </xsd:complexContent>
      </xsd:complexType>
    </xsd:element>
    <xsd:element name="IndustryType" ma:index="28" nillable="true" ma:displayName="Industry Type" ma:hidden="true" ma:internalName="IndustryType">
      <xsd:complexType>
        <xsd:complexContent>
          <xsd:extension base="dms:MultiChoice">
            <xsd:sequence>
              <xsd:element name="Value" maxOccurs="unbounded" minOccurs="0" nillable="true">
                <xsd:simpleType>
                  <xsd:restriction base="dms:Choice">
                    <xsd:enumeration value="AgChem"/>
                    <xsd:enumeration value="Agriculture"/>
                    <xsd:enumeration value="Consumer Products"/>
                    <xsd:enumeration value="Disease Discovery"/>
                    <xsd:enumeration value="Drug Development"/>
                    <xsd:enumeration value="Drug Discovery"/>
                    <xsd:enumeration value="Drug Manufacturing/QA/QC"/>
                    <xsd:enumeration value="Drug Testing"/>
                    <xsd:enumeration value="Environmental"/>
                    <xsd:enumeration value="Foods &amp; Flavors"/>
                    <xsd:enumeration value="Forensics"/>
                    <xsd:enumeration value="Fuel Cells"/>
                    <xsd:enumeration value="Genomics"/>
                    <xsd:enumeration value="Homeland Security"/>
                    <xsd:enumeration value="Hydrocarbon Processing"/>
                    <xsd:enumeration value="Nucleic Acid Analysis"/>
                    <xsd:enumeration value="Production-QA/QC"/>
                    <xsd:enumeration value="Proteomics"/>
                    <xsd:enumeration value="Semiconductor"/>
                    <xsd:enumeration value="Specialty Chemical"/>
                  </xsd:restriction>
                </xsd:simpleType>
              </xsd:element>
            </xsd:sequence>
          </xsd:extension>
        </xsd:complexContent>
      </xsd:complexType>
    </xsd:element>
  </xsd:schema>
  <xsd:schema xmlns:xsd="http://www.w3.org/2001/XMLSchema" xmlns:dms="http://schemas.microsoft.com/office/2006/documentManagement/types" targetNamespace="3a52aef6-3c65-41ed-96e3-cac50d1c25cd" elementFormDefault="qualified">
    <xsd:import namespace="http://schemas.microsoft.com/office/2006/documentManagement/types"/>
    <xsd:element name="Abstract" ma:index="5" ma:displayName="Abstract" ma:description="A summary of publication's most important points, presented in paragraph form." ma:internalName="Abstract" ma:readOnly="false">
      <xsd:simpleType>
        <xsd:restriction base="dms:Note"/>
      </xsd:simpleType>
    </xsd:element>
  </xsd:schema>
  <xsd:schema xmlns:xsd="http://www.w3.org/2001/XMLSchema" xmlns:dms="http://schemas.microsoft.com/office/2006/documentManagement/types" targetNamespace="ee42ffa4-88aa-408d-9f63-e2d1068a6810" elementFormDefault="qualified">
    <xsd:import namespace="http://schemas.microsoft.com/office/2006/documentManagement/types"/>
    <xsd:element name="MidCat" ma:index="29" nillable="true" ma:displayName="MidCat" ma:description="Defines the section that this page will appear in the &quot;Narrow Your Result&quot; section of the general site search results." ma:format="Dropdown" ma:internalName="MidCat">
      <xsd:simpleType>
        <xsd:restriction base="dms:Choice">
          <xsd:enumeration value="Chemical Analysis"/>
          <xsd:enumeration value="Classroom Training Courses"/>
          <xsd:enumeration value="Columns &amp; Supplies"/>
          <xsd:enumeration value="Downloads and Utilities"/>
          <xsd:enumeration value="e-Seminars"/>
          <xsd:enumeration value="Events"/>
          <xsd:enumeration value="FAQs"/>
          <xsd:enumeration value="Installation and Maintenance Videos"/>
          <xsd:enumeration value="Illustrated Parts Breakdowns"/>
          <xsd:enumeration value="Informatics and Software"/>
          <xsd:enumeration value="Instruments &amp; Systems"/>
          <xsd:enumeration value="Life Sciences"/>
          <xsd:enumeration value="Reagents, Standards &amp; Kits"/>
          <xsd:enumeration value="Software Familiarization Videos"/>
          <xsd:enumeration value="Parts Information"/>
          <xsd:enumeration value="Pharmaceuticals"/>
          <xsd:enumeration value="Services"/>
          <xsd:enumeration value="Support Services"/>
          <xsd:enumeration value="..."/>
        </xsd:restriction>
      </xsd:simpleType>
    </xsd:element>
    <xsd:element name="MainCat" ma:index="36" nillable="true" ma:displayName="MainCat" ma:format="Dropdown" ma:internalName="MainCat">
      <xsd:simpleType>
        <xsd:restriction base="dms:Choice">
          <xsd:enumeration value="Products &amp; Services"/>
          <xsd:enumeration value="Education &amp; Events"/>
          <xsd:enumeration value="Solutions"/>
          <xsd:enumeration value="News Releases"/>
          <xsd:enumeration value="Technical Support"/>
        </xsd:restriction>
      </xsd:simpleType>
    </xsd:element>
  </xsd:schema>
  <xsd:schema xmlns:xsd="http://www.w3.org/2001/XMLSchema" xmlns:dms="http://schemas.microsoft.com/office/2006/documentManagement/types" targetNamespace="d60c28fc-3d14-46f3-b174-9a10a2a6c6f4" elementFormDefault="qualified">
    <xsd:import namespace="http://schemas.microsoft.com/office/2006/documentManagement/types"/>
    <xsd:element name="Analytical_x0020_Technique" ma:index="37" nillable="true" ma:displayName="Analytical_x0020_Technique" ma:format="Dropdown" ma:internalName="Analytical_x0020_Technique" ma:readOnly="false">
      <xsd:simpleType>
        <xsd:restriction base="dms:Choice">
          <xsd:enumeration value="Atomic Absorption (AA)"/>
          <xsd:enumeration value="Capillary Electrophoresis (CE)"/>
          <xsd:enumeration value="CE/MS"/>
          <xsd:enumeration value="Dissolution"/>
          <xsd:enumeration value="Fluorescence Spectroscopy"/>
          <xsd:enumeration value="FTIR"/>
          <xsd:enumeration value="GC"/>
          <xsd:enumeration value="GC Analyzer"/>
          <xsd:enumeration value="GC QQQ"/>
          <xsd:enumeration value="GC Q-TOF"/>
          <xsd:enumeration value="GC x GC"/>
          <xsd:enumeration value="GC/MSD"/>
          <xsd:enumeration value="GC-RapidMS"/>
          <xsd:enumeration value="GPC/SEC"/>
          <xsd:enumeration value="ICP-MS"/>
          <xsd:enumeration value="ICP-OES"/>
          <xsd:enumeration value="LC"/>
          <xsd:enumeration value="LC QQQ"/>
          <xsd:enumeration value="LC Q-TOF"/>
          <xsd:enumeration value="LC TOF"/>
          <xsd:enumeration value="LC/MS"/>
          <xsd:enumeration value="Micro GC"/>
          <xsd:enumeration value="MP-AES"/>
          <xsd:enumeration value="MS"/>
          <xsd:enumeration value="NMR"/>
          <xsd:enumeration value="PCR / qPCR"/>
          <xsd:enumeration value="Rapid-MS"/>
          <xsd:enumeration value="Thin Layer Chromatography"/>
          <xsd:enumeration value="UHPLC"/>
          <xsd:enumeration value="UV-Vis-NIR Spectroscopy"/>
          <xsd:enumeration value="X-ray Crystallography"/>
        </xsd:restriction>
      </xsd:simpleType>
    </xsd:element>
    <xsd:element name="Matrix" ma:index="38" nillable="true" ma:displayName="Matrix" ma:format="Dropdown" ma:internalName="Matrix" ma:readOnly="false">
      <xsd:simpleType>
        <xsd:restriction base="dms:Choice">
          <xsd:enumeration value="Biodiesel/Biogas"/>
          <xsd:enumeration value="Biofuel(s)"/>
          <xsd:enumeration value="Biological Mass"/>
          <xsd:enumeration value="Biologics"/>
          <xsd:enumeration value="Blood"/>
          <xsd:enumeration value="Bone"/>
          <xsd:enumeration value="Breast Milk"/>
          <xsd:enumeration value="Cell culture"/>
          <xsd:enumeration value="Cereals"/>
          <xsd:enumeration value="Coffee"/>
          <xsd:enumeration value="Composites"/>
          <xsd:enumeration value="Cosmetics"/>
          <xsd:enumeration value="Dairy"/>
          <xsd:enumeration value="Designer Drugs"/>
          <xsd:enumeration value="Drinking Water"/>
          <xsd:enumeration value="Drugs of Abuse"/>
          <xsd:enumeration value="Edible Oils"/>
          <xsd:enumeration value="Ethanol"/>
          <xsd:enumeration value="Feces"/>
          <xsd:enumeration value="Flavors"/>
          <xsd:enumeration value="Food - Other"/>
          <xsd:enumeration value="Fragrances"/>
          <xsd:enumeration value="Fruits"/>
          <xsd:enumeration value="Gas Fuel"/>
          <xsd:enumeration value="Glass"/>
          <xsd:enumeration value="Grains"/>
          <xsd:enumeration value="Human Tissue"/>
          <xsd:enumeration value="Juice"/>
          <xsd:enumeration value="Legumes"/>
          <xsd:enumeration value="Liquid Fuel"/>
          <xsd:enumeration value="Meat"/>
          <xsd:enumeration value="Metals"/>
          <xsd:enumeration value="Minerals"/>
          <xsd:enumeration value="Natural Gas"/>
          <xsd:enumeration value="Nutraceutical(s)"/>
          <xsd:enumeration value="Nuts"/>
          <xsd:enumeration value="Oil"/>
          <xsd:enumeration value="Optical Coatings"/>
          <xsd:enumeration value="Optical Component"/>
          <xsd:enumeration value="Packaging Materials"/>
          <xsd:enumeration value="Paint"/>
          <xsd:enumeration value="Pharmaceuticals"/>
          <xsd:enumeration value="Plants"/>
          <xsd:enumeration value="Plastics"/>
          <xsd:enumeration value="Polymers"/>
          <xsd:enumeration value="Refinery Gas"/>
          <xsd:enumeration value="Rock"/>
          <xsd:enumeration value="Rubbers"/>
          <xsd:enumeration value="Saliva"/>
          <xsd:enumeration value="Seafood"/>
          <xsd:enumeration value="Shale"/>
          <xsd:enumeration value="Soft Drinks"/>
          <xsd:enumeration value="Soils, Sludges &amp; Sediments"/>
          <xsd:enumeration value="Supplement"/>
          <xsd:enumeration value="Surface Water"/>
          <xsd:enumeration value="Tea"/>
          <xsd:enumeration value="Thin Films"/>
          <xsd:enumeration value="Urine"/>
          <xsd:enumeration value="Vegetables"/>
          <xsd:enumeration value="Vitamin"/>
          <xsd:enumeration value="Waste Water"/>
          <xsd:enumeration value="Water"/>
          <xsd:enumeration value="Wood"/>
          <xsd:enumeration value="Yeas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axOccurs="1" ma:index="9" ma:displayName="Author"/>
        <xsd:element ref="dcterms:created" minOccurs="0" maxOccurs="1"/>
        <xsd:element ref="dc:identifier" minOccurs="0" maxOccurs="1"/>
        <xsd:element name="contentType" minOccurs="0" maxOccurs="1" type="xsd:string" ma:index="35" ma:displayName="Content Type"/>
        <xsd:element ref="dc:title" maxOccurs="1" ma:index="1" ma:displayName="Title"/>
        <xsd:element ref="dc:subject" minOccurs="0" maxOccurs="1"/>
        <xsd:element ref="dc:description" minOccurs="0" maxOccurs="1"/>
        <xsd:element name="keywords" maxOccurs="1" ma:index="7" ma:displayName="Keywords">
          <xsd:simpleType>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D694945-ABC8-4710-9283-F1134799424B}"/>
</file>

<file path=customXml/itemProps2.xml><?xml version="1.0" encoding="utf-8"?>
<ds:datastoreItem xmlns:ds="http://schemas.openxmlformats.org/officeDocument/2006/customXml" ds:itemID="{AD694945-ABC8-4710-9283-F1134799424B}"/>
</file>

<file path=customXml/itemProps3.xml><?xml version="1.0" encoding="utf-8"?>
<ds:datastoreItem xmlns:ds="http://schemas.openxmlformats.org/officeDocument/2006/customXml" ds:itemID="{FDF8B910-1C3F-4731-87FF-37FC6CAB6F7A}"/>
</file>

<file path=customXml/itemProps4.xml><?xml version="1.0" encoding="utf-8"?>
<ds:datastoreItem xmlns:ds="http://schemas.openxmlformats.org/officeDocument/2006/customXml" ds:itemID="{8A42B5C1-8712-4479-A907-AAC7B1ECBA56}"/>
</file>

<file path=docProps/app.xml><?xml version="1.0" encoding="utf-8"?>
<Properties xmlns="http://schemas.openxmlformats.org/officeDocument/2006/extended-properties" xmlns:vt="http://schemas.openxmlformats.org/officeDocument/2006/docPropsVTypes">
  <TotalTime>0</TotalTime>
  <Words>2832</Words>
  <Application>Microsoft Office PowerPoint</Application>
  <PresentationFormat>On-screen Show (4:3)</PresentationFormat>
  <Paragraphs>825</Paragraphs>
  <Slides>49</Slides>
  <Notes>49</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49</vt:i4>
      </vt:variant>
    </vt:vector>
  </HeadingPairs>
  <TitlesOfParts>
    <vt:vector size="63" baseType="lpstr">
      <vt:lpstr>Arial</vt:lpstr>
      <vt:lpstr>Arial (Body)</vt:lpstr>
      <vt:lpstr>Arial Narrow</vt:lpstr>
      <vt:lpstr>Calibri</vt:lpstr>
      <vt:lpstr>Cambria Math</vt:lpstr>
      <vt:lpstr>Lucida Grande</vt:lpstr>
      <vt:lpstr>Symbol</vt:lpstr>
      <vt:lpstr>Times New Roman</vt:lpstr>
      <vt:lpstr>Wingdings</vt:lpstr>
      <vt:lpstr>Agilent 4x3 Format</vt:lpstr>
      <vt:lpstr>3_Agilent 4x3 Format</vt:lpstr>
      <vt:lpstr>1_Agilent 4x3 Format</vt:lpstr>
      <vt:lpstr>2_Agilent 4x3 Format</vt:lpstr>
      <vt:lpstr>Equation</vt:lpstr>
      <vt:lpstr>PowerPoint Presentation</vt:lpstr>
      <vt:lpstr>PowerPoint Presentation</vt:lpstr>
      <vt:lpstr>Índice</vt:lpstr>
      <vt:lpstr>Introdução Classificações</vt:lpstr>
      <vt:lpstr>Espectroscopia molecular Geral</vt:lpstr>
      <vt:lpstr>Introdução  Linha do tempo dos primeiros desenvolvimentos</vt:lpstr>
      <vt:lpstr>Espectroscopia UV-Vis Geral</vt:lpstr>
      <vt:lpstr>Espectroscopia UV-Vis Geral </vt:lpstr>
      <vt:lpstr>Espectroscopia UV-Vis Configuração geral</vt:lpstr>
      <vt:lpstr>Espectroscopia UV-Vis Configuração geral: Espectrômetro de feixe simples vs. duplo</vt:lpstr>
      <vt:lpstr>PowerPoint Presentation</vt:lpstr>
      <vt:lpstr>PowerPoint Presentation</vt:lpstr>
      <vt:lpstr>PowerPoint Presentation</vt:lpstr>
      <vt:lpstr>Espectroscopia UV-Vis Sistema</vt:lpstr>
      <vt:lpstr>Espectroscopia UV-Vis Análise qualitativa e quantitativa </vt:lpstr>
      <vt:lpstr>Espectroscopia UV-Vis Análise qualitativa e quantitativa</vt:lpstr>
      <vt:lpstr>Espectroscopia UV-Vis Aplicações</vt:lpstr>
      <vt:lpstr>Espectroscopia UV-Vis Medição da absorbância do ﻿﻿filtro de vidro Schott</vt:lpstr>
      <vt:lpstr>Espectroscopia UV-Vis Medição da cor de uma tinta sobre tela</vt:lpstr>
      <vt:lpstr>Espectroscopia UV-Vis Análise de pureza e análise cinética</vt:lpstr>
      <vt:lpstr>Espectroscopia UV-Vis Recursos</vt:lpstr>
      <vt:lpstr>Espectroscopia de fluorescência Geral </vt:lpstr>
      <vt:lpstr>Espectroscopia de fluorescência Configuração geral</vt:lpstr>
      <vt:lpstr>Espectroscopia de fluorescência Configuração geral</vt:lpstr>
      <vt:lpstr>Espectroscopia de fluorescência Fonte de radiação    </vt:lpstr>
      <vt:lpstr>Espectroscopia de fluorescência Sistema</vt:lpstr>
      <vt:lpstr>Espectroscopia de fluorescência Aplicações</vt:lpstr>
      <vt:lpstr>Espectroscopia de fluorescência Expressão citosólica de proteína verde fluorescente</vt:lpstr>
      <vt:lpstr>Espectroscopia de fluorescência Quantificação de hidrocarbonetos aromáticos policíclicos ou óleos  de petróleo</vt:lpstr>
      <vt:lpstr>Espectroscopia de fluorescência Recursos</vt:lpstr>
      <vt:lpstr>Espectroscopia no infravermelho por transformada de Fourier Geral</vt:lpstr>
      <vt:lpstr>Espectroscopia no infravermelho por transformada de Fourier Geral</vt:lpstr>
      <vt:lpstr>Espectroscopia no infravermelho por transformada  de Fourier Geral</vt:lpstr>
      <vt:lpstr>Espectroscopia no infravermelho por transformada de Fourier Geral</vt:lpstr>
      <vt:lpstr>Espectroscopia no infravermelho por transformada de Fourier Geral </vt:lpstr>
      <vt:lpstr>Espectroscopia no infravermelho por transformada de Fourier Configuração geral</vt:lpstr>
      <vt:lpstr>Espectroscopia no infravermelho por transformada de Fourier Interferograma</vt:lpstr>
      <vt:lpstr>Espectroscopia no infravermelho por transformada de Fourier Análise qualitativa </vt:lpstr>
      <vt:lpstr>Espectroscopia no infravermelho por transformada de Fourier Análise quantitativa </vt:lpstr>
      <vt:lpstr>Espectroscopia no infravermelho por transformada de Fourier Sistema</vt:lpstr>
      <vt:lpstr>Espectroscopia no infravermelho por transformada de Fourier Aplicações</vt:lpstr>
      <vt:lpstr>Espectroscopia no infravermelho por transformada de Fourier Determinação de danos a compósitos </vt:lpstr>
      <vt:lpstr>Espectroscopia no infravermelho por transformada de Fourier Medição da concentração de biodiesel em combustível diesel  com cetano elevado</vt:lpstr>
      <vt:lpstr>Espectroscopia no infravermelho por transformada de Fourier Controle de qualidade de laticínios em pó</vt:lpstr>
      <vt:lpstr>Espectroscopia no infravermelho por transformada de Fourier Medição de acrilamida em batatas fritas</vt:lpstr>
      <vt:lpstr>Espectroscopia no infravermelho por transformada de Fourier Recursos</vt:lpstr>
      <vt:lpstr>Saiba mais</vt:lpstr>
      <vt:lpstr>PowerPoint Presentation</vt:lpstr>
      <vt:lpstr>Abreviações</vt:lpstr>
    </vt:vector>
  </TitlesOfParts>
  <Company>Agilent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Princípios da espectroscopia molecular: Hardware </dc:title>
  <dc:subject/>
  <dc:creator>anzenker</dc:creator>
  <cp:keywords>Teaching Tools, Molecular Spectroscopy, Fundamentals, Hardware, Academia</cp:keywords>
  <dc:description/>
  <cp:lastModifiedBy>ZENKER,ANDREA(A-Austria,ex1)</cp:lastModifiedBy>
  <cp:revision>401</cp:revision>
  <cp:lastPrinted>2016-01-14T12:02:51Z</cp:lastPrinted>
  <dcterms:created xsi:type="dcterms:W3CDTF">2015-07-09T14:34:49Z</dcterms:created>
  <dcterms:modified xsi:type="dcterms:W3CDTF">2016-07-21T12:00:03Z</dcterms:modified>
  <cp:category/>
  <cp:contentType>Slide Presentation</cp:contentType>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0x0101009F5C14F1CF5847C7BBBADA9A8637DEAB0149002A15A122D616C7439DA2EF8A36719334</vt:lpwstr>
  </property>
</Properties>
</file>